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 ContentType="image/tiff"/>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4.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5.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6.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7.xml" ContentType="application/vnd.openxmlformats-officedocument.theme+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theme/theme8.xml" ContentType="application/vnd.openxmlformats-officedocument.theme+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theme/theme9.xml" ContentType="application/vnd.openxmlformats-officedocument.theme+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 id="2147483674" r:id="rId3"/>
    <p:sldMasterId id="2147483687" r:id="rId4"/>
    <p:sldMasterId id="2147483700" r:id="rId5"/>
    <p:sldMasterId id="2147483713" r:id="rId6"/>
    <p:sldMasterId id="2147483726" r:id="rId7"/>
    <p:sldMasterId id="2147483739" r:id="rId8"/>
    <p:sldMasterId id="2147483752" r:id="rId9"/>
    <p:sldMasterId id="2147483765" r:id="rId10"/>
  </p:sldMasterIdLst>
  <p:notesMasterIdLst>
    <p:notesMasterId r:id="rId210"/>
  </p:notesMasterIdLst>
  <p:sldIdLst>
    <p:sldId id="256" r:id="rId11"/>
    <p:sldId id="257" r:id="rId12"/>
    <p:sldId id="258" r:id="rId13"/>
    <p:sldId id="259" r:id="rId14"/>
    <p:sldId id="260" r:id="rId15"/>
    <p:sldId id="261" r:id="rId16"/>
    <p:sldId id="262" r:id="rId17"/>
    <p:sldId id="263" r:id="rId18"/>
    <p:sldId id="264" r:id="rId19"/>
    <p:sldId id="265" r:id="rId20"/>
    <p:sldId id="266" r:id="rId21"/>
    <p:sldId id="267" r:id="rId22"/>
    <p:sldId id="268" r:id="rId23"/>
    <p:sldId id="269" r:id="rId24"/>
    <p:sldId id="270" r:id="rId25"/>
    <p:sldId id="271" r:id="rId26"/>
    <p:sldId id="272" r:id="rId27"/>
    <p:sldId id="273" r:id="rId28"/>
    <p:sldId id="274" r:id="rId29"/>
    <p:sldId id="275" r:id="rId30"/>
    <p:sldId id="276" r:id="rId31"/>
    <p:sldId id="277" r:id="rId32"/>
    <p:sldId id="278" r:id="rId33"/>
    <p:sldId id="279" r:id="rId34"/>
    <p:sldId id="280" r:id="rId35"/>
    <p:sldId id="281" r:id="rId36"/>
    <p:sldId id="282" r:id="rId37"/>
    <p:sldId id="283" r:id="rId38"/>
    <p:sldId id="284" r:id="rId39"/>
    <p:sldId id="531" r:id="rId40"/>
    <p:sldId id="286" r:id="rId41"/>
    <p:sldId id="287" r:id="rId42"/>
    <p:sldId id="288" r:id="rId43"/>
    <p:sldId id="289" r:id="rId44"/>
    <p:sldId id="290" r:id="rId45"/>
    <p:sldId id="291" r:id="rId46"/>
    <p:sldId id="292" r:id="rId47"/>
    <p:sldId id="293" r:id="rId48"/>
    <p:sldId id="294" r:id="rId49"/>
    <p:sldId id="295" r:id="rId50"/>
    <p:sldId id="296" r:id="rId51"/>
    <p:sldId id="297" r:id="rId52"/>
    <p:sldId id="298" r:id="rId53"/>
    <p:sldId id="299" r:id="rId54"/>
    <p:sldId id="300" r:id="rId55"/>
    <p:sldId id="301" r:id="rId56"/>
    <p:sldId id="302" r:id="rId57"/>
    <p:sldId id="303" r:id="rId58"/>
    <p:sldId id="304" r:id="rId59"/>
    <p:sldId id="305" r:id="rId60"/>
    <p:sldId id="306" r:id="rId61"/>
    <p:sldId id="307" r:id="rId62"/>
    <p:sldId id="308" r:id="rId63"/>
    <p:sldId id="309" r:id="rId64"/>
    <p:sldId id="310" r:id="rId65"/>
    <p:sldId id="311" r:id="rId66"/>
    <p:sldId id="532" r:id="rId67"/>
    <p:sldId id="313" r:id="rId68"/>
    <p:sldId id="314" r:id="rId69"/>
    <p:sldId id="315" r:id="rId70"/>
    <p:sldId id="316" r:id="rId71"/>
    <p:sldId id="317" r:id="rId72"/>
    <p:sldId id="318" r:id="rId73"/>
    <p:sldId id="319" r:id="rId74"/>
    <p:sldId id="320" r:id="rId75"/>
    <p:sldId id="321" r:id="rId76"/>
    <p:sldId id="322" r:id="rId77"/>
    <p:sldId id="323" r:id="rId78"/>
    <p:sldId id="324" r:id="rId79"/>
    <p:sldId id="325" r:id="rId80"/>
    <p:sldId id="326" r:id="rId81"/>
    <p:sldId id="327" r:id="rId82"/>
    <p:sldId id="328" r:id="rId83"/>
    <p:sldId id="329" r:id="rId84"/>
    <p:sldId id="330" r:id="rId85"/>
    <p:sldId id="331" r:id="rId86"/>
    <p:sldId id="332" r:id="rId87"/>
    <p:sldId id="333" r:id="rId88"/>
    <p:sldId id="334" r:id="rId89"/>
    <p:sldId id="533" r:id="rId90"/>
    <p:sldId id="336" r:id="rId91"/>
    <p:sldId id="337" r:id="rId92"/>
    <p:sldId id="338" r:id="rId93"/>
    <p:sldId id="339" r:id="rId94"/>
    <p:sldId id="340" r:id="rId95"/>
    <p:sldId id="341" r:id="rId96"/>
    <p:sldId id="342" r:id="rId97"/>
    <p:sldId id="343" r:id="rId98"/>
    <p:sldId id="344" r:id="rId99"/>
    <p:sldId id="345" r:id="rId100"/>
    <p:sldId id="346" r:id="rId101"/>
    <p:sldId id="347" r:id="rId102"/>
    <p:sldId id="348" r:id="rId103"/>
    <p:sldId id="349" r:id="rId104"/>
    <p:sldId id="350" r:id="rId105"/>
    <p:sldId id="351" r:id="rId106"/>
    <p:sldId id="352" r:id="rId107"/>
    <p:sldId id="353" r:id="rId108"/>
    <p:sldId id="354" r:id="rId109"/>
    <p:sldId id="355" r:id="rId110"/>
    <p:sldId id="534" r:id="rId111"/>
    <p:sldId id="535" r:id="rId112"/>
    <p:sldId id="358" r:id="rId113"/>
    <p:sldId id="359" r:id="rId114"/>
    <p:sldId id="360" r:id="rId115"/>
    <p:sldId id="361" r:id="rId116"/>
    <p:sldId id="362" r:id="rId117"/>
    <p:sldId id="363" r:id="rId118"/>
    <p:sldId id="364" r:id="rId119"/>
    <p:sldId id="365" r:id="rId120"/>
    <p:sldId id="366" r:id="rId121"/>
    <p:sldId id="367" r:id="rId122"/>
    <p:sldId id="368" r:id="rId123"/>
    <p:sldId id="369" r:id="rId124"/>
    <p:sldId id="370" r:id="rId125"/>
    <p:sldId id="371" r:id="rId126"/>
    <p:sldId id="372" r:id="rId127"/>
    <p:sldId id="373" r:id="rId128"/>
    <p:sldId id="374" r:id="rId129"/>
    <p:sldId id="375" r:id="rId130"/>
    <p:sldId id="376" r:id="rId131"/>
    <p:sldId id="377" r:id="rId132"/>
    <p:sldId id="536" r:id="rId133"/>
    <p:sldId id="379" r:id="rId134"/>
    <p:sldId id="380" r:id="rId135"/>
    <p:sldId id="381" r:id="rId136"/>
    <p:sldId id="382" r:id="rId137"/>
    <p:sldId id="383" r:id="rId138"/>
    <p:sldId id="384" r:id="rId139"/>
    <p:sldId id="385" r:id="rId140"/>
    <p:sldId id="386" r:id="rId141"/>
    <p:sldId id="387" r:id="rId142"/>
    <p:sldId id="388" r:id="rId143"/>
    <p:sldId id="389" r:id="rId144"/>
    <p:sldId id="390" r:id="rId145"/>
    <p:sldId id="391" r:id="rId146"/>
    <p:sldId id="392" r:id="rId147"/>
    <p:sldId id="393" r:id="rId148"/>
    <p:sldId id="394" r:id="rId149"/>
    <p:sldId id="395" r:id="rId150"/>
    <p:sldId id="396" r:id="rId151"/>
    <p:sldId id="397" r:id="rId152"/>
    <p:sldId id="398" r:id="rId153"/>
    <p:sldId id="399" r:id="rId154"/>
    <p:sldId id="400" r:id="rId155"/>
    <p:sldId id="401" r:id="rId156"/>
    <p:sldId id="402" r:id="rId157"/>
    <p:sldId id="403" r:id="rId158"/>
    <p:sldId id="404" r:id="rId159"/>
    <p:sldId id="405" r:id="rId160"/>
    <p:sldId id="406" r:id="rId161"/>
    <p:sldId id="407" r:id="rId162"/>
    <p:sldId id="408" r:id="rId163"/>
    <p:sldId id="409" r:id="rId164"/>
    <p:sldId id="410" r:id="rId165"/>
    <p:sldId id="411" r:id="rId166"/>
    <p:sldId id="412" r:id="rId167"/>
    <p:sldId id="413" r:id="rId168"/>
    <p:sldId id="414" r:id="rId169"/>
    <p:sldId id="415" r:id="rId170"/>
    <p:sldId id="416" r:id="rId171"/>
    <p:sldId id="417" r:id="rId172"/>
    <p:sldId id="418" r:id="rId173"/>
    <p:sldId id="419" r:id="rId174"/>
    <p:sldId id="420" r:id="rId175"/>
    <p:sldId id="421" r:id="rId176"/>
    <p:sldId id="422" r:id="rId177"/>
    <p:sldId id="423" r:id="rId178"/>
    <p:sldId id="424" r:id="rId179"/>
    <p:sldId id="425" r:id="rId180"/>
    <p:sldId id="426" r:id="rId181"/>
    <p:sldId id="427" r:id="rId182"/>
    <p:sldId id="428" r:id="rId183"/>
    <p:sldId id="429" r:id="rId184"/>
    <p:sldId id="430" r:id="rId185"/>
    <p:sldId id="431" r:id="rId186"/>
    <p:sldId id="432" r:id="rId187"/>
    <p:sldId id="433" r:id="rId188"/>
    <p:sldId id="434" r:id="rId189"/>
    <p:sldId id="435" r:id="rId190"/>
    <p:sldId id="436" r:id="rId191"/>
    <p:sldId id="437" r:id="rId192"/>
    <p:sldId id="438" r:id="rId193"/>
    <p:sldId id="439" r:id="rId194"/>
    <p:sldId id="440" r:id="rId195"/>
    <p:sldId id="441" r:id="rId196"/>
    <p:sldId id="442" r:id="rId197"/>
    <p:sldId id="443" r:id="rId198"/>
    <p:sldId id="444" r:id="rId199"/>
    <p:sldId id="445" r:id="rId200"/>
    <p:sldId id="446" r:id="rId201"/>
    <p:sldId id="447" r:id="rId202"/>
    <p:sldId id="448" r:id="rId203"/>
    <p:sldId id="449" r:id="rId204"/>
    <p:sldId id="450" r:id="rId205"/>
    <p:sldId id="451" r:id="rId206"/>
    <p:sldId id="452" r:id="rId207"/>
    <p:sldId id="453" r:id="rId208"/>
    <p:sldId id="454" r:id="rId209"/>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7964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1" d="100"/>
          <a:sy n="91" d="100"/>
        </p:scale>
        <p:origin x="66" y="28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07.xml"/><Relationship Id="rId21" Type="http://schemas.openxmlformats.org/officeDocument/2006/relationships/slide" Target="slides/slide11.xml"/><Relationship Id="rId42" Type="http://schemas.openxmlformats.org/officeDocument/2006/relationships/slide" Target="slides/slide32.xml"/><Relationship Id="rId63" Type="http://schemas.openxmlformats.org/officeDocument/2006/relationships/slide" Target="slides/slide53.xml"/><Relationship Id="rId84" Type="http://schemas.openxmlformats.org/officeDocument/2006/relationships/slide" Target="slides/slide74.xml"/><Relationship Id="rId138" Type="http://schemas.openxmlformats.org/officeDocument/2006/relationships/slide" Target="slides/slide128.xml"/><Relationship Id="rId159" Type="http://schemas.openxmlformats.org/officeDocument/2006/relationships/slide" Target="slides/slide149.xml"/><Relationship Id="rId170" Type="http://schemas.openxmlformats.org/officeDocument/2006/relationships/slide" Target="slides/slide160.xml"/><Relationship Id="rId191" Type="http://schemas.openxmlformats.org/officeDocument/2006/relationships/slide" Target="slides/slide181.xml"/><Relationship Id="rId205" Type="http://schemas.openxmlformats.org/officeDocument/2006/relationships/slide" Target="slides/slide195.xml"/><Relationship Id="rId107" Type="http://schemas.openxmlformats.org/officeDocument/2006/relationships/slide" Target="slides/slide97.xml"/><Relationship Id="rId11" Type="http://schemas.openxmlformats.org/officeDocument/2006/relationships/slide" Target="slides/slide1.xml"/><Relationship Id="rId32" Type="http://schemas.openxmlformats.org/officeDocument/2006/relationships/slide" Target="slides/slide22.xml"/><Relationship Id="rId37" Type="http://schemas.openxmlformats.org/officeDocument/2006/relationships/slide" Target="slides/slide27.xml"/><Relationship Id="rId53" Type="http://schemas.openxmlformats.org/officeDocument/2006/relationships/slide" Target="slides/slide43.xml"/><Relationship Id="rId58" Type="http://schemas.openxmlformats.org/officeDocument/2006/relationships/slide" Target="slides/slide48.xml"/><Relationship Id="rId74" Type="http://schemas.openxmlformats.org/officeDocument/2006/relationships/slide" Target="slides/slide64.xml"/><Relationship Id="rId79" Type="http://schemas.openxmlformats.org/officeDocument/2006/relationships/slide" Target="slides/slide69.xml"/><Relationship Id="rId102" Type="http://schemas.openxmlformats.org/officeDocument/2006/relationships/slide" Target="slides/slide92.xml"/><Relationship Id="rId123" Type="http://schemas.openxmlformats.org/officeDocument/2006/relationships/slide" Target="slides/slide113.xml"/><Relationship Id="rId128" Type="http://schemas.openxmlformats.org/officeDocument/2006/relationships/slide" Target="slides/slide118.xml"/><Relationship Id="rId144" Type="http://schemas.openxmlformats.org/officeDocument/2006/relationships/slide" Target="slides/slide134.xml"/><Relationship Id="rId149" Type="http://schemas.openxmlformats.org/officeDocument/2006/relationships/slide" Target="slides/slide139.xml"/><Relationship Id="rId5" Type="http://schemas.openxmlformats.org/officeDocument/2006/relationships/slideMaster" Target="slideMasters/slideMaster5.xml"/><Relationship Id="rId90" Type="http://schemas.openxmlformats.org/officeDocument/2006/relationships/slide" Target="slides/slide80.xml"/><Relationship Id="rId95" Type="http://schemas.openxmlformats.org/officeDocument/2006/relationships/slide" Target="slides/slide85.xml"/><Relationship Id="rId160" Type="http://schemas.openxmlformats.org/officeDocument/2006/relationships/slide" Target="slides/slide150.xml"/><Relationship Id="rId165" Type="http://schemas.openxmlformats.org/officeDocument/2006/relationships/slide" Target="slides/slide155.xml"/><Relationship Id="rId181" Type="http://schemas.openxmlformats.org/officeDocument/2006/relationships/slide" Target="slides/slide171.xml"/><Relationship Id="rId186" Type="http://schemas.openxmlformats.org/officeDocument/2006/relationships/slide" Target="slides/slide176.xml"/><Relationship Id="rId211" Type="http://schemas.openxmlformats.org/officeDocument/2006/relationships/presProps" Target="presProps.xml"/><Relationship Id="rId22" Type="http://schemas.openxmlformats.org/officeDocument/2006/relationships/slide" Target="slides/slide12.xml"/><Relationship Id="rId27" Type="http://schemas.openxmlformats.org/officeDocument/2006/relationships/slide" Target="slides/slide17.xml"/><Relationship Id="rId43" Type="http://schemas.openxmlformats.org/officeDocument/2006/relationships/slide" Target="slides/slide33.xml"/><Relationship Id="rId48" Type="http://schemas.openxmlformats.org/officeDocument/2006/relationships/slide" Target="slides/slide38.xml"/><Relationship Id="rId64" Type="http://schemas.openxmlformats.org/officeDocument/2006/relationships/slide" Target="slides/slide54.xml"/><Relationship Id="rId69" Type="http://schemas.openxmlformats.org/officeDocument/2006/relationships/slide" Target="slides/slide59.xml"/><Relationship Id="rId113" Type="http://schemas.openxmlformats.org/officeDocument/2006/relationships/slide" Target="slides/slide103.xml"/><Relationship Id="rId118" Type="http://schemas.openxmlformats.org/officeDocument/2006/relationships/slide" Target="slides/slide108.xml"/><Relationship Id="rId134" Type="http://schemas.openxmlformats.org/officeDocument/2006/relationships/slide" Target="slides/slide124.xml"/><Relationship Id="rId139" Type="http://schemas.openxmlformats.org/officeDocument/2006/relationships/slide" Target="slides/slide129.xml"/><Relationship Id="rId80" Type="http://schemas.openxmlformats.org/officeDocument/2006/relationships/slide" Target="slides/slide70.xml"/><Relationship Id="rId85" Type="http://schemas.openxmlformats.org/officeDocument/2006/relationships/slide" Target="slides/slide75.xml"/><Relationship Id="rId150" Type="http://schemas.openxmlformats.org/officeDocument/2006/relationships/slide" Target="slides/slide140.xml"/><Relationship Id="rId155" Type="http://schemas.openxmlformats.org/officeDocument/2006/relationships/slide" Target="slides/slide145.xml"/><Relationship Id="rId171" Type="http://schemas.openxmlformats.org/officeDocument/2006/relationships/slide" Target="slides/slide161.xml"/><Relationship Id="rId176" Type="http://schemas.openxmlformats.org/officeDocument/2006/relationships/slide" Target="slides/slide166.xml"/><Relationship Id="rId192" Type="http://schemas.openxmlformats.org/officeDocument/2006/relationships/slide" Target="slides/slide182.xml"/><Relationship Id="rId197" Type="http://schemas.openxmlformats.org/officeDocument/2006/relationships/slide" Target="slides/slide187.xml"/><Relationship Id="rId206" Type="http://schemas.openxmlformats.org/officeDocument/2006/relationships/slide" Target="slides/slide196.xml"/><Relationship Id="rId201" Type="http://schemas.openxmlformats.org/officeDocument/2006/relationships/slide" Target="slides/slide191.xml"/><Relationship Id="rId12" Type="http://schemas.openxmlformats.org/officeDocument/2006/relationships/slide" Target="slides/slide2.xml"/><Relationship Id="rId17" Type="http://schemas.openxmlformats.org/officeDocument/2006/relationships/slide" Target="slides/slide7.xml"/><Relationship Id="rId33" Type="http://schemas.openxmlformats.org/officeDocument/2006/relationships/slide" Target="slides/slide23.xml"/><Relationship Id="rId38" Type="http://schemas.openxmlformats.org/officeDocument/2006/relationships/slide" Target="slides/slide28.xml"/><Relationship Id="rId59" Type="http://schemas.openxmlformats.org/officeDocument/2006/relationships/slide" Target="slides/slide49.xml"/><Relationship Id="rId103" Type="http://schemas.openxmlformats.org/officeDocument/2006/relationships/slide" Target="slides/slide93.xml"/><Relationship Id="rId108" Type="http://schemas.openxmlformats.org/officeDocument/2006/relationships/slide" Target="slides/slide98.xml"/><Relationship Id="rId124" Type="http://schemas.openxmlformats.org/officeDocument/2006/relationships/slide" Target="slides/slide114.xml"/><Relationship Id="rId129" Type="http://schemas.openxmlformats.org/officeDocument/2006/relationships/slide" Target="slides/slide119.xml"/><Relationship Id="rId54" Type="http://schemas.openxmlformats.org/officeDocument/2006/relationships/slide" Target="slides/slide44.xml"/><Relationship Id="rId70" Type="http://schemas.openxmlformats.org/officeDocument/2006/relationships/slide" Target="slides/slide60.xml"/><Relationship Id="rId75" Type="http://schemas.openxmlformats.org/officeDocument/2006/relationships/slide" Target="slides/slide65.xml"/><Relationship Id="rId91" Type="http://schemas.openxmlformats.org/officeDocument/2006/relationships/slide" Target="slides/slide81.xml"/><Relationship Id="rId96" Type="http://schemas.openxmlformats.org/officeDocument/2006/relationships/slide" Target="slides/slide86.xml"/><Relationship Id="rId140" Type="http://schemas.openxmlformats.org/officeDocument/2006/relationships/slide" Target="slides/slide130.xml"/><Relationship Id="rId145" Type="http://schemas.openxmlformats.org/officeDocument/2006/relationships/slide" Target="slides/slide135.xml"/><Relationship Id="rId161" Type="http://schemas.openxmlformats.org/officeDocument/2006/relationships/slide" Target="slides/slide151.xml"/><Relationship Id="rId166" Type="http://schemas.openxmlformats.org/officeDocument/2006/relationships/slide" Target="slides/slide156.xml"/><Relationship Id="rId182" Type="http://schemas.openxmlformats.org/officeDocument/2006/relationships/slide" Target="slides/slide172.xml"/><Relationship Id="rId187" Type="http://schemas.openxmlformats.org/officeDocument/2006/relationships/slide" Target="slides/slide177.xml"/><Relationship Id="rId1" Type="http://schemas.openxmlformats.org/officeDocument/2006/relationships/slideMaster" Target="slideMasters/slideMaster1.xml"/><Relationship Id="rId6" Type="http://schemas.openxmlformats.org/officeDocument/2006/relationships/slideMaster" Target="slideMasters/slideMaster6.xml"/><Relationship Id="rId212" Type="http://schemas.openxmlformats.org/officeDocument/2006/relationships/viewProps" Target="viewProps.xml"/><Relationship Id="rId23" Type="http://schemas.openxmlformats.org/officeDocument/2006/relationships/slide" Target="slides/slide13.xml"/><Relationship Id="rId28" Type="http://schemas.openxmlformats.org/officeDocument/2006/relationships/slide" Target="slides/slide18.xml"/><Relationship Id="rId49" Type="http://schemas.openxmlformats.org/officeDocument/2006/relationships/slide" Target="slides/slide39.xml"/><Relationship Id="rId114" Type="http://schemas.openxmlformats.org/officeDocument/2006/relationships/slide" Target="slides/slide104.xml"/><Relationship Id="rId119" Type="http://schemas.openxmlformats.org/officeDocument/2006/relationships/slide" Target="slides/slide109.xml"/><Relationship Id="rId44" Type="http://schemas.openxmlformats.org/officeDocument/2006/relationships/slide" Target="slides/slide34.xml"/><Relationship Id="rId60" Type="http://schemas.openxmlformats.org/officeDocument/2006/relationships/slide" Target="slides/slide50.xml"/><Relationship Id="rId65" Type="http://schemas.openxmlformats.org/officeDocument/2006/relationships/slide" Target="slides/slide55.xml"/><Relationship Id="rId81" Type="http://schemas.openxmlformats.org/officeDocument/2006/relationships/slide" Target="slides/slide71.xml"/><Relationship Id="rId86" Type="http://schemas.openxmlformats.org/officeDocument/2006/relationships/slide" Target="slides/slide76.xml"/><Relationship Id="rId130" Type="http://schemas.openxmlformats.org/officeDocument/2006/relationships/slide" Target="slides/slide120.xml"/><Relationship Id="rId135" Type="http://schemas.openxmlformats.org/officeDocument/2006/relationships/slide" Target="slides/slide125.xml"/><Relationship Id="rId151" Type="http://schemas.openxmlformats.org/officeDocument/2006/relationships/slide" Target="slides/slide141.xml"/><Relationship Id="rId156" Type="http://schemas.openxmlformats.org/officeDocument/2006/relationships/slide" Target="slides/slide146.xml"/><Relationship Id="rId177" Type="http://schemas.openxmlformats.org/officeDocument/2006/relationships/slide" Target="slides/slide167.xml"/><Relationship Id="rId198" Type="http://schemas.openxmlformats.org/officeDocument/2006/relationships/slide" Target="slides/slide188.xml"/><Relationship Id="rId172" Type="http://schemas.openxmlformats.org/officeDocument/2006/relationships/slide" Target="slides/slide162.xml"/><Relationship Id="rId193" Type="http://schemas.openxmlformats.org/officeDocument/2006/relationships/slide" Target="slides/slide183.xml"/><Relationship Id="rId202" Type="http://schemas.openxmlformats.org/officeDocument/2006/relationships/slide" Target="slides/slide192.xml"/><Relationship Id="rId207" Type="http://schemas.openxmlformats.org/officeDocument/2006/relationships/slide" Target="slides/slide197.xml"/><Relationship Id="rId13" Type="http://schemas.openxmlformats.org/officeDocument/2006/relationships/slide" Target="slides/slide3.xml"/><Relationship Id="rId18" Type="http://schemas.openxmlformats.org/officeDocument/2006/relationships/slide" Target="slides/slide8.xml"/><Relationship Id="rId39" Type="http://schemas.openxmlformats.org/officeDocument/2006/relationships/slide" Target="slides/slide29.xml"/><Relationship Id="rId109" Type="http://schemas.openxmlformats.org/officeDocument/2006/relationships/slide" Target="slides/slide99.xml"/><Relationship Id="rId34" Type="http://schemas.openxmlformats.org/officeDocument/2006/relationships/slide" Target="slides/slide24.xml"/><Relationship Id="rId50" Type="http://schemas.openxmlformats.org/officeDocument/2006/relationships/slide" Target="slides/slide40.xml"/><Relationship Id="rId55" Type="http://schemas.openxmlformats.org/officeDocument/2006/relationships/slide" Target="slides/slide45.xml"/><Relationship Id="rId76" Type="http://schemas.openxmlformats.org/officeDocument/2006/relationships/slide" Target="slides/slide66.xml"/><Relationship Id="rId97" Type="http://schemas.openxmlformats.org/officeDocument/2006/relationships/slide" Target="slides/slide87.xml"/><Relationship Id="rId104" Type="http://schemas.openxmlformats.org/officeDocument/2006/relationships/slide" Target="slides/slide94.xml"/><Relationship Id="rId120" Type="http://schemas.openxmlformats.org/officeDocument/2006/relationships/slide" Target="slides/slide110.xml"/><Relationship Id="rId125" Type="http://schemas.openxmlformats.org/officeDocument/2006/relationships/slide" Target="slides/slide115.xml"/><Relationship Id="rId141" Type="http://schemas.openxmlformats.org/officeDocument/2006/relationships/slide" Target="slides/slide131.xml"/><Relationship Id="rId146" Type="http://schemas.openxmlformats.org/officeDocument/2006/relationships/slide" Target="slides/slide136.xml"/><Relationship Id="rId167" Type="http://schemas.openxmlformats.org/officeDocument/2006/relationships/slide" Target="slides/slide157.xml"/><Relationship Id="rId188" Type="http://schemas.openxmlformats.org/officeDocument/2006/relationships/slide" Target="slides/slide178.xml"/><Relationship Id="rId7" Type="http://schemas.openxmlformats.org/officeDocument/2006/relationships/slideMaster" Target="slideMasters/slideMaster7.xml"/><Relationship Id="rId71" Type="http://schemas.openxmlformats.org/officeDocument/2006/relationships/slide" Target="slides/slide61.xml"/><Relationship Id="rId92" Type="http://schemas.openxmlformats.org/officeDocument/2006/relationships/slide" Target="slides/slide82.xml"/><Relationship Id="rId162" Type="http://schemas.openxmlformats.org/officeDocument/2006/relationships/slide" Target="slides/slide152.xml"/><Relationship Id="rId183" Type="http://schemas.openxmlformats.org/officeDocument/2006/relationships/slide" Target="slides/slide173.xml"/><Relationship Id="rId213" Type="http://schemas.openxmlformats.org/officeDocument/2006/relationships/theme" Target="theme/theme1.xml"/><Relationship Id="rId2" Type="http://schemas.openxmlformats.org/officeDocument/2006/relationships/slideMaster" Target="slideMasters/slideMaster2.xml"/><Relationship Id="rId29" Type="http://schemas.openxmlformats.org/officeDocument/2006/relationships/slide" Target="slides/slide19.xml"/><Relationship Id="rId24" Type="http://schemas.openxmlformats.org/officeDocument/2006/relationships/slide" Target="slides/slide14.xml"/><Relationship Id="rId40" Type="http://schemas.openxmlformats.org/officeDocument/2006/relationships/slide" Target="slides/slide30.xml"/><Relationship Id="rId45" Type="http://schemas.openxmlformats.org/officeDocument/2006/relationships/slide" Target="slides/slide35.xml"/><Relationship Id="rId66" Type="http://schemas.openxmlformats.org/officeDocument/2006/relationships/slide" Target="slides/slide56.xml"/><Relationship Id="rId87" Type="http://schemas.openxmlformats.org/officeDocument/2006/relationships/slide" Target="slides/slide77.xml"/><Relationship Id="rId110" Type="http://schemas.openxmlformats.org/officeDocument/2006/relationships/slide" Target="slides/slide100.xml"/><Relationship Id="rId115" Type="http://schemas.openxmlformats.org/officeDocument/2006/relationships/slide" Target="slides/slide105.xml"/><Relationship Id="rId131" Type="http://schemas.openxmlformats.org/officeDocument/2006/relationships/slide" Target="slides/slide121.xml"/><Relationship Id="rId136" Type="http://schemas.openxmlformats.org/officeDocument/2006/relationships/slide" Target="slides/slide126.xml"/><Relationship Id="rId157" Type="http://schemas.openxmlformats.org/officeDocument/2006/relationships/slide" Target="slides/slide147.xml"/><Relationship Id="rId178" Type="http://schemas.openxmlformats.org/officeDocument/2006/relationships/slide" Target="slides/slide168.xml"/><Relationship Id="rId61" Type="http://schemas.openxmlformats.org/officeDocument/2006/relationships/slide" Target="slides/slide51.xml"/><Relationship Id="rId82" Type="http://schemas.openxmlformats.org/officeDocument/2006/relationships/slide" Target="slides/slide72.xml"/><Relationship Id="rId152" Type="http://schemas.openxmlformats.org/officeDocument/2006/relationships/slide" Target="slides/slide142.xml"/><Relationship Id="rId173" Type="http://schemas.openxmlformats.org/officeDocument/2006/relationships/slide" Target="slides/slide163.xml"/><Relationship Id="rId194" Type="http://schemas.openxmlformats.org/officeDocument/2006/relationships/slide" Target="slides/slide184.xml"/><Relationship Id="rId199" Type="http://schemas.openxmlformats.org/officeDocument/2006/relationships/slide" Target="slides/slide189.xml"/><Relationship Id="rId203" Type="http://schemas.openxmlformats.org/officeDocument/2006/relationships/slide" Target="slides/slide193.xml"/><Relationship Id="rId208" Type="http://schemas.openxmlformats.org/officeDocument/2006/relationships/slide" Target="slides/slide198.xml"/><Relationship Id="rId19" Type="http://schemas.openxmlformats.org/officeDocument/2006/relationships/slide" Target="slides/slide9.xml"/><Relationship Id="rId14" Type="http://schemas.openxmlformats.org/officeDocument/2006/relationships/slide" Target="slides/slide4.xml"/><Relationship Id="rId30" Type="http://schemas.openxmlformats.org/officeDocument/2006/relationships/slide" Target="slides/slide20.xml"/><Relationship Id="rId35" Type="http://schemas.openxmlformats.org/officeDocument/2006/relationships/slide" Target="slides/slide25.xml"/><Relationship Id="rId56" Type="http://schemas.openxmlformats.org/officeDocument/2006/relationships/slide" Target="slides/slide46.xml"/><Relationship Id="rId77" Type="http://schemas.openxmlformats.org/officeDocument/2006/relationships/slide" Target="slides/slide67.xml"/><Relationship Id="rId100" Type="http://schemas.openxmlformats.org/officeDocument/2006/relationships/slide" Target="slides/slide90.xml"/><Relationship Id="rId105" Type="http://schemas.openxmlformats.org/officeDocument/2006/relationships/slide" Target="slides/slide95.xml"/><Relationship Id="rId126" Type="http://schemas.openxmlformats.org/officeDocument/2006/relationships/slide" Target="slides/slide116.xml"/><Relationship Id="rId147" Type="http://schemas.openxmlformats.org/officeDocument/2006/relationships/slide" Target="slides/slide137.xml"/><Relationship Id="rId168" Type="http://schemas.openxmlformats.org/officeDocument/2006/relationships/slide" Target="slides/slide158.xml"/><Relationship Id="rId8" Type="http://schemas.openxmlformats.org/officeDocument/2006/relationships/slideMaster" Target="slideMasters/slideMaster8.xml"/><Relationship Id="rId51" Type="http://schemas.openxmlformats.org/officeDocument/2006/relationships/slide" Target="slides/slide41.xml"/><Relationship Id="rId72" Type="http://schemas.openxmlformats.org/officeDocument/2006/relationships/slide" Target="slides/slide62.xml"/><Relationship Id="rId93" Type="http://schemas.openxmlformats.org/officeDocument/2006/relationships/slide" Target="slides/slide83.xml"/><Relationship Id="rId98" Type="http://schemas.openxmlformats.org/officeDocument/2006/relationships/slide" Target="slides/slide88.xml"/><Relationship Id="rId121" Type="http://schemas.openxmlformats.org/officeDocument/2006/relationships/slide" Target="slides/slide111.xml"/><Relationship Id="rId142" Type="http://schemas.openxmlformats.org/officeDocument/2006/relationships/slide" Target="slides/slide132.xml"/><Relationship Id="rId163" Type="http://schemas.openxmlformats.org/officeDocument/2006/relationships/slide" Target="slides/slide153.xml"/><Relationship Id="rId184" Type="http://schemas.openxmlformats.org/officeDocument/2006/relationships/slide" Target="slides/slide174.xml"/><Relationship Id="rId189" Type="http://schemas.openxmlformats.org/officeDocument/2006/relationships/slide" Target="slides/slide179.xml"/><Relationship Id="rId3" Type="http://schemas.openxmlformats.org/officeDocument/2006/relationships/slideMaster" Target="slideMasters/slideMaster3.xml"/><Relationship Id="rId214" Type="http://schemas.openxmlformats.org/officeDocument/2006/relationships/tableStyles" Target="tableStyles.xml"/><Relationship Id="rId25" Type="http://schemas.openxmlformats.org/officeDocument/2006/relationships/slide" Target="slides/slide15.xml"/><Relationship Id="rId46" Type="http://schemas.openxmlformats.org/officeDocument/2006/relationships/slide" Target="slides/slide36.xml"/><Relationship Id="rId67" Type="http://schemas.openxmlformats.org/officeDocument/2006/relationships/slide" Target="slides/slide57.xml"/><Relationship Id="rId116" Type="http://schemas.openxmlformats.org/officeDocument/2006/relationships/slide" Target="slides/slide106.xml"/><Relationship Id="rId137" Type="http://schemas.openxmlformats.org/officeDocument/2006/relationships/slide" Target="slides/slide127.xml"/><Relationship Id="rId158" Type="http://schemas.openxmlformats.org/officeDocument/2006/relationships/slide" Target="slides/slide148.xml"/><Relationship Id="rId20" Type="http://schemas.openxmlformats.org/officeDocument/2006/relationships/slide" Target="slides/slide10.xml"/><Relationship Id="rId41" Type="http://schemas.openxmlformats.org/officeDocument/2006/relationships/slide" Target="slides/slide31.xml"/><Relationship Id="rId62" Type="http://schemas.openxmlformats.org/officeDocument/2006/relationships/slide" Target="slides/slide52.xml"/><Relationship Id="rId83" Type="http://schemas.openxmlformats.org/officeDocument/2006/relationships/slide" Target="slides/slide73.xml"/><Relationship Id="rId88" Type="http://schemas.openxmlformats.org/officeDocument/2006/relationships/slide" Target="slides/slide78.xml"/><Relationship Id="rId111" Type="http://schemas.openxmlformats.org/officeDocument/2006/relationships/slide" Target="slides/slide101.xml"/><Relationship Id="rId132" Type="http://schemas.openxmlformats.org/officeDocument/2006/relationships/slide" Target="slides/slide122.xml"/><Relationship Id="rId153" Type="http://schemas.openxmlformats.org/officeDocument/2006/relationships/slide" Target="slides/slide143.xml"/><Relationship Id="rId174" Type="http://schemas.openxmlformats.org/officeDocument/2006/relationships/slide" Target="slides/slide164.xml"/><Relationship Id="rId179" Type="http://schemas.openxmlformats.org/officeDocument/2006/relationships/slide" Target="slides/slide169.xml"/><Relationship Id="rId195" Type="http://schemas.openxmlformats.org/officeDocument/2006/relationships/slide" Target="slides/slide185.xml"/><Relationship Id="rId209" Type="http://schemas.openxmlformats.org/officeDocument/2006/relationships/slide" Target="slides/slide199.xml"/><Relationship Id="rId190" Type="http://schemas.openxmlformats.org/officeDocument/2006/relationships/slide" Target="slides/slide180.xml"/><Relationship Id="rId204" Type="http://schemas.openxmlformats.org/officeDocument/2006/relationships/slide" Target="slides/slide194.xml"/><Relationship Id="rId15" Type="http://schemas.openxmlformats.org/officeDocument/2006/relationships/slide" Target="slides/slide5.xml"/><Relationship Id="rId36" Type="http://schemas.openxmlformats.org/officeDocument/2006/relationships/slide" Target="slides/slide26.xml"/><Relationship Id="rId57" Type="http://schemas.openxmlformats.org/officeDocument/2006/relationships/slide" Target="slides/slide47.xml"/><Relationship Id="rId106" Type="http://schemas.openxmlformats.org/officeDocument/2006/relationships/slide" Target="slides/slide96.xml"/><Relationship Id="rId127" Type="http://schemas.openxmlformats.org/officeDocument/2006/relationships/slide" Target="slides/slide117.xml"/><Relationship Id="rId10" Type="http://schemas.openxmlformats.org/officeDocument/2006/relationships/slideMaster" Target="slideMasters/slideMaster10.xml"/><Relationship Id="rId31" Type="http://schemas.openxmlformats.org/officeDocument/2006/relationships/slide" Target="slides/slide21.xml"/><Relationship Id="rId52" Type="http://schemas.openxmlformats.org/officeDocument/2006/relationships/slide" Target="slides/slide42.xml"/><Relationship Id="rId73" Type="http://schemas.openxmlformats.org/officeDocument/2006/relationships/slide" Target="slides/slide63.xml"/><Relationship Id="rId78" Type="http://schemas.openxmlformats.org/officeDocument/2006/relationships/slide" Target="slides/slide68.xml"/><Relationship Id="rId94" Type="http://schemas.openxmlformats.org/officeDocument/2006/relationships/slide" Target="slides/slide84.xml"/><Relationship Id="rId99" Type="http://schemas.openxmlformats.org/officeDocument/2006/relationships/slide" Target="slides/slide89.xml"/><Relationship Id="rId101" Type="http://schemas.openxmlformats.org/officeDocument/2006/relationships/slide" Target="slides/slide91.xml"/><Relationship Id="rId122" Type="http://schemas.openxmlformats.org/officeDocument/2006/relationships/slide" Target="slides/slide112.xml"/><Relationship Id="rId143" Type="http://schemas.openxmlformats.org/officeDocument/2006/relationships/slide" Target="slides/slide133.xml"/><Relationship Id="rId148" Type="http://schemas.openxmlformats.org/officeDocument/2006/relationships/slide" Target="slides/slide138.xml"/><Relationship Id="rId164" Type="http://schemas.openxmlformats.org/officeDocument/2006/relationships/slide" Target="slides/slide154.xml"/><Relationship Id="rId169" Type="http://schemas.openxmlformats.org/officeDocument/2006/relationships/slide" Target="slides/slide159.xml"/><Relationship Id="rId185" Type="http://schemas.openxmlformats.org/officeDocument/2006/relationships/slide" Target="slides/slide175.xml"/><Relationship Id="rId4" Type="http://schemas.openxmlformats.org/officeDocument/2006/relationships/slideMaster" Target="slideMasters/slideMaster4.xml"/><Relationship Id="rId9" Type="http://schemas.openxmlformats.org/officeDocument/2006/relationships/slideMaster" Target="slideMasters/slideMaster9.xml"/><Relationship Id="rId180" Type="http://schemas.openxmlformats.org/officeDocument/2006/relationships/slide" Target="slides/slide170.xml"/><Relationship Id="rId210" Type="http://schemas.openxmlformats.org/officeDocument/2006/relationships/notesMaster" Target="notesMasters/notesMaster1.xml"/><Relationship Id="rId26" Type="http://schemas.openxmlformats.org/officeDocument/2006/relationships/slide" Target="slides/slide16.xml"/><Relationship Id="rId47" Type="http://schemas.openxmlformats.org/officeDocument/2006/relationships/slide" Target="slides/slide37.xml"/><Relationship Id="rId68" Type="http://schemas.openxmlformats.org/officeDocument/2006/relationships/slide" Target="slides/slide58.xml"/><Relationship Id="rId89" Type="http://schemas.openxmlformats.org/officeDocument/2006/relationships/slide" Target="slides/slide79.xml"/><Relationship Id="rId112" Type="http://schemas.openxmlformats.org/officeDocument/2006/relationships/slide" Target="slides/slide102.xml"/><Relationship Id="rId133" Type="http://schemas.openxmlformats.org/officeDocument/2006/relationships/slide" Target="slides/slide123.xml"/><Relationship Id="rId154" Type="http://schemas.openxmlformats.org/officeDocument/2006/relationships/slide" Target="slides/slide144.xml"/><Relationship Id="rId175" Type="http://schemas.openxmlformats.org/officeDocument/2006/relationships/slide" Target="slides/slide165.xml"/><Relationship Id="rId196" Type="http://schemas.openxmlformats.org/officeDocument/2006/relationships/slide" Target="slides/slide186.xml"/><Relationship Id="rId200" Type="http://schemas.openxmlformats.org/officeDocument/2006/relationships/slide" Target="slides/slide190.xml"/><Relationship Id="rId16"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20" name="PlaceHolder 1"/>
          <p:cNvSpPr>
            <a:spLocks noGrp="1" noRot="1" noChangeAspect="1"/>
          </p:cNvSpPr>
          <p:nvPr>
            <p:ph type="sldImg"/>
          </p:nvPr>
        </p:nvSpPr>
        <p:spPr>
          <a:xfrm>
            <a:off x="216000" y="812520"/>
            <a:ext cx="7127280" cy="4008960"/>
          </a:xfrm>
          <a:prstGeom prst="rect">
            <a:avLst/>
          </a:prstGeom>
        </p:spPr>
        <p:txBody>
          <a:bodyPr lIns="0" tIns="0" rIns="0" bIns="0" anchor="ctr"/>
          <a:lstStyle/>
          <a:p>
            <a:pPr algn="ctr"/>
            <a:r>
              <a:rPr lang="en-US" sz="4400" b="0" strike="noStrike" spc="-1">
                <a:latin typeface="Arial"/>
              </a:rPr>
              <a:t>Click to move the slide</a:t>
            </a:r>
          </a:p>
        </p:txBody>
      </p:sp>
      <p:sp>
        <p:nvSpPr>
          <p:cNvPr id="421" name="PlaceHolder 2"/>
          <p:cNvSpPr>
            <a:spLocks noGrp="1"/>
          </p:cNvSpPr>
          <p:nvPr>
            <p:ph type="body"/>
          </p:nvPr>
        </p:nvSpPr>
        <p:spPr>
          <a:xfrm>
            <a:off x="756000" y="5078520"/>
            <a:ext cx="6047640" cy="4811040"/>
          </a:xfrm>
          <a:prstGeom prst="rect">
            <a:avLst/>
          </a:prstGeom>
        </p:spPr>
        <p:txBody>
          <a:bodyPr lIns="0" tIns="0" rIns="0" bIns="0"/>
          <a:lstStyle/>
          <a:p>
            <a:r>
              <a:rPr lang="en-US" sz="2000" b="0" strike="noStrike" spc="-1">
                <a:latin typeface="Arial"/>
              </a:rPr>
              <a:t>Click to edit the notes format</a:t>
            </a:r>
          </a:p>
        </p:txBody>
      </p:sp>
      <p:sp>
        <p:nvSpPr>
          <p:cNvPr id="422" name="PlaceHolder 3"/>
          <p:cNvSpPr>
            <a:spLocks noGrp="1"/>
          </p:cNvSpPr>
          <p:nvPr>
            <p:ph type="hdr"/>
          </p:nvPr>
        </p:nvSpPr>
        <p:spPr>
          <a:xfrm>
            <a:off x="0" y="0"/>
            <a:ext cx="3280680" cy="534240"/>
          </a:xfrm>
          <a:prstGeom prst="rect">
            <a:avLst/>
          </a:prstGeom>
        </p:spPr>
        <p:txBody>
          <a:bodyPr lIns="0" tIns="0" rIns="0" bIns="0"/>
          <a:lstStyle/>
          <a:p>
            <a:r>
              <a:rPr lang="en-US" sz="1400" b="0" strike="noStrike" spc="-1">
                <a:latin typeface="Times New Roman"/>
              </a:rPr>
              <a:t> </a:t>
            </a:r>
          </a:p>
        </p:txBody>
      </p:sp>
      <p:sp>
        <p:nvSpPr>
          <p:cNvPr id="423" name="PlaceHolder 4"/>
          <p:cNvSpPr>
            <a:spLocks noGrp="1"/>
          </p:cNvSpPr>
          <p:nvPr>
            <p:ph type="dt"/>
          </p:nvPr>
        </p:nvSpPr>
        <p:spPr>
          <a:xfrm>
            <a:off x="4278960" y="0"/>
            <a:ext cx="3280680" cy="534240"/>
          </a:xfrm>
          <a:prstGeom prst="rect">
            <a:avLst/>
          </a:prstGeom>
        </p:spPr>
        <p:txBody>
          <a:bodyPr lIns="0" tIns="0" rIns="0" bIns="0"/>
          <a:lstStyle/>
          <a:p>
            <a:pPr algn="r"/>
            <a:r>
              <a:rPr lang="en-US" sz="1400" b="0" strike="noStrike" spc="-1">
                <a:latin typeface="Times New Roman"/>
              </a:rPr>
              <a:t> </a:t>
            </a:r>
          </a:p>
        </p:txBody>
      </p:sp>
      <p:sp>
        <p:nvSpPr>
          <p:cNvPr id="424" name="PlaceHolder 5"/>
          <p:cNvSpPr>
            <a:spLocks noGrp="1"/>
          </p:cNvSpPr>
          <p:nvPr>
            <p:ph type="ftr"/>
          </p:nvPr>
        </p:nvSpPr>
        <p:spPr>
          <a:xfrm>
            <a:off x="0" y="10157400"/>
            <a:ext cx="3280680" cy="534240"/>
          </a:xfrm>
          <a:prstGeom prst="rect">
            <a:avLst/>
          </a:prstGeom>
        </p:spPr>
        <p:txBody>
          <a:bodyPr lIns="0" tIns="0" rIns="0" bIns="0" anchor="b"/>
          <a:lstStyle/>
          <a:p>
            <a:r>
              <a:rPr lang="en-US" sz="1400" b="0" strike="noStrike" spc="-1">
                <a:latin typeface="Times New Roman"/>
              </a:rPr>
              <a:t> </a:t>
            </a:r>
          </a:p>
        </p:txBody>
      </p:sp>
      <p:sp>
        <p:nvSpPr>
          <p:cNvPr id="425" name="PlaceHolder 6"/>
          <p:cNvSpPr>
            <a:spLocks noGrp="1"/>
          </p:cNvSpPr>
          <p:nvPr>
            <p:ph type="sldNum"/>
          </p:nvPr>
        </p:nvSpPr>
        <p:spPr>
          <a:xfrm>
            <a:off x="4278960" y="10157400"/>
            <a:ext cx="3280680" cy="534240"/>
          </a:xfrm>
          <a:prstGeom prst="rect">
            <a:avLst/>
          </a:prstGeom>
        </p:spPr>
        <p:txBody>
          <a:bodyPr lIns="0" tIns="0" rIns="0" bIns="0" anchor="b"/>
          <a:lstStyle/>
          <a:p>
            <a:pPr algn="r"/>
            <a:fld id="{7B4A944B-ADFF-4D60-921C-0CC170926ACA}" type="slidenum">
              <a:rPr lang="en-US" sz="1400" b="0" strike="noStrike" spc="-1">
                <a:latin typeface="Times New Roman"/>
              </a:rPr>
              <a:t>‹#›</a:t>
            </a:fld>
            <a:endParaRPr lang="en-US" sz="1400" b="0" strike="noStrike" spc="-1">
              <a:latin typeface="Times New Roman"/>
            </a:endParaRP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0" name="PlaceHolder 1"/>
          <p:cNvSpPr>
            <a:spLocks noGrp="1" noRot="1" noChangeAspect="1"/>
          </p:cNvSpPr>
          <p:nvPr>
            <p:ph type="sldImg"/>
          </p:nvPr>
        </p:nvSpPr>
        <p:spPr>
          <a:xfrm>
            <a:off x="1143000" y="685800"/>
            <a:ext cx="4572000" cy="3429000"/>
          </a:xfrm>
          <a:prstGeom prst="rect">
            <a:avLst/>
          </a:prstGeom>
        </p:spPr>
      </p:sp>
      <p:sp>
        <p:nvSpPr>
          <p:cNvPr id="2421" name="PlaceHolder 2"/>
          <p:cNvSpPr>
            <a:spLocks noGrp="1"/>
          </p:cNvSpPr>
          <p:nvPr>
            <p:ph type="body"/>
          </p:nvPr>
        </p:nvSpPr>
        <p:spPr>
          <a:xfrm>
            <a:off x="685800" y="4343400"/>
            <a:ext cx="5485680" cy="4114080"/>
          </a:xfrm>
          <a:prstGeom prst="rect">
            <a:avLst/>
          </a:prstGeom>
        </p:spPr>
        <p:txBody>
          <a:bodyPr lIns="0" tIns="0" rIns="0" bIns="0"/>
          <a:lstStyle/>
          <a:p>
            <a:endParaRPr lang="en-US" sz="2000" b="0" strike="noStrike" spc="-1">
              <a:latin typeface="Arial"/>
            </a:endParaRPr>
          </a:p>
        </p:txBody>
      </p:sp>
      <p:sp>
        <p:nvSpPr>
          <p:cNvPr id="2422" name="CustomShape 3"/>
          <p:cNvSpPr/>
          <p:nvPr/>
        </p:nvSpPr>
        <p:spPr>
          <a:xfrm>
            <a:off x="3884760" y="8685360"/>
            <a:ext cx="2971080" cy="456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0C54B86C-AEEE-4629-A7C0-40878CAA9CBA}" type="slidenum">
              <a:rPr lang="en-US" sz="1200" b="0" strike="noStrike" spc="-1">
                <a:solidFill>
                  <a:srgbClr val="000000"/>
                </a:solidFill>
                <a:latin typeface="+mn-lt"/>
                <a:ea typeface="+mn-ea"/>
              </a:rPr>
              <a:t>2</a:t>
            </a:fld>
            <a:endParaRPr lang="en-US" sz="1200" b="0" strike="noStrike" spc="-1">
              <a:latin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7" name="PlaceHolder 1"/>
          <p:cNvSpPr>
            <a:spLocks noGrp="1" noRot="1" noChangeAspect="1"/>
          </p:cNvSpPr>
          <p:nvPr>
            <p:ph type="sldImg"/>
          </p:nvPr>
        </p:nvSpPr>
        <p:spPr>
          <a:xfrm>
            <a:off x="1143000" y="685800"/>
            <a:ext cx="4572000" cy="3429000"/>
          </a:xfrm>
          <a:prstGeom prst="rect">
            <a:avLst/>
          </a:prstGeom>
        </p:spPr>
      </p:sp>
      <p:sp>
        <p:nvSpPr>
          <p:cNvPr id="2448" name="PlaceHolder 2"/>
          <p:cNvSpPr>
            <a:spLocks noGrp="1"/>
          </p:cNvSpPr>
          <p:nvPr>
            <p:ph type="body"/>
          </p:nvPr>
        </p:nvSpPr>
        <p:spPr>
          <a:xfrm>
            <a:off x="685800" y="4343400"/>
            <a:ext cx="5485680" cy="4114080"/>
          </a:xfrm>
          <a:prstGeom prst="rect">
            <a:avLst/>
          </a:prstGeom>
        </p:spPr>
        <p:txBody>
          <a:bodyPr lIns="0" tIns="0" rIns="0" bIns="0"/>
          <a:lstStyle/>
          <a:p>
            <a:endParaRPr lang="en-US" sz="2000" b="0" strike="noStrike" spc="-1">
              <a:latin typeface="Arial"/>
            </a:endParaRPr>
          </a:p>
        </p:txBody>
      </p:sp>
      <p:sp>
        <p:nvSpPr>
          <p:cNvPr id="2449" name="CustomShape 3"/>
          <p:cNvSpPr/>
          <p:nvPr/>
        </p:nvSpPr>
        <p:spPr>
          <a:xfrm>
            <a:off x="3884760" y="8685360"/>
            <a:ext cx="2971080" cy="456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7DF61A95-4EA1-46DD-BCFE-F97979A054A2}" type="slidenum">
              <a:rPr lang="en-US" sz="1200" b="0" strike="noStrike" spc="-1">
                <a:solidFill>
                  <a:srgbClr val="000000"/>
                </a:solidFill>
                <a:latin typeface="+mn-lt"/>
                <a:ea typeface="+mn-ea"/>
              </a:rPr>
              <a:t>114</a:t>
            </a:fld>
            <a:endParaRPr lang="en-US" sz="1200" b="0" strike="noStrike" spc="-1">
              <a:latin typeface="Aria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0" name="PlaceHolder 1"/>
          <p:cNvSpPr>
            <a:spLocks noGrp="1" noRot="1" noChangeAspect="1"/>
          </p:cNvSpPr>
          <p:nvPr>
            <p:ph type="sldImg"/>
          </p:nvPr>
        </p:nvSpPr>
        <p:spPr>
          <a:xfrm>
            <a:off x="1143000" y="685800"/>
            <a:ext cx="4572000" cy="3429000"/>
          </a:xfrm>
          <a:prstGeom prst="rect">
            <a:avLst/>
          </a:prstGeom>
        </p:spPr>
      </p:sp>
      <p:sp>
        <p:nvSpPr>
          <p:cNvPr id="2451" name="PlaceHolder 2"/>
          <p:cNvSpPr>
            <a:spLocks noGrp="1"/>
          </p:cNvSpPr>
          <p:nvPr>
            <p:ph type="body"/>
          </p:nvPr>
        </p:nvSpPr>
        <p:spPr>
          <a:xfrm>
            <a:off x="685800" y="4343400"/>
            <a:ext cx="5485680" cy="4114080"/>
          </a:xfrm>
          <a:prstGeom prst="rect">
            <a:avLst/>
          </a:prstGeom>
        </p:spPr>
        <p:txBody>
          <a:bodyPr lIns="0" tIns="0" rIns="0" bIns="0"/>
          <a:lstStyle/>
          <a:p>
            <a:endParaRPr lang="en-US" sz="2000" b="0" strike="noStrike" spc="-1">
              <a:latin typeface="Arial"/>
            </a:endParaRPr>
          </a:p>
        </p:txBody>
      </p:sp>
      <p:sp>
        <p:nvSpPr>
          <p:cNvPr id="2452" name="CustomShape 3"/>
          <p:cNvSpPr/>
          <p:nvPr/>
        </p:nvSpPr>
        <p:spPr>
          <a:xfrm>
            <a:off x="3884760" y="8685360"/>
            <a:ext cx="2971080" cy="456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1BDE0969-C3BF-44BA-9E35-EEA1EE7C3E09}" type="slidenum">
              <a:rPr lang="en-US" sz="1200" b="0" strike="noStrike" spc="-1">
                <a:solidFill>
                  <a:srgbClr val="000000"/>
                </a:solidFill>
                <a:latin typeface="+mn-lt"/>
                <a:ea typeface="+mn-ea"/>
              </a:rPr>
              <a:t>116</a:t>
            </a:fld>
            <a:endParaRPr lang="en-US" sz="1200" b="0" strike="noStrike" spc="-1">
              <a:latin typeface="Aria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3" name="PlaceHolder 1"/>
          <p:cNvSpPr>
            <a:spLocks noGrp="1" noRot="1" noChangeAspect="1"/>
          </p:cNvSpPr>
          <p:nvPr>
            <p:ph type="sldImg"/>
          </p:nvPr>
        </p:nvSpPr>
        <p:spPr>
          <a:xfrm>
            <a:off x="1143000" y="685800"/>
            <a:ext cx="4572000" cy="3429000"/>
          </a:xfrm>
          <a:prstGeom prst="rect">
            <a:avLst/>
          </a:prstGeom>
        </p:spPr>
      </p:sp>
      <p:sp>
        <p:nvSpPr>
          <p:cNvPr id="2454" name="PlaceHolder 2"/>
          <p:cNvSpPr>
            <a:spLocks noGrp="1"/>
          </p:cNvSpPr>
          <p:nvPr>
            <p:ph type="body"/>
          </p:nvPr>
        </p:nvSpPr>
        <p:spPr>
          <a:xfrm>
            <a:off x="685800" y="4343400"/>
            <a:ext cx="5485680" cy="4114080"/>
          </a:xfrm>
          <a:prstGeom prst="rect">
            <a:avLst/>
          </a:prstGeom>
        </p:spPr>
        <p:txBody>
          <a:bodyPr lIns="0" tIns="0" rIns="0" bIns="0"/>
          <a:lstStyle/>
          <a:p>
            <a:endParaRPr lang="en-US" sz="2000" b="0" strike="noStrike" spc="-1">
              <a:latin typeface="Arial"/>
            </a:endParaRPr>
          </a:p>
        </p:txBody>
      </p:sp>
      <p:sp>
        <p:nvSpPr>
          <p:cNvPr id="2455" name="CustomShape 3"/>
          <p:cNvSpPr/>
          <p:nvPr/>
        </p:nvSpPr>
        <p:spPr>
          <a:xfrm>
            <a:off x="3884760" y="8685360"/>
            <a:ext cx="2971080" cy="456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0AB01723-ADB2-4C50-B5A2-F62B02BC78E1}" type="slidenum">
              <a:rPr lang="en-US" sz="1200" b="0" strike="noStrike" spc="-1">
                <a:solidFill>
                  <a:srgbClr val="000000"/>
                </a:solidFill>
                <a:latin typeface="+mn-lt"/>
                <a:ea typeface="+mn-ea"/>
              </a:rPr>
              <a:t>119</a:t>
            </a:fld>
            <a:endParaRPr lang="en-US" sz="1200" b="0" strike="noStrike" spc="-1">
              <a:latin typeface="Aria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08075" y="812800"/>
            <a:ext cx="5343525" cy="4008438"/>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p:nvPr>
        </p:nvSpPr>
        <p:spPr/>
        <p:txBody>
          <a:bodyPr/>
          <a:lstStyle/>
          <a:p>
            <a:pPr algn="r"/>
            <a:fld id="{7B4A944B-ADFF-4D60-921C-0CC170926ACA}" type="slidenum">
              <a:rPr lang="en-US" sz="1400" b="0" strike="noStrike" spc="-1" smtClean="0">
                <a:latin typeface="Times New Roman"/>
              </a:rPr>
              <a:t>120</a:t>
            </a:fld>
            <a:endParaRPr lang="en-US" sz="1400" b="0" strike="noStrike" spc="-1">
              <a:latin typeface="Times New Roman"/>
            </a:endParaRPr>
          </a:p>
        </p:txBody>
      </p:sp>
    </p:spTree>
    <p:extLst>
      <p:ext uri="{BB962C8B-B14F-4D97-AF65-F5344CB8AC3E}">
        <p14:creationId xmlns:p14="http://schemas.microsoft.com/office/powerpoint/2010/main" val="38245313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3" name="PlaceHolder 1"/>
          <p:cNvSpPr>
            <a:spLocks noGrp="1" noRot="1" noChangeAspect="1"/>
          </p:cNvSpPr>
          <p:nvPr>
            <p:ph type="sldImg"/>
          </p:nvPr>
        </p:nvSpPr>
        <p:spPr>
          <a:xfrm>
            <a:off x="1143000" y="685800"/>
            <a:ext cx="4572000" cy="3429000"/>
          </a:xfrm>
          <a:prstGeom prst="rect">
            <a:avLst/>
          </a:prstGeom>
        </p:spPr>
      </p:sp>
      <p:sp>
        <p:nvSpPr>
          <p:cNvPr id="2424" name="PlaceHolder 2"/>
          <p:cNvSpPr>
            <a:spLocks noGrp="1"/>
          </p:cNvSpPr>
          <p:nvPr>
            <p:ph type="body"/>
          </p:nvPr>
        </p:nvSpPr>
        <p:spPr>
          <a:xfrm>
            <a:off x="685800" y="4343400"/>
            <a:ext cx="5485680" cy="4114080"/>
          </a:xfrm>
          <a:prstGeom prst="rect">
            <a:avLst/>
          </a:prstGeom>
        </p:spPr>
        <p:txBody>
          <a:bodyPr lIns="0" tIns="0" rIns="0" bIns="0"/>
          <a:lstStyle/>
          <a:p>
            <a:endParaRPr lang="en-US" sz="2000" b="0" strike="noStrike" spc="-1">
              <a:latin typeface="Arial"/>
            </a:endParaRPr>
          </a:p>
        </p:txBody>
      </p:sp>
      <p:sp>
        <p:nvSpPr>
          <p:cNvPr id="2425" name="CustomShape 3"/>
          <p:cNvSpPr/>
          <p:nvPr/>
        </p:nvSpPr>
        <p:spPr>
          <a:xfrm>
            <a:off x="3884760" y="8685360"/>
            <a:ext cx="2971080" cy="456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E88BC6BC-2919-432B-AB37-DDF835D66109}" type="slidenum">
              <a:rPr lang="en-US" sz="1200" b="0" strike="noStrike" spc="-1">
                <a:solidFill>
                  <a:srgbClr val="000000"/>
                </a:solidFill>
                <a:latin typeface="+mn-lt"/>
                <a:ea typeface="+mn-ea"/>
              </a:rPr>
              <a:t>3</a:t>
            </a:fld>
            <a:endParaRPr lang="en-US" sz="1200" b="0" strike="noStrike" spc="-1">
              <a:latin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 name="PlaceHolder 1"/>
          <p:cNvSpPr>
            <a:spLocks noGrp="1" noRot="1" noChangeAspect="1"/>
          </p:cNvSpPr>
          <p:nvPr>
            <p:ph type="sldImg"/>
          </p:nvPr>
        </p:nvSpPr>
        <p:spPr>
          <a:xfrm>
            <a:off x="1143000" y="685800"/>
            <a:ext cx="4572000" cy="3429000"/>
          </a:xfrm>
          <a:prstGeom prst="rect">
            <a:avLst/>
          </a:prstGeom>
        </p:spPr>
      </p:sp>
      <p:sp>
        <p:nvSpPr>
          <p:cNvPr id="2427" name="PlaceHolder 2"/>
          <p:cNvSpPr>
            <a:spLocks noGrp="1"/>
          </p:cNvSpPr>
          <p:nvPr>
            <p:ph type="body"/>
          </p:nvPr>
        </p:nvSpPr>
        <p:spPr>
          <a:xfrm>
            <a:off x="685800" y="4343400"/>
            <a:ext cx="5485680" cy="4114080"/>
          </a:xfrm>
          <a:prstGeom prst="rect">
            <a:avLst/>
          </a:prstGeom>
        </p:spPr>
        <p:txBody>
          <a:bodyPr lIns="0" tIns="0" rIns="0" bIns="0"/>
          <a:lstStyle/>
          <a:p>
            <a:endParaRPr lang="en-US" sz="2000" b="0" strike="noStrike" spc="-1">
              <a:latin typeface="Arial"/>
            </a:endParaRPr>
          </a:p>
        </p:txBody>
      </p:sp>
      <p:sp>
        <p:nvSpPr>
          <p:cNvPr id="2428" name="CustomShape 3"/>
          <p:cNvSpPr/>
          <p:nvPr/>
        </p:nvSpPr>
        <p:spPr>
          <a:xfrm>
            <a:off x="3884760" y="8685360"/>
            <a:ext cx="2971080" cy="456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A9959F3F-EB46-4B57-8F8B-0C6114F42826}" type="slidenum">
              <a:rPr lang="en-US" sz="1200" b="0" strike="noStrike" spc="-1">
                <a:solidFill>
                  <a:srgbClr val="000000"/>
                </a:solidFill>
                <a:latin typeface="+mn-lt"/>
                <a:ea typeface="+mn-ea"/>
              </a:rPr>
              <a:t>71</a:t>
            </a:fld>
            <a:endParaRPr lang="en-US" sz="1200" b="0" strike="noStrike" spc="-1">
              <a:latin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9" name="PlaceHolder 1"/>
          <p:cNvSpPr>
            <a:spLocks noGrp="1" noRot="1" noChangeAspect="1"/>
          </p:cNvSpPr>
          <p:nvPr>
            <p:ph type="sldImg"/>
          </p:nvPr>
        </p:nvSpPr>
        <p:spPr>
          <a:xfrm>
            <a:off x="1143000" y="685800"/>
            <a:ext cx="4572000" cy="3429000"/>
          </a:xfrm>
          <a:prstGeom prst="rect">
            <a:avLst/>
          </a:prstGeom>
        </p:spPr>
      </p:sp>
      <p:sp>
        <p:nvSpPr>
          <p:cNvPr id="2430" name="PlaceHolder 2"/>
          <p:cNvSpPr>
            <a:spLocks noGrp="1"/>
          </p:cNvSpPr>
          <p:nvPr>
            <p:ph type="body"/>
          </p:nvPr>
        </p:nvSpPr>
        <p:spPr>
          <a:xfrm>
            <a:off x="685800" y="4343400"/>
            <a:ext cx="5485680" cy="4114080"/>
          </a:xfrm>
          <a:prstGeom prst="rect">
            <a:avLst/>
          </a:prstGeom>
        </p:spPr>
        <p:txBody>
          <a:bodyPr lIns="0" tIns="0" rIns="0" bIns="0"/>
          <a:lstStyle/>
          <a:p>
            <a:endParaRPr lang="en-US" sz="2000" b="0" strike="noStrike" spc="-1">
              <a:latin typeface="Arial"/>
            </a:endParaRPr>
          </a:p>
        </p:txBody>
      </p:sp>
      <p:sp>
        <p:nvSpPr>
          <p:cNvPr id="2431" name="CustomShape 3"/>
          <p:cNvSpPr/>
          <p:nvPr/>
        </p:nvSpPr>
        <p:spPr>
          <a:xfrm>
            <a:off x="3884760" y="8685360"/>
            <a:ext cx="2971080" cy="456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2A557FC8-9321-4533-804F-04D3F09BD35E}" type="slidenum">
              <a:rPr lang="en-US" sz="1200" b="0" strike="noStrike" spc="-1">
                <a:solidFill>
                  <a:srgbClr val="000000"/>
                </a:solidFill>
                <a:latin typeface="+mn-lt"/>
                <a:ea typeface="+mn-ea"/>
              </a:rPr>
              <a:t>81</a:t>
            </a:fld>
            <a:endParaRPr lang="en-US" sz="1200" b="0" strike="noStrike" spc="-1">
              <a:latin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2" name="PlaceHolder 1"/>
          <p:cNvSpPr>
            <a:spLocks noGrp="1" noRot="1" noChangeAspect="1"/>
          </p:cNvSpPr>
          <p:nvPr>
            <p:ph type="sldImg"/>
          </p:nvPr>
        </p:nvSpPr>
        <p:spPr>
          <a:xfrm>
            <a:off x="1143000" y="685800"/>
            <a:ext cx="4572000" cy="3429000"/>
          </a:xfrm>
          <a:prstGeom prst="rect">
            <a:avLst/>
          </a:prstGeom>
        </p:spPr>
      </p:sp>
      <p:sp>
        <p:nvSpPr>
          <p:cNvPr id="2433" name="PlaceHolder 2"/>
          <p:cNvSpPr>
            <a:spLocks noGrp="1"/>
          </p:cNvSpPr>
          <p:nvPr>
            <p:ph type="body"/>
          </p:nvPr>
        </p:nvSpPr>
        <p:spPr>
          <a:xfrm>
            <a:off x="685800" y="4343400"/>
            <a:ext cx="5485680" cy="4114080"/>
          </a:xfrm>
          <a:prstGeom prst="rect">
            <a:avLst/>
          </a:prstGeom>
        </p:spPr>
        <p:txBody>
          <a:bodyPr lIns="0" tIns="0" rIns="0" bIns="0"/>
          <a:lstStyle/>
          <a:p>
            <a:endParaRPr lang="en-US" sz="2000" b="0" strike="noStrike" spc="-1">
              <a:latin typeface="Arial"/>
            </a:endParaRPr>
          </a:p>
        </p:txBody>
      </p:sp>
      <p:sp>
        <p:nvSpPr>
          <p:cNvPr id="2434" name="CustomShape 3"/>
          <p:cNvSpPr/>
          <p:nvPr/>
        </p:nvSpPr>
        <p:spPr>
          <a:xfrm>
            <a:off x="3884760" y="8685360"/>
            <a:ext cx="2971080" cy="456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45994BAC-7EF7-443B-8506-7E58C31E6D2C}" type="slidenum">
              <a:rPr lang="en-US" sz="1200" b="0" strike="noStrike" spc="-1">
                <a:solidFill>
                  <a:srgbClr val="000000"/>
                </a:solidFill>
                <a:latin typeface="+mn-lt"/>
                <a:ea typeface="+mn-ea"/>
              </a:rPr>
              <a:t>91</a:t>
            </a:fld>
            <a:endParaRPr lang="en-US" sz="1200" b="0" strike="noStrike" spc="-1">
              <a:latin typeface="Aria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5" name="PlaceHolder 1"/>
          <p:cNvSpPr>
            <a:spLocks noGrp="1" noRot="1" noChangeAspect="1"/>
          </p:cNvSpPr>
          <p:nvPr>
            <p:ph type="sldImg"/>
          </p:nvPr>
        </p:nvSpPr>
        <p:spPr>
          <a:xfrm>
            <a:off x="1143000" y="685800"/>
            <a:ext cx="4572000" cy="3429000"/>
          </a:xfrm>
          <a:prstGeom prst="rect">
            <a:avLst/>
          </a:prstGeom>
        </p:spPr>
      </p:sp>
      <p:sp>
        <p:nvSpPr>
          <p:cNvPr id="2436" name="PlaceHolder 2"/>
          <p:cNvSpPr>
            <a:spLocks noGrp="1"/>
          </p:cNvSpPr>
          <p:nvPr>
            <p:ph type="body"/>
          </p:nvPr>
        </p:nvSpPr>
        <p:spPr>
          <a:xfrm>
            <a:off x="685800" y="4343400"/>
            <a:ext cx="5485680" cy="4114080"/>
          </a:xfrm>
          <a:prstGeom prst="rect">
            <a:avLst/>
          </a:prstGeom>
        </p:spPr>
        <p:txBody>
          <a:bodyPr lIns="0" tIns="0" rIns="0" bIns="0"/>
          <a:lstStyle/>
          <a:p>
            <a:endParaRPr lang="en-US" sz="2000" b="0" strike="noStrike" spc="-1">
              <a:latin typeface="Arial"/>
            </a:endParaRPr>
          </a:p>
        </p:txBody>
      </p:sp>
      <p:sp>
        <p:nvSpPr>
          <p:cNvPr id="2437" name="CustomShape 3"/>
          <p:cNvSpPr/>
          <p:nvPr/>
        </p:nvSpPr>
        <p:spPr>
          <a:xfrm>
            <a:off x="3884760" y="8685360"/>
            <a:ext cx="2971080" cy="456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484438A8-239B-4D1F-8D00-243D7895436B}" type="slidenum">
              <a:rPr lang="en-US" sz="1200" b="0" strike="noStrike" spc="-1">
                <a:solidFill>
                  <a:srgbClr val="000000"/>
                </a:solidFill>
                <a:latin typeface="+mn-lt"/>
                <a:ea typeface="+mn-ea"/>
              </a:rPr>
              <a:t>92</a:t>
            </a:fld>
            <a:endParaRPr lang="en-US" sz="1200" b="0" strike="noStrike" spc="-1">
              <a:latin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8" name="PlaceHolder 1"/>
          <p:cNvSpPr>
            <a:spLocks noGrp="1" noRot="1" noChangeAspect="1"/>
          </p:cNvSpPr>
          <p:nvPr>
            <p:ph type="sldImg"/>
          </p:nvPr>
        </p:nvSpPr>
        <p:spPr>
          <a:xfrm>
            <a:off x="1143000" y="685800"/>
            <a:ext cx="4572000" cy="3429000"/>
          </a:xfrm>
          <a:prstGeom prst="rect">
            <a:avLst/>
          </a:prstGeom>
        </p:spPr>
      </p:sp>
      <p:sp>
        <p:nvSpPr>
          <p:cNvPr id="2439" name="PlaceHolder 2"/>
          <p:cNvSpPr>
            <a:spLocks noGrp="1"/>
          </p:cNvSpPr>
          <p:nvPr>
            <p:ph type="body"/>
          </p:nvPr>
        </p:nvSpPr>
        <p:spPr>
          <a:xfrm>
            <a:off x="685800" y="4343400"/>
            <a:ext cx="5485680" cy="4114080"/>
          </a:xfrm>
          <a:prstGeom prst="rect">
            <a:avLst/>
          </a:prstGeom>
        </p:spPr>
        <p:txBody>
          <a:bodyPr lIns="0" tIns="0" rIns="0" bIns="0"/>
          <a:lstStyle/>
          <a:p>
            <a:endParaRPr lang="en-US" sz="2000" b="0" strike="noStrike" spc="-1">
              <a:latin typeface="Arial"/>
            </a:endParaRPr>
          </a:p>
        </p:txBody>
      </p:sp>
      <p:sp>
        <p:nvSpPr>
          <p:cNvPr id="2440" name="CustomShape 3"/>
          <p:cNvSpPr/>
          <p:nvPr/>
        </p:nvSpPr>
        <p:spPr>
          <a:xfrm>
            <a:off x="3884760" y="8685360"/>
            <a:ext cx="2971080" cy="456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8A6BB77C-0ED6-4ECB-BD6F-4EF5D8005DC9}" type="slidenum">
              <a:rPr lang="en-US" sz="1200" b="0" strike="noStrike" spc="-1">
                <a:solidFill>
                  <a:srgbClr val="000000"/>
                </a:solidFill>
                <a:latin typeface="+mn-lt"/>
                <a:ea typeface="+mn-ea"/>
              </a:rPr>
              <a:t>93</a:t>
            </a:fld>
            <a:endParaRPr lang="en-US" sz="1200" b="0" strike="noStrike" spc="-1">
              <a:latin typeface="Aria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1" name="PlaceHolder 1"/>
          <p:cNvSpPr>
            <a:spLocks noGrp="1" noRot="1" noChangeAspect="1"/>
          </p:cNvSpPr>
          <p:nvPr>
            <p:ph type="sldImg"/>
          </p:nvPr>
        </p:nvSpPr>
        <p:spPr>
          <a:xfrm>
            <a:off x="1143000" y="685800"/>
            <a:ext cx="4572000" cy="3429000"/>
          </a:xfrm>
          <a:prstGeom prst="rect">
            <a:avLst/>
          </a:prstGeom>
        </p:spPr>
      </p:sp>
      <p:sp>
        <p:nvSpPr>
          <p:cNvPr id="2442" name="PlaceHolder 2"/>
          <p:cNvSpPr>
            <a:spLocks noGrp="1"/>
          </p:cNvSpPr>
          <p:nvPr>
            <p:ph type="body"/>
          </p:nvPr>
        </p:nvSpPr>
        <p:spPr>
          <a:xfrm>
            <a:off x="685800" y="4343400"/>
            <a:ext cx="5485680" cy="4114080"/>
          </a:xfrm>
          <a:prstGeom prst="rect">
            <a:avLst/>
          </a:prstGeom>
        </p:spPr>
        <p:txBody>
          <a:bodyPr lIns="0" tIns="0" rIns="0" bIns="0"/>
          <a:lstStyle/>
          <a:p>
            <a:endParaRPr lang="en-US" sz="2000" b="0" strike="noStrike" spc="-1">
              <a:latin typeface="Arial"/>
            </a:endParaRPr>
          </a:p>
        </p:txBody>
      </p:sp>
      <p:sp>
        <p:nvSpPr>
          <p:cNvPr id="2443" name="CustomShape 3"/>
          <p:cNvSpPr/>
          <p:nvPr/>
        </p:nvSpPr>
        <p:spPr>
          <a:xfrm>
            <a:off x="3884760" y="8685360"/>
            <a:ext cx="2971080" cy="456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B9472166-2DFD-40E0-96C2-5E26E30553C3}" type="slidenum">
              <a:rPr lang="en-US" sz="1200" b="0" strike="noStrike" spc="-1">
                <a:solidFill>
                  <a:srgbClr val="000000"/>
                </a:solidFill>
                <a:latin typeface="+mn-lt"/>
                <a:ea typeface="+mn-ea"/>
              </a:rPr>
              <a:t>94</a:t>
            </a:fld>
            <a:endParaRPr lang="en-US" sz="1200" b="0" strike="noStrike" spc="-1">
              <a:latin typeface="Aria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4" name="PlaceHolder 1"/>
          <p:cNvSpPr>
            <a:spLocks noGrp="1" noRot="1" noChangeAspect="1"/>
          </p:cNvSpPr>
          <p:nvPr>
            <p:ph type="sldImg"/>
          </p:nvPr>
        </p:nvSpPr>
        <p:spPr>
          <a:xfrm>
            <a:off x="1143000" y="685800"/>
            <a:ext cx="4572000" cy="3429000"/>
          </a:xfrm>
          <a:prstGeom prst="rect">
            <a:avLst/>
          </a:prstGeom>
        </p:spPr>
      </p:sp>
      <p:sp>
        <p:nvSpPr>
          <p:cNvPr id="2445" name="PlaceHolder 2"/>
          <p:cNvSpPr>
            <a:spLocks noGrp="1"/>
          </p:cNvSpPr>
          <p:nvPr>
            <p:ph type="body"/>
          </p:nvPr>
        </p:nvSpPr>
        <p:spPr>
          <a:xfrm>
            <a:off x="685800" y="4343400"/>
            <a:ext cx="5485680" cy="4114080"/>
          </a:xfrm>
          <a:prstGeom prst="rect">
            <a:avLst/>
          </a:prstGeom>
        </p:spPr>
        <p:txBody>
          <a:bodyPr lIns="0" tIns="0" rIns="0" bIns="0"/>
          <a:lstStyle/>
          <a:p>
            <a:endParaRPr lang="en-US" sz="2000" b="0" strike="noStrike" spc="-1">
              <a:latin typeface="Arial"/>
            </a:endParaRPr>
          </a:p>
        </p:txBody>
      </p:sp>
      <p:sp>
        <p:nvSpPr>
          <p:cNvPr id="2446" name="CustomShape 3"/>
          <p:cNvSpPr/>
          <p:nvPr/>
        </p:nvSpPr>
        <p:spPr>
          <a:xfrm>
            <a:off x="3884760" y="8685360"/>
            <a:ext cx="2971080" cy="456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C2FABB98-2CFB-4C11-A9DA-4743544720D1}" type="slidenum">
              <a:rPr lang="en-US" sz="1200" b="0" strike="noStrike" spc="-1">
                <a:solidFill>
                  <a:srgbClr val="000000"/>
                </a:solidFill>
                <a:latin typeface="+mn-lt"/>
                <a:ea typeface="+mn-ea"/>
              </a:rPr>
              <a:t>110</a:t>
            </a:fld>
            <a:endParaRPr lang="en-US" sz="1200" b="0" strike="noStrike" spc="-1">
              <a:latin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4" name="PlaceHolder 2"/>
          <p:cNvSpPr>
            <a:spLocks noGrp="1"/>
          </p:cNvSpPr>
          <p:nvPr>
            <p:ph type="body"/>
          </p:nvPr>
        </p:nvSpPr>
        <p:spPr>
          <a:xfrm>
            <a:off x="457200" y="1604520"/>
            <a:ext cx="8229240" cy="1896840"/>
          </a:xfrm>
          <a:prstGeom prst="rect">
            <a:avLst/>
          </a:prstGeom>
        </p:spPr>
        <p:txBody>
          <a:bodyPr lIns="0" tIns="0" rIns="0" bIns="0">
            <a:normAutofit/>
          </a:bodyPr>
          <a:lstStyle/>
          <a:p>
            <a:endParaRPr lang="en-US" sz="3200" b="0" strike="noStrike" spc="-1">
              <a:latin typeface="Arial"/>
            </a:endParaRPr>
          </a:p>
        </p:txBody>
      </p:sp>
      <p:sp>
        <p:nvSpPr>
          <p:cNvPr id="25" name="PlaceHolder 3"/>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312"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13"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314"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15"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316" name="PlaceHolder 1"/>
          <p:cNvSpPr>
            <a:spLocks noGrp="1"/>
          </p:cNvSpPr>
          <p:nvPr>
            <p:ph type="subTitle"/>
          </p:nvPr>
        </p:nvSpPr>
        <p:spPr>
          <a:xfrm>
            <a:off x="457200" y="273600"/>
            <a:ext cx="8229240" cy="530784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317"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18"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319"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
        <p:nvSpPr>
          <p:cNvPr id="320"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321"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22"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323"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324" name="PlaceHolder 4"/>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325"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26"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327"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328" name="PlaceHolder 4"/>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29"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30" name="PlaceHolder 2"/>
          <p:cNvSpPr>
            <a:spLocks noGrp="1"/>
          </p:cNvSpPr>
          <p:nvPr>
            <p:ph type="body"/>
          </p:nvPr>
        </p:nvSpPr>
        <p:spPr>
          <a:xfrm>
            <a:off x="457200" y="1604520"/>
            <a:ext cx="8229240" cy="1896840"/>
          </a:xfrm>
          <a:prstGeom prst="rect">
            <a:avLst/>
          </a:prstGeom>
        </p:spPr>
        <p:txBody>
          <a:bodyPr lIns="0" tIns="0" rIns="0" bIns="0">
            <a:normAutofit/>
          </a:bodyPr>
          <a:lstStyle/>
          <a:p>
            <a:endParaRPr lang="en-US" sz="3200" b="0" strike="noStrike" spc="-1">
              <a:latin typeface="Arial"/>
            </a:endParaRPr>
          </a:p>
        </p:txBody>
      </p:sp>
      <p:sp>
        <p:nvSpPr>
          <p:cNvPr id="331" name="PlaceHolder 3"/>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32"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33"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334"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335"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
        <p:nvSpPr>
          <p:cNvPr id="336" name="PlaceHolder 5"/>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37"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38" name="PlaceHolder 2"/>
          <p:cNvSpPr>
            <a:spLocks noGrp="1"/>
          </p:cNvSpPr>
          <p:nvPr>
            <p:ph type="body"/>
          </p:nvPr>
        </p:nvSpPr>
        <p:spPr>
          <a:xfrm>
            <a:off x="457200" y="1604520"/>
            <a:ext cx="2649600" cy="1896840"/>
          </a:xfrm>
          <a:prstGeom prst="rect">
            <a:avLst/>
          </a:prstGeom>
        </p:spPr>
        <p:txBody>
          <a:bodyPr lIns="0" tIns="0" rIns="0" bIns="0">
            <a:normAutofit/>
          </a:bodyPr>
          <a:lstStyle/>
          <a:p>
            <a:endParaRPr lang="en-US" sz="3200" b="0" strike="noStrike" spc="-1">
              <a:latin typeface="Arial"/>
            </a:endParaRPr>
          </a:p>
        </p:txBody>
      </p:sp>
      <p:sp>
        <p:nvSpPr>
          <p:cNvPr id="339" name="PlaceHolder 3"/>
          <p:cNvSpPr>
            <a:spLocks noGrp="1"/>
          </p:cNvSpPr>
          <p:nvPr>
            <p:ph type="body"/>
          </p:nvPr>
        </p:nvSpPr>
        <p:spPr>
          <a:xfrm>
            <a:off x="3239640" y="1604520"/>
            <a:ext cx="2649600" cy="1896840"/>
          </a:xfrm>
          <a:prstGeom prst="rect">
            <a:avLst/>
          </a:prstGeom>
        </p:spPr>
        <p:txBody>
          <a:bodyPr lIns="0" tIns="0" rIns="0" bIns="0">
            <a:normAutofit/>
          </a:bodyPr>
          <a:lstStyle/>
          <a:p>
            <a:endParaRPr lang="en-US" sz="3200" b="0" strike="noStrike" spc="-1">
              <a:latin typeface="Arial"/>
            </a:endParaRPr>
          </a:p>
        </p:txBody>
      </p:sp>
      <p:sp>
        <p:nvSpPr>
          <p:cNvPr id="340" name="PlaceHolder 4"/>
          <p:cNvSpPr>
            <a:spLocks noGrp="1"/>
          </p:cNvSpPr>
          <p:nvPr>
            <p:ph type="body"/>
          </p:nvPr>
        </p:nvSpPr>
        <p:spPr>
          <a:xfrm>
            <a:off x="6022080" y="1604520"/>
            <a:ext cx="2649600" cy="1896840"/>
          </a:xfrm>
          <a:prstGeom prst="rect">
            <a:avLst/>
          </a:prstGeom>
        </p:spPr>
        <p:txBody>
          <a:bodyPr lIns="0" tIns="0" rIns="0" bIns="0">
            <a:normAutofit/>
          </a:bodyPr>
          <a:lstStyle/>
          <a:p>
            <a:endParaRPr lang="en-US" sz="3200" b="0" strike="noStrike" spc="-1">
              <a:latin typeface="Arial"/>
            </a:endParaRPr>
          </a:p>
        </p:txBody>
      </p:sp>
      <p:sp>
        <p:nvSpPr>
          <p:cNvPr id="341" name="PlaceHolder 5"/>
          <p:cNvSpPr>
            <a:spLocks noGrp="1"/>
          </p:cNvSpPr>
          <p:nvPr>
            <p:ph type="body"/>
          </p:nvPr>
        </p:nvSpPr>
        <p:spPr>
          <a:xfrm>
            <a:off x="457200" y="3682080"/>
            <a:ext cx="2649600" cy="1896840"/>
          </a:xfrm>
          <a:prstGeom prst="rect">
            <a:avLst/>
          </a:prstGeom>
        </p:spPr>
        <p:txBody>
          <a:bodyPr lIns="0" tIns="0" rIns="0" bIns="0">
            <a:normAutofit/>
          </a:bodyPr>
          <a:lstStyle/>
          <a:p>
            <a:endParaRPr lang="en-US" sz="3200" b="0" strike="noStrike" spc="-1">
              <a:latin typeface="Arial"/>
            </a:endParaRPr>
          </a:p>
        </p:txBody>
      </p:sp>
      <p:sp>
        <p:nvSpPr>
          <p:cNvPr id="342" name="PlaceHolder 6"/>
          <p:cNvSpPr>
            <a:spLocks noGrp="1"/>
          </p:cNvSpPr>
          <p:nvPr>
            <p:ph type="body"/>
          </p:nvPr>
        </p:nvSpPr>
        <p:spPr>
          <a:xfrm>
            <a:off x="3239640" y="3682080"/>
            <a:ext cx="2649600" cy="1896840"/>
          </a:xfrm>
          <a:prstGeom prst="rect">
            <a:avLst/>
          </a:prstGeom>
        </p:spPr>
        <p:txBody>
          <a:bodyPr lIns="0" tIns="0" rIns="0" bIns="0">
            <a:normAutofit/>
          </a:bodyPr>
          <a:lstStyle/>
          <a:p>
            <a:endParaRPr lang="en-US" sz="3200" b="0" strike="noStrike" spc="-1">
              <a:latin typeface="Arial"/>
            </a:endParaRPr>
          </a:p>
        </p:txBody>
      </p:sp>
      <p:sp>
        <p:nvSpPr>
          <p:cNvPr id="343" name="PlaceHolder 7"/>
          <p:cNvSpPr>
            <a:spLocks noGrp="1"/>
          </p:cNvSpPr>
          <p:nvPr>
            <p:ph type="body"/>
          </p:nvPr>
        </p:nvSpPr>
        <p:spPr>
          <a:xfrm>
            <a:off x="6022080" y="3682080"/>
            <a:ext cx="26496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7"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28"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29"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
        <p:nvSpPr>
          <p:cNvPr id="30" name="PlaceHolder 5"/>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346"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47" name="PlaceHolder 2"/>
          <p:cNvSpPr>
            <a:spLocks noGrp="1"/>
          </p:cNvSpPr>
          <p:nvPr>
            <p:ph type="subTitle"/>
          </p:nvPr>
        </p:nvSpPr>
        <p:spPr>
          <a:xfrm>
            <a:off x="457200" y="1604520"/>
            <a:ext cx="8229240" cy="397728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348"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49" name="PlaceHolder 2"/>
          <p:cNvSpPr>
            <a:spLocks noGrp="1"/>
          </p:cNvSpPr>
          <p:nvPr>
            <p:ph type="body"/>
          </p:nvPr>
        </p:nvSpPr>
        <p:spPr>
          <a:xfrm>
            <a:off x="457200" y="1604520"/>
            <a:ext cx="822924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350"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51"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352"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53"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354" name="PlaceHolder 1"/>
          <p:cNvSpPr>
            <a:spLocks noGrp="1"/>
          </p:cNvSpPr>
          <p:nvPr>
            <p:ph type="subTitle"/>
          </p:nvPr>
        </p:nvSpPr>
        <p:spPr>
          <a:xfrm>
            <a:off x="457200" y="273600"/>
            <a:ext cx="8229240" cy="530784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355"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56"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357"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
        <p:nvSpPr>
          <p:cNvPr id="358"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359"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60"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361"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362" name="PlaceHolder 4"/>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363"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64"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365"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366" name="PlaceHolder 4"/>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67"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68" name="PlaceHolder 2"/>
          <p:cNvSpPr>
            <a:spLocks noGrp="1"/>
          </p:cNvSpPr>
          <p:nvPr>
            <p:ph type="body"/>
          </p:nvPr>
        </p:nvSpPr>
        <p:spPr>
          <a:xfrm>
            <a:off x="457200" y="1604520"/>
            <a:ext cx="8229240" cy="1896840"/>
          </a:xfrm>
          <a:prstGeom prst="rect">
            <a:avLst/>
          </a:prstGeom>
        </p:spPr>
        <p:txBody>
          <a:bodyPr lIns="0" tIns="0" rIns="0" bIns="0">
            <a:normAutofit/>
          </a:bodyPr>
          <a:lstStyle/>
          <a:p>
            <a:endParaRPr lang="en-US" sz="3200" b="0" strike="noStrike" spc="-1">
              <a:latin typeface="Arial"/>
            </a:endParaRPr>
          </a:p>
        </p:txBody>
      </p:sp>
      <p:sp>
        <p:nvSpPr>
          <p:cNvPr id="369" name="PlaceHolder 3"/>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70"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71"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372"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373"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
        <p:nvSpPr>
          <p:cNvPr id="374" name="PlaceHolder 5"/>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2" name="PlaceHolder 2"/>
          <p:cNvSpPr>
            <a:spLocks noGrp="1"/>
          </p:cNvSpPr>
          <p:nvPr>
            <p:ph type="body"/>
          </p:nvPr>
        </p:nvSpPr>
        <p:spPr>
          <a:xfrm>
            <a:off x="457200" y="1604520"/>
            <a:ext cx="2649600" cy="1896840"/>
          </a:xfrm>
          <a:prstGeom prst="rect">
            <a:avLst/>
          </a:prstGeom>
        </p:spPr>
        <p:txBody>
          <a:bodyPr lIns="0" tIns="0" rIns="0" bIns="0">
            <a:normAutofit/>
          </a:bodyPr>
          <a:lstStyle/>
          <a:p>
            <a:endParaRPr lang="en-US" sz="3200" b="0" strike="noStrike" spc="-1">
              <a:latin typeface="Arial"/>
            </a:endParaRPr>
          </a:p>
        </p:txBody>
      </p:sp>
      <p:sp>
        <p:nvSpPr>
          <p:cNvPr id="33" name="PlaceHolder 3"/>
          <p:cNvSpPr>
            <a:spLocks noGrp="1"/>
          </p:cNvSpPr>
          <p:nvPr>
            <p:ph type="body"/>
          </p:nvPr>
        </p:nvSpPr>
        <p:spPr>
          <a:xfrm>
            <a:off x="3239640" y="1604520"/>
            <a:ext cx="2649600" cy="1896840"/>
          </a:xfrm>
          <a:prstGeom prst="rect">
            <a:avLst/>
          </a:prstGeom>
        </p:spPr>
        <p:txBody>
          <a:bodyPr lIns="0" tIns="0" rIns="0" bIns="0">
            <a:normAutofit/>
          </a:bodyPr>
          <a:lstStyle/>
          <a:p>
            <a:endParaRPr lang="en-US" sz="3200" b="0" strike="noStrike" spc="-1">
              <a:latin typeface="Arial"/>
            </a:endParaRPr>
          </a:p>
        </p:txBody>
      </p:sp>
      <p:sp>
        <p:nvSpPr>
          <p:cNvPr id="34" name="PlaceHolder 4"/>
          <p:cNvSpPr>
            <a:spLocks noGrp="1"/>
          </p:cNvSpPr>
          <p:nvPr>
            <p:ph type="body"/>
          </p:nvPr>
        </p:nvSpPr>
        <p:spPr>
          <a:xfrm>
            <a:off x="6022080" y="1604520"/>
            <a:ext cx="2649600" cy="1896840"/>
          </a:xfrm>
          <a:prstGeom prst="rect">
            <a:avLst/>
          </a:prstGeom>
        </p:spPr>
        <p:txBody>
          <a:bodyPr lIns="0" tIns="0" rIns="0" bIns="0">
            <a:normAutofit/>
          </a:bodyPr>
          <a:lstStyle/>
          <a:p>
            <a:endParaRPr lang="en-US" sz="3200" b="0" strike="noStrike" spc="-1">
              <a:latin typeface="Arial"/>
            </a:endParaRPr>
          </a:p>
        </p:txBody>
      </p:sp>
      <p:sp>
        <p:nvSpPr>
          <p:cNvPr id="35" name="PlaceHolder 5"/>
          <p:cNvSpPr>
            <a:spLocks noGrp="1"/>
          </p:cNvSpPr>
          <p:nvPr>
            <p:ph type="body"/>
          </p:nvPr>
        </p:nvSpPr>
        <p:spPr>
          <a:xfrm>
            <a:off x="457200" y="3682080"/>
            <a:ext cx="2649600" cy="1896840"/>
          </a:xfrm>
          <a:prstGeom prst="rect">
            <a:avLst/>
          </a:prstGeom>
        </p:spPr>
        <p:txBody>
          <a:bodyPr lIns="0" tIns="0" rIns="0" bIns="0">
            <a:normAutofit/>
          </a:bodyPr>
          <a:lstStyle/>
          <a:p>
            <a:endParaRPr lang="en-US" sz="3200" b="0" strike="noStrike" spc="-1">
              <a:latin typeface="Arial"/>
            </a:endParaRPr>
          </a:p>
        </p:txBody>
      </p:sp>
      <p:sp>
        <p:nvSpPr>
          <p:cNvPr id="36" name="PlaceHolder 6"/>
          <p:cNvSpPr>
            <a:spLocks noGrp="1"/>
          </p:cNvSpPr>
          <p:nvPr>
            <p:ph type="body"/>
          </p:nvPr>
        </p:nvSpPr>
        <p:spPr>
          <a:xfrm>
            <a:off x="3239640" y="3682080"/>
            <a:ext cx="2649600" cy="1896840"/>
          </a:xfrm>
          <a:prstGeom prst="rect">
            <a:avLst/>
          </a:prstGeom>
        </p:spPr>
        <p:txBody>
          <a:bodyPr lIns="0" tIns="0" rIns="0" bIns="0">
            <a:normAutofit/>
          </a:bodyPr>
          <a:lstStyle/>
          <a:p>
            <a:endParaRPr lang="en-US" sz="3200" b="0" strike="noStrike" spc="-1">
              <a:latin typeface="Arial"/>
            </a:endParaRPr>
          </a:p>
        </p:txBody>
      </p:sp>
      <p:sp>
        <p:nvSpPr>
          <p:cNvPr id="37" name="PlaceHolder 7"/>
          <p:cNvSpPr>
            <a:spLocks noGrp="1"/>
          </p:cNvSpPr>
          <p:nvPr>
            <p:ph type="body"/>
          </p:nvPr>
        </p:nvSpPr>
        <p:spPr>
          <a:xfrm>
            <a:off x="6022080" y="3682080"/>
            <a:ext cx="26496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75"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76" name="PlaceHolder 2"/>
          <p:cNvSpPr>
            <a:spLocks noGrp="1"/>
          </p:cNvSpPr>
          <p:nvPr>
            <p:ph type="body"/>
          </p:nvPr>
        </p:nvSpPr>
        <p:spPr>
          <a:xfrm>
            <a:off x="457200" y="1604520"/>
            <a:ext cx="2649600" cy="1896840"/>
          </a:xfrm>
          <a:prstGeom prst="rect">
            <a:avLst/>
          </a:prstGeom>
        </p:spPr>
        <p:txBody>
          <a:bodyPr lIns="0" tIns="0" rIns="0" bIns="0">
            <a:normAutofit/>
          </a:bodyPr>
          <a:lstStyle/>
          <a:p>
            <a:endParaRPr lang="en-US" sz="3200" b="0" strike="noStrike" spc="-1">
              <a:latin typeface="Arial"/>
            </a:endParaRPr>
          </a:p>
        </p:txBody>
      </p:sp>
      <p:sp>
        <p:nvSpPr>
          <p:cNvPr id="377" name="PlaceHolder 3"/>
          <p:cNvSpPr>
            <a:spLocks noGrp="1"/>
          </p:cNvSpPr>
          <p:nvPr>
            <p:ph type="body"/>
          </p:nvPr>
        </p:nvSpPr>
        <p:spPr>
          <a:xfrm>
            <a:off x="3239640" y="1604520"/>
            <a:ext cx="2649600" cy="1896840"/>
          </a:xfrm>
          <a:prstGeom prst="rect">
            <a:avLst/>
          </a:prstGeom>
        </p:spPr>
        <p:txBody>
          <a:bodyPr lIns="0" tIns="0" rIns="0" bIns="0">
            <a:normAutofit/>
          </a:bodyPr>
          <a:lstStyle/>
          <a:p>
            <a:endParaRPr lang="en-US" sz="3200" b="0" strike="noStrike" spc="-1">
              <a:latin typeface="Arial"/>
            </a:endParaRPr>
          </a:p>
        </p:txBody>
      </p:sp>
      <p:sp>
        <p:nvSpPr>
          <p:cNvPr id="378" name="PlaceHolder 4"/>
          <p:cNvSpPr>
            <a:spLocks noGrp="1"/>
          </p:cNvSpPr>
          <p:nvPr>
            <p:ph type="body"/>
          </p:nvPr>
        </p:nvSpPr>
        <p:spPr>
          <a:xfrm>
            <a:off x="6022080" y="1604520"/>
            <a:ext cx="2649600" cy="1896840"/>
          </a:xfrm>
          <a:prstGeom prst="rect">
            <a:avLst/>
          </a:prstGeom>
        </p:spPr>
        <p:txBody>
          <a:bodyPr lIns="0" tIns="0" rIns="0" bIns="0">
            <a:normAutofit/>
          </a:bodyPr>
          <a:lstStyle/>
          <a:p>
            <a:endParaRPr lang="en-US" sz="3200" b="0" strike="noStrike" spc="-1">
              <a:latin typeface="Arial"/>
            </a:endParaRPr>
          </a:p>
        </p:txBody>
      </p:sp>
      <p:sp>
        <p:nvSpPr>
          <p:cNvPr id="379" name="PlaceHolder 5"/>
          <p:cNvSpPr>
            <a:spLocks noGrp="1"/>
          </p:cNvSpPr>
          <p:nvPr>
            <p:ph type="body"/>
          </p:nvPr>
        </p:nvSpPr>
        <p:spPr>
          <a:xfrm>
            <a:off x="457200" y="3682080"/>
            <a:ext cx="2649600" cy="1896840"/>
          </a:xfrm>
          <a:prstGeom prst="rect">
            <a:avLst/>
          </a:prstGeom>
        </p:spPr>
        <p:txBody>
          <a:bodyPr lIns="0" tIns="0" rIns="0" bIns="0">
            <a:normAutofit/>
          </a:bodyPr>
          <a:lstStyle/>
          <a:p>
            <a:endParaRPr lang="en-US" sz="3200" b="0" strike="noStrike" spc="-1">
              <a:latin typeface="Arial"/>
            </a:endParaRPr>
          </a:p>
        </p:txBody>
      </p:sp>
      <p:sp>
        <p:nvSpPr>
          <p:cNvPr id="380" name="PlaceHolder 6"/>
          <p:cNvSpPr>
            <a:spLocks noGrp="1"/>
          </p:cNvSpPr>
          <p:nvPr>
            <p:ph type="body"/>
          </p:nvPr>
        </p:nvSpPr>
        <p:spPr>
          <a:xfrm>
            <a:off x="3239640" y="3682080"/>
            <a:ext cx="2649600" cy="1896840"/>
          </a:xfrm>
          <a:prstGeom prst="rect">
            <a:avLst/>
          </a:prstGeom>
        </p:spPr>
        <p:txBody>
          <a:bodyPr lIns="0" tIns="0" rIns="0" bIns="0">
            <a:normAutofit/>
          </a:bodyPr>
          <a:lstStyle/>
          <a:p>
            <a:endParaRPr lang="en-US" sz="3200" b="0" strike="noStrike" spc="-1">
              <a:latin typeface="Arial"/>
            </a:endParaRPr>
          </a:p>
        </p:txBody>
      </p:sp>
      <p:sp>
        <p:nvSpPr>
          <p:cNvPr id="381" name="PlaceHolder 7"/>
          <p:cNvSpPr>
            <a:spLocks noGrp="1"/>
          </p:cNvSpPr>
          <p:nvPr>
            <p:ph type="body"/>
          </p:nvPr>
        </p:nvSpPr>
        <p:spPr>
          <a:xfrm>
            <a:off x="6022080" y="3682080"/>
            <a:ext cx="26496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0"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41" name="PlaceHolder 2"/>
          <p:cNvSpPr>
            <a:spLocks noGrp="1"/>
          </p:cNvSpPr>
          <p:nvPr>
            <p:ph type="subTitle"/>
          </p:nvPr>
        </p:nvSpPr>
        <p:spPr>
          <a:xfrm>
            <a:off x="457200" y="1604520"/>
            <a:ext cx="8229240" cy="397728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2"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43" name="PlaceHolder 2"/>
          <p:cNvSpPr>
            <a:spLocks noGrp="1"/>
          </p:cNvSpPr>
          <p:nvPr>
            <p:ph type="body"/>
          </p:nvPr>
        </p:nvSpPr>
        <p:spPr>
          <a:xfrm>
            <a:off x="457200" y="1604520"/>
            <a:ext cx="822924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45"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46"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47"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48" name="PlaceHolder 1"/>
          <p:cNvSpPr>
            <a:spLocks noGrp="1"/>
          </p:cNvSpPr>
          <p:nvPr>
            <p:ph type="subTitle"/>
          </p:nvPr>
        </p:nvSpPr>
        <p:spPr>
          <a:xfrm>
            <a:off x="457200" y="273600"/>
            <a:ext cx="8229240" cy="530784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49"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50"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51"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
        <p:nvSpPr>
          <p:cNvPr id="52"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 name="PlaceHolder 2"/>
          <p:cNvSpPr>
            <a:spLocks noGrp="1"/>
          </p:cNvSpPr>
          <p:nvPr>
            <p:ph type="subTitle"/>
          </p:nvPr>
        </p:nvSpPr>
        <p:spPr>
          <a:xfrm>
            <a:off x="457200" y="1604520"/>
            <a:ext cx="8229240" cy="397728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54"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55"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56" name="PlaceHolder 4"/>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58"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59"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60" name="PlaceHolder 4"/>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62" name="PlaceHolder 2"/>
          <p:cNvSpPr>
            <a:spLocks noGrp="1"/>
          </p:cNvSpPr>
          <p:nvPr>
            <p:ph type="body"/>
          </p:nvPr>
        </p:nvSpPr>
        <p:spPr>
          <a:xfrm>
            <a:off x="457200" y="1604520"/>
            <a:ext cx="8229240" cy="1896840"/>
          </a:xfrm>
          <a:prstGeom prst="rect">
            <a:avLst/>
          </a:prstGeom>
        </p:spPr>
        <p:txBody>
          <a:bodyPr lIns="0" tIns="0" rIns="0" bIns="0">
            <a:normAutofit/>
          </a:bodyPr>
          <a:lstStyle/>
          <a:p>
            <a:endParaRPr lang="en-US" sz="3200" b="0" strike="noStrike" spc="-1">
              <a:latin typeface="Arial"/>
            </a:endParaRPr>
          </a:p>
        </p:txBody>
      </p:sp>
      <p:sp>
        <p:nvSpPr>
          <p:cNvPr id="63" name="PlaceHolder 3"/>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65"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66"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67"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
        <p:nvSpPr>
          <p:cNvPr id="68" name="PlaceHolder 5"/>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70" name="PlaceHolder 2"/>
          <p:cNvSpPr>
            <a:spLocks noGrp="1"/>
          </p:cNvSpPr>
          <p:nvPr>
            <p:ph type="body"/>
          </p:nvPr>
        </p:nvSpPr>
        <p:spPr>
          <a:xfrm>
            <a:off x="457200" y="1604520"/>
            <a:ext cx="2649600" cy="1896840"/>
          </a:xfrm>
          <a:prstGeom prst="rect">
            <a:avLst/>
          </a:prstGeom>
        </p:spPr>
        <p:txBody>
          <a:bodyPr lIns="0" tIns="0" rIns="0" bIns="0">
            <a:normAutofit/>
          </a:bodyPr>
          <a:lstStyle/>
          <a:p>
            <a:endParaRPr lang="en-US" sz="3200" b="0" strike="noStrike" spc="-1">
              <a:latin typeface="Arial"/>
            </a:endParaRPr>
          </a:p>
        </p:txBody>
      </p:sp>
      <p:sp>
        <p:nvSpPr>
          <p:cNvPr id="71" name="PlaceHolder 3"/>
          <p:cNvSpPr>
            <a:spLocks noGrp="1"/>
          </p:cNvSpPr>
          <p:nvPr>
            <p:ph type="body"/>
          </p:nvPr>
        </p:nvSpPr>
        <p:spPr>
          <a:xfrm>
            <a:off x="3239640" y="1604520"/>
            <a:ext cx="2649600" cy="1896840"/>
          </a:xfrm>
          <a:prstGeom prst="rect">
            <a:avLst/>
          </a:prstGeom>
        </p:spPr>
        <p:txBody>
          <a:bodyPr lIns="0" tIns="0" rIns="0" bIns="0">
            <a:normAutofit/>
          </a:bodyPr>
          <a:lstStyle/>
          <a:p>
            <a:endParaRPr lang="en-US" sz="3200" b="0" strike="noStrike" spc="-1">
              <a:latin typeface="Arial"/>
            </a:endParaRPr>
          </a:p>
        </p:txBody>
      </p:sp>
      <p:sp>
        <p:nvSpPr>
          <p:cNvPr id="72" name="PlaceHolder 4"/>
          <p:cNvSpPr>
            <a:spLocks noGrp="1"/>
          </p:cNvSpPr>
          <p:nvPr>
            <p:ph type="body"/>
          </p:nvPr>
        </p:nvSpPr>
        <p:spPr>
          <a:xfrm>
            <a:off x="6022080" y="1604520"/>
            <a:ext cx="2649600" cy="1896840"/>
          </a:xfrm>
          <a:prstGeom prst="rect">
            <a:avLst/>
          </a:prstGeom>
        </p:spPr>
        <p:txBody>
          <a:bodyPr lIns="0" tIns="0" rIns="0" bIns="0">
            <a:normAutofit/>
          </a:bodyPr>
          <a:lstStyle/>
          <a:p>
            <a:endParaRPr lang="en-US" sz="3200" b="0" strike="noStrike" spc="-1">
              <a:latin typeface="Arial"/>
            </a:endParaRPr>
          </a:p>
        </p:txBody>
      </p:sp>
      <p:sp>
        <p:nvSpPr>
          <p:cNvPr id="73" name="PlaceHolder 5"/>
          <p:cNvSpPr>
            <a:spLocks noGrp="1"/>
          </p:cNvSpPr>
          <p:nvPr>
            <p:ph type="body"/>
          </p:nvPr>
        </p:nvSpPr>
        <p:spPr>
          <a:xfrm>
            <a:off x="457200" y="3682080"/>
            <a:ext cx="2649600" cy="1896840"/>
          </a:xfrm>
          <a:prstGeom prst="rect">
            <a:avLst/>
          </a:prstGeom>
        </p:spPr>
        <p:txBody>
          <a:bodyPr lIns="0" tIns="0" rIns="0" bIns="0">
            <a:normAutofit/>
          </a:bodyPr>
          <a:lstStyle/>
          <a:p>
            <a:endParaRPr lang="en-US" sz="3200" b="0" strike="noStrike" spc="-1">
              <a:latin typeface="Arial"/>
            </a:endParaRPr>
          </a:p>
        </p:txBody>
      </p:sp>
      <p:sp>
        <p:nvSpPr>
          <p:cNvPr id="74" name="PlaceHolder 6"/>
          <p:cNvSpPr>
            <a:spLocks noGrp="1"/>
          </p:cNvSpPr>
          <p:nvPr>
            <p:ph type="body"/>
          </p:nvPr>
        </p:nvSpPr>
        <p:spPr>
          <a:xfrm>
            <a:off x="3239640" y="3682080"/>
            <a:ext cx="2649600" cy="1896840"/>
          </a:xfrm>
          <a:prstGeom prst="rect">
            <a:avLst/>
          </a:prstGeom>
        </p:spPr>
        <p:txBody>
          <a:bodyPr lIns="0" tIns="0" rIns="0" bIns="0">
            <a:normAutofit/>
          </a:bodyPr>
          <a:lstStyle/>
          <a:p>
            <a:endParaRPr lang="en-US" sz="3200" b="0" strike="noStrike" spc="-1">
              <a:latin typeface="Arial"/>
            </a:endParaRPr>
          </a:p>
        </p:txBody>
      </p:sp>
      <p:sp>
        <p:nvSpPr>
          <p:cNvPr id="75" name="PlaceHolder 7"/>
          <p:cNvSpPr>
            <a:spLocks noGrp="1"/>
          </p:cNvSpPr>
          <p:nvPr>
            <p:ph type="body"/>
          </p:nvPr>
        </p:nvSpPr>
        <p:spPr>
          <a:xfrm>
            <a:off x="6022080" y="3682080"/>
            <a:ext cx="26496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78"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79" name="PlaceHolder 2"/>
          <p:cNvSpPr>
            <a:spLocks noGrp="1"/>
          </p:cNvSpPr>
          <p:nvPr>
            <p:ph type="subTitle"/>
          </p:nvPr>
        </p:nvSpPr>
        <p:spPr>
          <a:xfrm>
            <a:off x="457200" y="1604520"/>
            <a:ext cx="8229240" cy="397728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80"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81" name="PlaceHolder 2"/>
          <p:cNvSpPr>
            <a:spLocks noGrp="1"/>
          </p:cNvSpPr>
          <p:nvPr>
            <p:ph type="body"/>
          </p:nvPr>
        </p:nvSpPr>
        <p:spPr>
          <a:xfrm>
            <a:off x="457200" y="1604520"/>
            <a:ext cx="822924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82"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83"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84"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5"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5" name="PlaceHolder 2"/>
          <p:cNvSpPr>
            <a:spLocks noGrp="1"/>
          </p:cNvSpPr>
          <p:nvPr>
            <p:ph type="body"/>
          </p:nvPr>
        </p:nvSpPr>
        <p:spPr>
          <a:xfrm>
            <a:off x="457200" y="1604520"/>
            <a:ext cx="822924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86" name="PlaceHolder 1"/>
          <p:cNvSpPr>
            <a:spLocks noGrp="1"/>
          </p:cNvSpPr>
          <p:nvPr>
            <p:ph type="subTitle"/>
          </p:nvPr>
        </p:nvSpPr>
        <p:spPr>
          <a:xfrm>
            <a:off x="457200" y="273600"/>
            <a:ext cx="8229240" cy="530784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87"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88"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89"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
        <p:nvSpPr>
          <p:cNvPr id="90"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91"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92"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93"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94" name="PlaceHolder 4"/>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95"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96"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97"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98" name="PlaceHolder 4"/>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99"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00" name="PlaceHolder 2"/>
          <p:cNvSpPr>
            <a:spLocks noGrp="1"/>
          </p:cNvSpPr>
          <p:nvPr>
            <p:ph type="body"/>
          </p:nvPr>
        </p:nvSpPr>
        <p:spPr>
          <a:xfrm>
            <a:off x="457200" y="1604520"/>
            <a:ext cx="8229240" cy="1896840"/>
          </a:xfrm>
          <a:prstGeom prst="rect">
            <a:avLst/>
          </a:prstGeom>
        </p:spPr>
        <p:txBody>
          <a:bodyPr lIns="0" tIns="0" rIns="0" bIns="0">
            <a:normAutofit/>
          </a:bodyPr>
          <a:lstStyle/>
          <a:p>
            <a:endParaRPr lang="en-US" sz="3200" b="0" strike="noStrike" spc="-1">
              <a:latin typeface="Arial"/>
            </a:endParaRPr>
          </a:p>
        </p:txBody>
      </p:sp>
      <p:sp>
        <p:nvSpPr>
          <p:cNvPr id="101" name="PlaceHolder 3"/>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02"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03"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104"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105"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
        <p:nvSpPr>
          <p:cNvPr id="106" name="PlaceHolder 5"/>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07"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08" name="PlaceHolder 2"/>
          <p:cNvSpPr>
            <a:spLocks noGrp="1"/>
          </p:cNvSpPr>
          <p:nvPr>
            <p:ph type="body"/>
          </p:nvPr>
        </p:nvSpPr>
        <p:spPr>
          <a:xfrm>
            <a:off x="457200" y="1604520"/>
            <a:ext cx="2649600" cy="1896840"/>
          </a:xfrm>
          <a:prstGeom prst="rect">
            <a:avLst/>
          </a:prstGeom>
        </p:spPr>
        <p:txBody>
          <a:bodyPr lIns="0" tIns="0" rIns="0" bIns="0">
            <a:normAutofit/>
          </a:bodyPr>
          <a:lstStyle/>
          <a:p>
            <a:endParaRPr lang="en-US" sz="3200" b="0" strike="noStrike" spc="-1">
              <a:latin typeface="Arial"/>
            </a:endParaRPr>
          </a:p>
        </p:txBody>
      </p:sp>
      <p:sp>
        <p:nvSpPr>
          <p:cNvPr id="109" name="PlaceHolder 3"/>
          <p:cNvSpPr>
            <a:spLocks noGrp="1"/>
          </p:cNvSpPr>
          <p:nvPr>
            <p:ph type="body"/>
          </p:nvPr>
        </p:nvSpPr>
        <p:spPr>
          <a:xfrm>
            <a:off x="3239640" y="1604520"/>
            <a:ext cx="2649600" cy="1896840"/>
          </a:xfrm>
          <a:prstGeom prst="rect">
            <a:avLst/>
          </a:prstGeom>
        </p:spPr>
        <p:txBody>
          <a:bodyPr lIns="0" tIns="0" rIns="0" bIns="0">
            <a:normAutofit/>
          </a:bodyPr>
          <a:lstStyle/>
          <a:p>
            <a:endParaRPr lang="en-US" sz="3200" b="0" strike="noStrike" spc="-1">
              <a:latin typeface="Arial"/>
            </a:endParaRPr>
          </a:p>
        </p:txBody>
      </p:sp>
      <p:sp>
        <p:nvSpPr>
          <p:cNvPr id="110" name="PlaceHolder 4"/>
          <p:cNvSpPr>
            <a:spLocks noGrp="1"/>
          </p:cNvSpPr>
          <p:nvPr>
            <p:ph type="body"/>
          </p:nvPr>
        </p:nvSpPr>
        <p:spPr>
          <a:xfrm>
            <a:off x="6022080" y="1604520"/>
            <a:ext cx="2649600" cy="1896840"/>
          </a:xfrm>
          <a:prstGeom prst="rect">
            <a:avLst/>
          </a:prstGeom>
        </p:spPr>
        <p:txBody>
          <a:bodyPr lIns="0" tIns="0" rIns="0" bIns="0">
            <a:normAutofit/>
          </a:bodyPr>
          <a:lstStyle/>
          <a:p>
            <a:endParaRPr lang="en-US" sz="3200" b="0" strike="noStrike" spc="-1">
              <a:latin typeface="Arial"/>
            </a:endParaRPr>
          </a:p>
        </p:txBody>
      </p:sp>
      <p:sp>
        <p:nvSpPr>
          <p:cNvPr id="111" name="PlaceHolder 5"/>
          <p:cNvSpPr>
            <a:spLocks noGrp="1"/>
          </p:cNvSpPr>
          <p:nvPr>
            <p:ph type="body"/>
          </p:nvPr>
        </p:nvSpPr>
        <p:spPr>
          <a:xfrm>
            <a:off x="457200" y="3682080"/>
            <a:ext cx="2649600" cy="1896840"/>
          </a:xfrm>
          <a:prstGeom prst="rect">
            <a:avLst/>
          </a:prstGeom>
        </p:spPr>
        <p:txBody>
          <a:bodyPr lIns="0" tIns="0" rIns="0" bIns="0">
            <a:normAutofit/>
          </a:bodyPr>
          <a:lstStyle/>
          <a:p>
            <a:endParaRPr lang="en-US" sz="3200" b="0" strike="noStrike" spc="-1">
              <a:latin typeface="Arial"/>
            </a:endParaRPr>
          </a:p>
        </p:txBody>
      </p:sp>
      <p:sp>
        <p:nvSpPr>
          <p:cNvPr id="112" name="PlaceHolder 6"/>
          <p:cNvSpPr>
            <a:spLocks noGrp="1"/>
          </p:cNvSpPr>
          <p:nvPr>
            <p:ph type="body"/>
          </p:nvPr>
        </p:nvSpPr>
        <p:spPr>
          <a:xfrm>
            <a:off x="3239640" y="3682080"/>
            <a:ext cx="2649600" cy="1896840"/>
          </a:xfrm>
          <a:prstGeom prst="rect">
            <a:avLst/>
          </a:prstGeom>
        </p:spPr>
        <p:txBody>
          <a:bodyPr lIns="0" tIns="0" rIns="0" bIns="0">
            <a:normAutofit/>
          </a:bodyPr>
          <a:lstStyle/>
          <a:p>
            <a:endParaRPr lang="en-US" sz="3200" b="0" strike="noStrike" spc="-1">
              <a:latin typeface="Arial"/>
            </a:endParaRPr>
          </a:p>
        </p:txBody>
      </p:sp>
      <p:sp>
        <p:nvSpPr>
          <p:cNvPr id="113" name="PlaceHolder 7"/>
          <p:cNvSpPr>
            <a:spLocks noGrp="1"/>
          </p:cNvSpPr>
          <p:nvPr>
            <p:ph type="body"/>
          </p:nvPr>
        </p:nvSpPr>
        <p:spPr>
          <a:xfrm>
            <a:off x="6022080" y="3682080"/>
            <a:ext cx="26496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16"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17" name="PlaceHolder 2"/>
          <p:cNvSpPr>
            <a:spLocks noGrp="1"/>
          </p:cNvSpPr>
          <p:nvPr>
            <p:ph type="subTitle"/>
          </p:nvPr>
        </p:nvSpPr>
        <p:spPr>
          <a:xfrm>
            <a:off x="457200" y="1604520"/>
            <a:ext cx="8229240" cy="397728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18"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19" name="PlaceHolder 2"/>
          <p:cNvSpPr>
            <a:spLocks noGrp="1"/>
          </p:cNvSpPr>
          <p:nvPr>
            <p:ph type="body"/>
          </p:nvPr>
        </p:nvSpPr>
        <p:spPr>
          <a:xfrm>
            <a:off x="457200" y="1604520"/>
            <a:ext cx="822924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7"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8"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20"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21"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122"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23"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24" name="PlaceHolder 1"/>
          <p:cNvSpPr>
            <a:spLocks noGrp="1"/>
          </p:cNvSpPr>
          <p:nvPr>
            <p:ph type="subTitle"/>
          </p:nvPr>
        </p:nvSpPr>
        <p:spPr>
          <a:xfrm>
            <a:off x="457200" y="273600"/>
            <a:ext cx="8229240" cy="530784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25"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26"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127"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
        <p:nvSpPr>
          <p:cNvPr id="128"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29"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30"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131"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132" name="PlaceHolder 4"/>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33"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34"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135"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136" name="PlaceHolder 4"/>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37"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38" name="PlaceHolder 2"/>
          <p:cNvSpPr>
            <a:spLocks noGrp="1"/>
          </p:cNvSpPr>
          <p:nvPr>
            <p:ph type="body"/>
          </p:nvPr>
        </p:nvSpPr>
        <p:spPr>
          <a:xfrm>
            <a:off x="457200" y="1604520"/>
            <a:ext cx="8229240" cy="1896840"/>
          </a:xfrm>
          <a:prstGeom prst="rect">
            <a:avLst/>
          </a:prstGeom>
        </p:spPr>
        <p:txBody>
          <a:bodyPr lIns="0" tIns="0" rIns="0" bIns="0">
            <a:normAutofit/>
          </a:bodyPr>
          <a:lstStyle/>
          <a:p>
            <a:endParaRPr lang="en-US" sz="3200" b="0" strike="noStrike" spc="-1">
              <a:latin typeface="Arial"/>
            </a:endParaRPr>
          </a:p>
        </p:txBody>
      </p:sp>
      <p:sp>
        <p:nvSpPr>
          <p:cNvPr id="139" name="PlaceHolder 3"/>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40"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41"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142"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143"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
        <p:nvSpPr>
          <p:cNvPr id="144" name="PlaceHolder 5"/>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45"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46" name="PlaceHolder 2"/>
          <p:cNvSpPr>
            <a:spLocks noGrp="1"/>
          </p:cNvSpPr>
          <p:nvPr>
            <p:ph type="body"/>
          </p:nvPr>
        </p:nvSpPr>
        <p:spPr>
          <a:xfrm>
            <a:off x="457200" y="1604520"/>
            <a:ext cx="2649600" cy="1896840"/>
          </a:xfrm>
          <a:prstGeom prst="rect">
            <a:avLst/>
          </a:prstGeom>
        </p:spPr>
        <p:txBody>
          <a:bodyPr lIns="0" tIns="0" rIns="0" bIns="0">
            <a:normAutofit/>
          </a:bodyPr>
          <a:lstStyle/>
          <a:p>
            <a:endParaRPr lang="en-US" sz="3200" b="0" strike="noStrike" spc="-1">
              <a:latin typeface="Arial"/>
            </a:endParaRPr>
          </a:p>
        </p:txBody>
      </p:sp>
      <p:sp>
        <p:nvSpPr>
          <p:cNvPr id="147" name="PlaceHolder 3"/>
          <p:cNvSpPr>
            <a:spLocks noGrp="1"/>
          </p:cNvSpPr>
          <p:nvPr>
            <p:ph type="body"/>
          </p:nvPr>
        </p:nvSpPr>
        <p:spPr>
          <a:xfrm>
            <a:off x="3239640" y="1604520"/>
            <a:ext cx="2649600" cy="1896840"/>
          </a:xfrm>
          <a:prstGeom prst="rect">
            <a:avLst/>
          </a:prstGeom>
        </p:spPr>
        <p:txBody>
          <a:bodyPr lIns="0" tIns="0" rIns="0" bIns="0">
            <a:normAutofit/>
          </a:bodyPr>
          <a:lstStyle/>
          <a:p>
            <a:endParaRPr lang="en-US" sz="3200" b="0" strike="noStrike" spc="-1">
              <a:latin typeface="Arial"/>
            </a:endParaRPr>
          </a:p>
        </p:txBody>
      </p:sp>
      <p:sp>
        <p:nvSpPr>
          <p:cNvPr id="148" name="PlaceHolder 4"/>
          <p:cNvSpPr>
            <a:spLocks noGrp="1"/>
          </p:cNvSpPr>
          <p:nvPr>
            <p:ph type="body"/>
          </p:nvPr>
        </p:nvSpPr>
        <p:spPr>
          <a:xfrm>
            <a:off x="6022080" y="1604520"/>
            <a:ext cx="2649600" cy="1896840"/>
          </a:xfrm>
          <a:prstGeom prst="rect">
            <a:avLst/>
          </a:prstGeom>
        </p:spPr>
        <p:txBody>
          <a:bodyPr lIns="0" tIns="0" rIns="0" bIns="0">
            <a:normAutofit/>
          </a:bodyPr>
          <a:lstStyle/>
          <a:p>
            <a:endParaRPr lang="en-US" sz="3200" b="0" strike="noStrike" spc="-1">
              <a:latin typeface="Arial"/>
            </a:endParaRPr>
          </a:p>
        </p:txBody>
      </p:sp>
      <p:sp>
        <p:nvSpPr>
          <p:cNvPr id="149" name="PlaceHolder 5"/>
          <p:cNvSpPr>
            <a:spLocks noGrp="1"/>
          </p:cNvSpPr>
          <p:nvPr>
            <p:ph type="body"/>
          </p:nvPr>
        </p:nvSpPr>
        <p:spPr>
          <a:xfrm>
            <a:off x="457200" y="3682080"/>
            <a:ext cx="2649600" cy="1896840"/>
          </a:xfrm>
          <a:prstGeom prst="rect">
            <a:avLst/>
          </a:prstGeom>
        </p:spPr>
        <p:txBody>
          <a:bodyPr lIns="0" tIns="0" rIns="0" bIns="0">
            <a:normAutofit/>
          </a:bodyPr>
          <a:lstStyle/>
          <a:p>
            <a:endParaRPr lang="en-US" sz="3200" b="0" strike="noStrike" spc="-1">
              <a:latin typeface="Arial"/>
            </a:endParaRPr>
          </a:p>
        </p:txBody>
      </p:sp>
      <p:sp>
        <p:nvSpPr>
          <p:cNvPr id="150" name="PlaceHolder 6"/>
          <p:cNvSpPr>
            <a:spLocks noGrp="1"/>
          </p:cNvSpPr>
          <p:nvPr>
            <p:ph type="body"/>
          </p:nvPr>
        </p:nvSpPr>
        <p:spPr>
          <a:xfrm>
            <a:off x="3239640" y="3682080"/>
            <a:ext cx="2649600" cy="1896840"/>
          </a:xfrm>
          <a:prstGeom prst="rect">
            <a:avLst/>
          </a:prstGeom>
        </p:spPr>
        <p:txBody>
          <a:bodyPr lIns="0" tIns="0" rIns="0" bIns="0">
            <a:normAutofit/>
          </a:bodyPr>
          <a:lstStyle/>
          <a:p>
            <a:endParaRPr lang="en-US" sz="3200" b="0" strike="noStrike" spc="-1">
              <a:latin typeface="Arial"/>
            </a:endParaRPr>
          </a:p>
        </p:txBody>
      </p:sp>
      <p:sp>
        <p:nvSpPr>
          <p:cNvPr id="151" name="PlaceHolder 7"/>
          <p:cNvSpPr>
            <a:spLocks noGrp="1"/>
          </p:cNvSpPr>
          <p:nvPr>
            <p:ph type="body"/>
          </p:nvPr>
        </p:nvSpPr>
        <p:spPr>
          <a:xfrm>
            <a:off x="6022080" y="3682080"/>
            <a:ext cx="26496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54"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55" name="PlaceHolder 2"/>
          <p:cNvSpPr>
            <a:spLocks noGrp="1"/>
          </p:cNvSpPr>
          <p:nvPr>
            <p:ph type="subTitle"/>
          </p:nvPr>
        </p:nvSpPr>
        <p:spPr>
          <a:xfrm>
            <a:off x="457200" y="1604520"/>
            <a:ext cx="8229240" cy="397728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56"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57" name="PlaceHolder 2"/>
          <p:cNvSpPr>
            <a:spLocks noGrp="1"/>
          </p:cNvSpPr>
          <p:nvPr>
            <p:ph type="body"/>
          </p:nvPr>
        </p:nvSpPr>
        <p:spPr>
          <a:xfrm>
            <a:off x="457200" y="1604520"/>
            <a:ext cx="822924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58"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59"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160"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61"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62" name="PlaceHolder 1"/>
          <p:cNvSpPr>
            <a:spLocks noGrp="1"/>
          </p:cNvSpPr>
          <p:nvPr>
            <p:ph type="subTitle"/>
          </p:nvPr>
        </p:nvSpPr>
        <p:spPr>
          <a:xfrm>
            <a:off x="457200" y="273600"/>
            <a:ext cx="8229240" cy="530784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63"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64"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165"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
        <p:nvSpPr>
          <p:cNvPr id="166"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67"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68"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169"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170" name="PlaceHolder 4"/>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71"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72"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173"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174" name="PlaceHolder 4"/>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75"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76" name="PlaceHolder 2"/>
          <p:cNvSpPr>
            <a:spLocks noGrp="1"/>
          </p:cNvSpPr>
          <p:nvPr>
            <p:ph type="body"/>
          </p:nvPr>
        </p:nvSpPr>
        <p:spPr>
          <a:xfrm>
            <a:off x="457200" y="1604520"/>
            <a:ext cx="8229240" cy="1896840"/>
          </a:xfrm>
          <a:prstGeom prst="rect">
            <a:avLst/>
          </a:prstGeom>
        </p:spPr>
        <p:txBody>
          <a:bodyPr lIns="0" tIns="0" rIns="0" bIns="0">
            <a:normAutofit/>
          </a:bodyPr>
          <a:lstStyle/>
          <a:p>
            <a:endParaRPr lang="en-US" sz="3200" b="0" strike="noStrike" spc="-1">
              <a:latin typeface="Arial"/>
            </a:endParaRPr>
          </a:p>
        </p:txBody>
      </p:sp>
      <p:sp>
        <p:nvSpPr>
          <p:cNvPr id="177" name="PlaceHolder 3"/>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78"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79"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180"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181"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
        <p:nvSpPr>
          <p:cNvPr id="182" name="PlaceHolder 5"/>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0" name="PlaceHolder 1"/>
          <p:cNvSpPr>
            <a:spLocks noGrp="1"/>
          </p:cNvSpPr>
          <p:nvPr>
            <p:ph type="subTitle"/>
          </p:nvPr>
        </p:nvSpPr>
        <p:spPr>
          <a:xfrm>
            <a:off x="457200" y="273600"/>
            <a:ext cx="8229240" cy="530784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83"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84" name="PlaceHolder 2"/>
          <p:cNvSpPr>
            <a:spLocks noGrp="1"/>
          </p:cNvSpPr>
          <p:nvPr>
            <p:ph type="body"/>
          </p:nvPr>
        </p:nvSpPr>
        <p:spPr>
          <a:xfrm>
            <a:off x="457200" y="1604520"/>
            <a:ext cx="2649600" cy="1896840"/>
          </a:xfrm>
          <a:prstGeom prst="rect">
            <a:avLst/>
          </a:prstGeom>
        </p:spPr>
        <p:txBody>
          <a:bodyPr lIns="0" tIns="0" rIns="0" bIns="0">
            <a:normAutofit/>
          </a:bodyPr>
          <a:lstStyle/>
          <a:p>
            <a:endParaRPr lang="en-US" sz="3200" b="0" strike="noStrike" spc="-1">
              <a:latin typeface="Arial"/>
            </a:endParaRPr>
          </a:p>
        </p:txBody>
      </p:sp>
      <p:sp>
        <p:nvSpPr>
          <p:cNvPr id="185" name="PlaceHolder 3"/>
          <p:cNvSpPr>
            <a:spLocks noGrp="1"/>
          </p:cNvSpPr>
          <p:nvPr>
            <p:ph type="body"/>
          </p:nvPr>
        </p:nvSpPr>
        <p:spPr>
          <a:xfrm>
            <a:off x="3239640" y="1604520"/>
            <a:ext cx="2649600" cy="1896840"/>
          </a:xfrm>
          <a:prstGeom prst="rect">
            <a:avLst/>
          </a:prstGeom>
        </p:spPr>
        <p:txBody>
          <a:bodyPr lIns="0" tIns="0" rIns="0" bIns="0">
            <a:normAutofit/>
          </a:bodyPr>
          <a:lstStyle/>
          <a:p>
            <a:endParaRPr lang="en-US" sz="3200" b="0" strike="noStrike" spc="-1">
              <a:latin typeface="Arial"/>
            </a:endParaRPr>
          </a:p>
        </p:txBody>
      </p:sp>
      <p:sp>
        <p:nvSpPr>
          <p:cNvPr id="186" name="PlaceHolder 4"/>
          <p:cNvSpPr>
            <a:spLocks noGrp="1"/>
          </p:cNvSpPr>
          <p:nvPr>
            <p:ph type="body"/>
          </p:nvPr>
        </p:nvSpPr>
        <p:spPr>
          <a:xfrm>
            <a:off x="6022080" y="1604520"/>
            <a:ext cx="2649600" cy="1896840"/>
          </a:xfrm>
          <a:prstGeom prst="rect">
            <a:avLst/>
          </a:prstGeom>
        </p:spPr>
        <p:txBody>
          <a:bodyPr lIns="0" tIns="0" rIns="0" bIns="0">
            <a:normAutofit/>
          </a:bodyPr>
          <a:lstStyle/>
          <a:p>
            <a:endParaRPr lang="en-US" sz="3200" b="0" strike="noStrike" spc="-1">
              <a:latin typeface="Arial"/>
            </a:endParaRPr>
          </a:p>
        </p:txBody>
      </p:sp>
      <p:sp>
        <p:nvSpPr>
          <p:cNvPr id="187" name="PlaceHolder 5"/>
          <p:cNvSpPr>
            <a:spLocks noGrp="1"/>
          </p:cNvSpPr>
          <p:nvPr>
            <p:ph type="body"/>
          </p:nvPr>
        </p:nvSpPr>
        <p:spPr>
          <a:xfrm>
            <a:off x="457200" y="3682080"/>
            <a:ext cx="2649600" cy="1896840"/>
          </a:xfrm>
          <a:prstGeom prst="rect">
            <a:avLst/>
          </a:prstGeom>
        </p:spPr>
        <p:txBody>
          <a:bodyPr lIns="0" tIns="0" rIns="0" bIns="0">
            <a:normAutofit/>
          </a:bodyPr>
          <a:lstStyle/>
          <a:p>
            <a:endParaRPr lang="en-US" sz="3200" b="0" strike="noStrike" spc="-1">
              <a:latin typeface="Arial"/>
            </a:endParaRPr>
          </a:p>
        </p:txBody>
      </p:sp>
      <p:sp>
        <p:nvSpPr>
          <p:cNvPr id="188" name="PlaceHolder 6"/>
          <p:cNvSpPr>
            <a:spLocks noGrp="1"/>
          </p:cNvSpPr>
          <p:nvPr>
            <p:ph type="body"/>
          </p:nvPr>
        </p:nvSpPr>
        <p:spPr>
          <a:xfrm>
            <a:off x="3239640" y="3682080"/>
            <a:ext cx="2649600" cy="1896840"/>
          </a:xfrm>
          <a:prstGeom prst="rect">
            <a:avLst/>
          </a:prstGeom>
        </p:spPr>
        <p:txBody>
          <a:bodyPr lIns="0" tIns="0" rIns="0" bIns="0">
            <a:normAutofit/>
          </a:bodyPr>
          <a:lstStyle/>
          <a:p>
            <a:endParaRPr lang="en-US" sz="3200" b="0" strike="noStrike" spc="-1">
              <a:latin typeface="Arial"/>
            </a:endParaRPr>
          </a:p>
        </p:txBody>
      </p:sp>
      <p:sp>
        <p:nvSpPr>
          <p:cNvPr id="189" name="PlaceHolder 7"/>
          <p:cNvSpPr>
            <a:spLocks noGrp="1"/>
          </p:cNvSpPr>
          <p:nvPr>
            <p:ph type="body"/>
          </p:nvPr>
        </p:nvSpPr>
        <p:spPr>
          <a:xfrm>
            <a:off x="6022080" y="3682080"/>
            <a:ext cx="26496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93"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94" name="PlaceHolder 2"/>
          <p:cNvSpPr>
            <a:spLocks noGrp="1"/>
          </p:cNvSpPr>
          <p:nvPr>
            <p:ph type="subTitle"/>
          </p:nvPr>
        </p:nvSpPr>
        <p:spPr>
          <a:xfrm>
            <a:off x="457200" y="1604520"/>
            <a:ext cx="8229240" cy="397728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95"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96" name="PlaceHolder 2"/>
          <p:cNvSpPr>
            <a:spLocks noGrp="1"/>
          </p:cNvSpPr>
          <p:nvPr>
            <p:ph type="body"/>
          </p:nvPr>
        </p:nvSpPr>
        <p:spPr>
          <a:xfrm>
            <a:off x="457200" y="1604520"/>
            <a:ext cx="822924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97"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98"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199"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00"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01" name="PlaceHolder 1"/>
          <p:cNvSpPr>
            <a:spLocks noGrp="1"/>
          </p:cNvSpPr>
          <p:nvPr>
            <p:ph type="subTitle"/>
          </p:nvPr>
        </p:nvSpPr>
        <p:spPr>
          <a:xfrm>
            <a:off x="457200" y="273600"/>
            <a:ext cx="8229240" cy="530784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02"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03"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204"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
        <p:nvSpPr>
          <p:cNvPr id="205"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06"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07"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208"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209" name="PlaceHolder 4"/>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10"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11"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212"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213" name="PlaceHolder 4"/>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2"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13"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
        <p:nvSpPr>
          <p:cNvPr id="14"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14"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15" name="PlaceHolder 2"/>
          <p:cNvSpPr>
            <a:spLocks noGrp="1"/>
          </p:cNvSpPr>
          <p:nvPr>
            <p:ph type="body"/>
          </p:nvPr>
        </p:nvSpPr>
        <p:spPr>
          <a:xfrm>
            <a:off x="457200" y="1604520"/>
            <a:ext cx="8229240" cy="1896840"/>
          </a:xfrm>
          <a:prstGeom prst="rect">
            <a:avLst/>
          </a:prstGeom>
        </p:spPr>
        <p:txBody>
          <a:bodyPr lIns="0" tIns="0" rIns="0" bIns="0">
            <a:normAutofit/>
          </a:bodyPr>
          <a:lstStyle/>
          <a:p>
            <a:endParaRPr lang="en-US" sz="3200" b="0" strike="noStrike" spc="-1">
              <a:latin typeface="Arial"/>
            </a:endParaRPr>
          </a:p>
        </p:txBody>
      </p:sp>
      <p:sp>
        <p:nvSpPr>
          <p:cNvPr id="216" name="PlaceHolder 3"/>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17"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18"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219"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220"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
        <p:nvSpPr>
          <p:cNvPr id="221" name="PlaceHolder 5"/>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222"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23" name="PlaceHolder 2"/>
          <p:cNvSpPr>
            <a:spLocks noGrp="1"/>
          </p:cNvSpPr>
          <p:nvPr>
            <p:ph type="body"/>
          </p:nvPr>
        </p:nvSpPr>
        <p:spPr>
          <a:xfrm>
            <a:off x="457200" y="1604520"/>
            <a:ext cx="2649600" cy="1896840"/>
          </a:xfrm>
          <a:prstGeom prst="rect">
            <a:avLst/>
          </a:prstGeom>
        </p:spPr>
        <p:txBody>
          <a:bodyPr lIns="0" tIns="0" rIns="0" bIns="0">
            <a:normAutofit/>
          </a:bodyPr>
          <a:lstStyle/>
          <a:p>
            <a:endParaRPr lang="en-US" sz="3200" b="0" strike="noStrike" spc="-1">
              <a:latin typeface="Arial"/>
            </a:endParaRPr>
          </a:p>
        </p:txBody>
      </p:sp>
      <p:sp>
        <p:nvSpPr>
          <p:cNvPr id="224" name="PlaceHolder 3"/>
          <p:cNvSpPr>
            <a:spLocks noGrp="1"/>
          </p:cNvSpPr>
          <p:nvPr>
            <p:ph type="body"/>
          </p:nvPr>
        </p:nvSpPr>
        <p:spPr>
          <a:xfrm>
            <a:off x="3239640" y="1604520"/>
            <a:ext cx="2649600" cy="1896840"/>
          </a:xfrm>
          <a:prstGeom prst="rect">
            <a:avLst/>
          </a:prstGeom>
        </p:spPr>
        <p:txBody>
          <a:bodyPr lIns="0" tIns="0" rIns="0" bIns="0">
            <a:normAutofit/>
          </a:bodyPr>
          <a:lstStyle/>
          <a:p>
            <a:endParaRPr lang="en-US" sz="3200" b="0" strike="noStrike" spc="-1">
              <a:latin typeface="Arial"/>
            </a:endParaRPr>
          </a:p>
        </p:txBody>
      </p:sp>
      <p:sp>
        <p:nvSpPr>
          <p:cNvPr id="225" name="PlaceHolder 4"/>
          <p:cNvSpPr>
            <a:spLocks noGrp="1"/>
          </p:cNvSpPr>
          <p:nvPr>
            <p:ph type="body"/>
          </p:nvPr>
        </p:nvSpPr>
        <p:spPr>
          <a:xfrm>
            <a:off x="6022080" y="1604520"/>
            <a:ext cx="2649600" cy="1896840"/>
          </a:xfrm>
          <a:prstGeom prst="rect">
            <a:avLst/>
          </a:prstGeom>
        </p:spPr>
        <p:txBody>
          <a:bodyPr lIns="0" tIns="0" rIns="0" bIns="0">
            <a:normAutofit/>
          </a:bodyPr>
          <a:lstStyle/>
          <a:p>
            <a:endParaRPr lang="en-US" sz="3200" b="0" strike="noStrike" spc="-1">
              <a:latin typeface="Arial"/>
            </a:endParaRPr>
          </a:p>
        </p:txBody>
      </p:sp>
      <p:sp>
        <p:nvSpPr>
          <p:cNvPr id="226" name="PlaceHolder 5"/>
          <p:cNvSpPr>
            <a:spLocks noGrp="1"/>
          </p:cNvSpPr>
          <p:nvPr>
            <p:ph type="body"/>
          </p:nvPr>
        </p:nvSpPr>
        <p:spPr>
          <a:xfrm>
            <a:off x="457200" y="3682080"/>
            <a:ext cx="2649600" cy="1896840"/>
          </a:xfrm>
          <a:prstGeom prst="rect">
            <a:avLst/>
          </a:prstGeom>
        </p:spPr>
        <p:txBody>
          <a:bodyPr lIns="0" tIns="0" rIns="0" bIns="0">
            <a:normAutofit/>
          </a:bodyPr>
          <a:lstStyle/>
          <a:p>
            <a:endParaRPr lang="en-US" sz="3200" b="0" strike="noStrike" spc="-1">
              <a:latin typeface="Arial"/>
            </a:endParaRPr>
          </a:p>
        </p:txBody>
      </p:sp>
      <p:sp>
        <p:nvSpPr>
          <p:cNvPr id="227" name="PlaceHolder 6"/>
          <p:cNvSpPr>
            <a:spLocks noGrp="1"/>
          </p:cNvSpPr>
          <p:nvPr>
            <p:ph type="body"/>
          </p:nvPr>
        </p:nvSpPr>
        <p:spPr>
          <a:xfrm>
            <a:off x="3239640" y="3682080"/>
            <a:ext cx="2649600" cy="1896840"/>
          </a:xfrm>
          <a:prstGeom prst="rect">
            <a:avLst/>
          </a:prstGeom>
        </p:spPr>
        <p:txBody>
          <a:bodyPr lIns="0" tIns="0" rIns="0" bIns="0">
            <a:normAutofit/>
          </a:bodyPr>
          <a:lstStyle/>
          <a:p>
            <a:endParaRPr lang="en-US" sz="3200" b="0" strike="noStrike" spc="-1">
              <a:latin typeface="Arial"/>
            </a:endParaRPr>
          </a:p>
        </p:txBody>
      </p:sp>
      <p:sp>
        <p:nvSpPr>
          <p:cNvPr id="228" name="PlaceHolder 7"/>
          <p:cNvSpPr>
            <a:spLocks noGrp="1"/>
          </p:cNvSpPr>
          <p:nvPr>
            <p:ph type="body"/>
          </p:nvPr>
        </p:nvSpPr>
        <p:spPr>
          <a:xfrm>
            <a:off x="6022080" y="3682080"/>
            <a:ext cx="26496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31"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32" name="PlaceHolder 2"/>
          <p:cNvSpPr>
            <a:spLocks noGrp="1"/>
          </p:cNvSpPr>
          <p:nvPr>
            <p:ph type="subTitle"/>
          </p:nvPr>
        </p:nvSpPr>
        <p:spPr>
          <a:xfrm>
            <a:off x="457200" y="1604520"/>
            <a:ext cx="8229240" cy="397728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233"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34" name="PlaceHolder 2"/>
          <p:cNvSpPr>
            <a:spLocks noGrp="1"/>
          </p:cNvSpPr>
          <p:nvPr>
            <p:ph type="body"/>
          </p:nvPr>
        </p:nvSpPr>
        <p:spPr>
          <a:xfrm>
            <a:off x="457200" y="1604520"/>
            <a:ext cx="822924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235"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36"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237"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38"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39" name="PlaceHolder 1"/>
          <p:cNvSpPr>
            <a:spLocks noGrp="1"/>
          </p:cNvSpPr>
          <p:nvPr>
            <p:ph type="subTitle"/>
          </p:nvPr>
        </p:nvSpPr>
        <p:spPr>
          <a:xfrm>
            <a:off x="457200" y="273600"/>
            <a:ext cx="8229240" cy="530784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40"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41"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242"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
        <p:nvSpPr>
          <p:cNvPr id="243"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6"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17"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18" name="PlaceHolder 4"/>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44"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45"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246"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247" name="PlaceHolder 4"/>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48"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49"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250"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251" name="PlaceHolder 4"/>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52"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53" name="PlaceHolder 2"/>
          <p:cNvSpPr>
            <a:spLocks noGrp="1"/>
          </p:cNvSpPr>
          <p:nvPr>
            <p:ph type="body"/>
          </p:nvPr>
        </p:nvSpPr>
        <p:spPr>
          <a:xfrm>
            <a:off x="457200" y="1604520"/>
            <a:ext cx="8229240" cy="1896840"/>
          </a:xfrm>
          <a:prstGeom prst="rect">
            <a:avLst/>
          </a:prstGeom>
        </p:spPr>
        <p:txBody>
          <a:bodyPr lIns="0" tIns="0" rIns="0" bIns="0">
            <a:normAutofit/>
          </a:bodyPr>
          <a:lstStyle/>
          <a:p>
            <a:endParaRPr lang="en-US" sz="3200" b="0" strike="noStrike" spc="-1">
              <a:latin typeface="Arial"/>
            </a:endParaRPr>
          </a:p>
        </p:txBody>
      </p:sp>
      <p:sp>
        <p:nvSpPr>
          <p:cNvPr id="254" name="PlaceHolder 3"/>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55"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56"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257"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258"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
        <p:nvSpPr>
          <p:cNvPr id="259" name="PlaceHolder 5"/>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260"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61" name="PlaceHolder 2"/>
          <p:cNvSpPr>
            <a:spLocks noGrp="1"/>
          </p:cNvSpPr>
          <p:nvPr>
            <p:ph type="body"/>
          </p:nvPr>
        </p:nvSpPr>
        <p:spPr>
          <a:xfrm>
            <a:off x="457200" y="1604520"/>
            <a:ext cx="2649600" cy="1896840"/>
          </a:xfrm>
          <a:prstGeom prst="rect">
            <a:avLst/>
          </a:prstGeom>
        </p:spPr>
        <p:txBody>
          <a:bodyPr lIns="0" tIns="0" rIns="0" bIns="0">
            <a:normAutofit/>
          </a:bodyPr>
          <a:lstStyle/>
          <a:p>
            <a:endParaRPr lang="en-US" sz="3200" b="0" strike="noStrike" spc="-1">
              <a:latin typeface="Arial"/>
            </a:endParaRPr>
          </a:p>
        </p:txBody>
      </p:sp>
      <p:sp>
        <p:nvSpPr>
          <p:cNvPr id="262" name="PlaceHolder 3"/>
          <p:cNvSpPr>
            <a:spLocks noGrp="1"/>
          </p:cNvSpPr>
          <p:nvPr>
            <p:ph type="body"/>
          </p:nvPr>
        </p:nvSpPr>
        <p:spPr>
          <a:xfrm>
            <a:off x="3239640" y="1604520"/>
            <a:ext cx="2649600" cy="1896840"/>
          </a:xfrm>
          <a:prstGeom prst="rect">
            <a:avLst/>
          </a:prstGeom>
        </p:spPr>
        <p:txBody>
          <a:bodyPr lIns="0" tIns="0" rIns="0" bIns="0">
            <a:normAutofit/>
          </a:bodyPr>
          <a:lstStyle/>
          <a:p>
            <a:endParaRPr lang="en-US" sz="3200" b="0" strike="noStrike" spc="-1">
              <a:latin typeface="Arial"/>
            </a:endParaRPr>
          </a:p>
        </p:txBody>
      </p:sp>
      <p:sp>
        <p:nvSpPr>
          <p:cNvPr id="263" name="PlaceHolder 4"/>
          <p:cNvSpPr>
            <a:spLocks noGrp="1"/>
          </p:cNvSpPr>
          <p:nvPr>
            <p:ph type="body"/>
          </p:nvPr>
        </p:nvSpPr>
        <p:spPr>
          <a:xfrm>
            <a:off x="6022080" y="1604520"/>
            <a:ext cx="2649600" cy="1896840"/>
          </a:xfrm>
          <a:prstGeom prst="rect">
            <a:avLst/>
          </a:prstGeom>
        </p:spPr>
        <p:txBody>
          <a:bodyPr lIns="0" tIns="0" rIns="0" bIns="0">
            <a:normAutofit/>
          </a:bodyPr>
          <a:lstStyle/>
          <a:p>
            <a:endParaRPr lang="en-US" sz="3200" b="0" strike="noStrike" spc="-1">
              <a:latin typeface="Arial"/>
            </a:endParaRPr>
          </a:p>
        </p:txBody>
      </p:sp>
      <p:sp>
        <p:nvSpPr>
          <p:cNvPr id="264" name="PlaceHolder 5"/>
          <p:cNvSpPr>
            <a:spLocks noGrp="1"/>
          </p:cNvSpPr>
          <p:nvPr>
            <p:ph type="body"/>
          </p:nvPr>
        </p:nvSpPr>
        <p:spPr>
          <a:xfrm>
            <a:off x="457200" y="3682080"/>
            <a:ext cx="2649600" cy="1896840"/>
          </a:xfrm>
          <a:prstGeom prst="rect">
            <a:avLst/>
          </a:prstGeom>
        </p:spPr>
        <p:txBody>
          <a:bodyPr lIns="0" tIns="0" rIns="0" bIns="0">
            <a:normAutofit/>
          </a:bodyPr>
          <a:lstStyle/>
          <a:p>
            <a:endParaRPr lang="en-US" sz="3200" b="0" strike="noStrike" spc="-1">
              <a:latin typeface="Arial"/>
            </a:endParaRPr>
          </a:p>
        </p:txBody>
      </p:sp>
      <p:sp>
        <p:nvSpPr>
          <p:cNvPr id="265" name="PlaceHolder 6"/>
          <p:cNvSpPr>
            <a:spLocks noGrp="1"/>
          </p:cNvSpPr>
          <p:nvPr>
            <p:ph type="body"/>
          </p:nvPr>
        </p:nvSpPr>
        <p:spPr>
          <a:xfrm>
            <a:off x="3239640" y="3682080"/>
            <a:ext cx="2649600" cy="1896840"/>
          </a:xfrm>
          <a:prstGeom prst="rect">
            <a:avLst/>
          </a:prstGeom>
        </p:spPr>
        <p:txBody>
          <a:bodyPr lIns="0" tIns="0" rIns="0" bIns="0">
            <a:normAutofit/>
          </a:bodyPr>
          <a:lstStyle/>
          <a:p>
            <a:endParaRPr lang="en-US" sz="3200" b="0" strike="noStrike" spc="-1">
              <a:latin typeface="Arial"/>
            </a:endParaRPr>
          </a:p>
        </p:txBody>
      </p:sp>
      <p:sp>
        <p:nvSpPr>
          <p:cNvPr id="266" name="PlaceHolder 7"/>
          <p:cNvSpPr>
            <a:spLocks noGrp="1"/>
          </p:cNvSpPr>
          <p:nvPr>
            <p:ph type="body"/>
          </p:nvPr>
        </p:nvSpPr>
        <p:spPr>
          <a:xfrm>
            <a:off x="6022080" y="3682080"/>
            <a:ext cx="26496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70"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71" name="PlaceHolder 2"/>
          <p:cNvSpPr>
            <a:spLocks noGrp="1"/>
          </p:cNvSpPr>
          <p:nvPr>
            <p:ph type="subTitle"/>
          </p:nvPr>
        </p:nvSpPr>
        <p:spPr>
          <a:xfrm>
            <a:off x="457200" y="1604520"/>
            <a:ext cx="8229240" cy="397728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272"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73" name="PlaceHolder 2"/>
          <p:cNvSpPr>
            <a:spLocks noGrp="1"/>
          </p:cNvSpPr>
          <p:nvPr>
            <p:ph type="body"/>
          </p:nvPr>
        </p:nvSpPr>
        <p:spPr>
          <a:xfrm>
            <a:off x="457200" y="1604520"/>
            <a:ext cx="822924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274"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75"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276"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77"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0"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21"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22" name="PlaceHolder 4"/>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78" name="PlaceHolder 1"/>
          <p:cNvSpPr>
            <a:spLocks noGrp="1"/>
          </p:cNvSpPr>
          <p:nvPr>
            <p:ph type="subTitle"/>
          </p:nvPr>
        </p:nvSpPr>
        <p:spPr>
          <a:xfrm>
            <a:off x="457200" y="273600"/>
            <a:ext cx="8229240" cy="530784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79"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80"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281"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
        <p:nvSpPr>
          <p:cNvPr id="282"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83"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84"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285"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286" name="PlaceHolder 4"/>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87"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88"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289"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290" name="PlaceHolder 4"/>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91"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92" name="PlaceHolder 2"/>
          <p:cNvSpPr>
            <a:spLocks noGrp="1"/>
          </p:cNvSpPr>
          <p:nvPr>
            <p:ph type="body"/>
          </p:nvPr>
        </p:nvSpPr>
        <p:spPr>
          <a:xfrm>
            <a:off x="457200" y="1604520"/>
            <a:ext cx="8229240" cy="1896840"/>
          </a:xfrm>
          <a:prstGeom prst="rect">
            <a:avLst/>
          </a:prstGeom>
        </p:spPr>
        <p:txBody>
          <a:bodyPr lIns="0" tIns="0" rIns="0" bIns="0">
            <a:normAutofit/>
          </a:bodyPr>
          <a:lstStyle/>
          <a:p>
            <a:endParaRPr lang="en-US" sz="3200" b="0" strike="noStrike" spc="-1">
              <a:latin typeface="Arial"/>
            </a:endParaRPr>
          </a:p>
        </p:txBody>
      </p:sp>
      <p:sp>
        <p:nvSpPr>
          <p:cNvPr id="293" name="PlaceHolder 3"/>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94"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95"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296"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297"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
        <p:nvSpPr>
          <p:cNvPr id="298" name="PlaceHolder 5"/>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299"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00" name="PlaceHolder 2"/>
          <p:cNvSpPr>
            <a:spLocks noGrp="1"/>
          </p:cNvSpPr>
          <p:nvPr>
            <p:ph type="body"/>
          </p:nvPr>
        </p:nvSpPr>
        <p:spPr>
          <a:xfrm>
            <a:off x="457200" y="1604520"/>
            <a:ext cx="2649600" cy="1896840"/>
          </a:xfrm>
          <a:prstGeom prst="rect">
            <a:avLst/>
          </a:prstGeom>
        </p:spPr>
        <p:txBody>
          <a:bodyPr lIns="0" tIns="0" rIns="0" bIns="0">
            <a:normAutofit/>
          </a:bodyPr>
          <a:lstStyle/>
          <a:p>
            <a:endParaRPr lang="en-US" sz="3200" b="0" strike="noStrike" spc="-1">
              <a:latin typeface="Arial"/>
            </a:endParaRPr>
          </a:p>
        </p:txBody>
      </p:sp>
      <p:sp>
        <p:nvSpPr>
          <p:cNvPr id="301" name="PlaceHolder 3"/>
          <p:cNvSpPr>
            <a:spLocks noGrp="1"/>
          </p:cNvSpPr>
          <p:nvPr>
            <p:ph type="body"/>
          </p:nvPr>
        </p:nvSpPr>
        <p:spPr>
          <a:xfrm>
            <a:off x="3239640" y="1604520"/>
            <a:ext cx="2649600" cy="1896840"/>
          </a:xfrm>
          <a:prstGeom prst="rect">
            <a:avLst/>
          </a:prstGeom>
        </p:spPr>
        <p:txBody>
          <a:bodyPr lIns="0" tIns="0" rIns="0" bIns="0">
            <a:normAutofit/>
          </a:bodyPr>
          <a:lstStyle/>
          <a:p>
            <a:endParaRPr lang="en-US" sz="3200" b="0" strike="noStrike" spc="-1">
              <a:latin typeface="Arial"/>
            </a:endParaRPr>
          </a:p>
        </p:txBody>
      </p:sp>
      <p:sp>
        <p:nvSpPr>
          <p:cNvPr id="302" name="PlaceHolder 4"/>
          <p:cNvSpPr>
            <a:spLocks noGrp="1"/>
          </p:cNvSpPr>
          <p:nvPr>
            <p:ph type="body"/>
          </p:nvPr>
        </p:nvSpPr>
        <p:spPr>
          <a:xfrm>
            <a:off x="6022080" y="1604520"/>
            <a:ext cx="2649600" cy="1896840"/>
          </a:xfrm>
          <a:prstGeom prst="rect">
            <a:avLst/>
          </a:prstGeom>
        </p:spPr>
        <p:txBody>
          <a:bodyPr lIns="0" tIns="0" rIns="0" bIns="0">
            <a:normAutofit/>
          </a:bodyPr>
          <a:lstStyle/>
          <a:p>
            <a:endParaRPr lang="en-US" sz="3200" b="0" strike="noStrike" spc="-1">
              <a:latin typeface="Arial"/>
            </a:endParaRPr>
          </a:p>
        </p:txBody>
      </p:sp>
      <p:sp>
        <p:nvSpPr>
          <p:cNvPr id="303" name="PlaceHolder 5"/>
          <p:cNvSpPr>
            <a:spLocks noGrp="1"/>
          </p:cNvSpPr>
          <p:nvPr>
            <p:ph type="body"/>
          </p:nvPr>
        </p:nvSpPr>
        <p:spPr>
          <a:xfrm>
            <a:off x="457200" y="3682080"/>
            <a:ext cx="2649600" cy="1896840"/>
          </a:xfrm>
          <a:prstGeom prst="rect">
            <a:avLst/>
          </a:prstGeom>
        </p:spPr>
        <p:txBody>
          <a:bodyPr lIns="0" tIns="0" rIns="0" bIns="0">
            <a:normAutofit/>
          </a:bodyPr>
          <a:lstStyle/>
          <a:p>
            <a:endParaRPr lang="en-US" sz="3200" b="0" strike="noStrike" spc="-1">
              <a:latin typeface="Arial"/>
            </a:endParaRPr>
          </a:p>
        </p:txBody>
      </p:sp>
      <p:sp>
        <p:nvSpPr>
          <p:cNvPr id="304" name="PlaceHolder 6"/>
          <p:cNvSpPr>
            <a:spLocks noGrp="1"/>
          </p:cNvSpPr>
          <p:nvPr>
            <p:ph type="body"/>
          </p:nvPr>
        </p:nvSpPr>
        <p:spPr>
          <a:xfrm>
            <a:off x="3239640" y="3682080"/>
            <a:ext cx="2649600" cy="1896840"/>
          </a:xfrm>
          <a:prstGeom prst="rect">
            <a:avLst/>
          </a:prstGeom>
        </p:spPr>
        <p:txBody>
          <a:bodyPr lIns="0" tIns="0" rIns="0" bIns="0">
            <a:normAutofit/>
          </a:bodyPr>
          <a:lstStyle/>
          <a:p>
            <a:endParaRPr lang="en-US" sz="3200" b="0" strike="noStrike" spc="-1">
              <a:latin typeface="Arial"/>
            </a:endParaRPr>
          </a:p>
        </p:txBody>
      </p:sp>
      <p:sp>
        <p:nvSpPr>
          <p:cNvPr id="305" name="PlaceHolder 7"/>
          <p:cNvSpPr>
            <a:spLocks noGrp="1"/>
          </p:cNvSpPr>
          <p:nvPr>
            <p:ph type="body"/>
          </p:nvPr>
        </p:nvSpPr>
        <p:spPr>
          <a:xfrm>
            <a:off x="6022080" y="3682080"/>
            <a:ext cx="26496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308"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09" name="PlaceHolder 2"/>
          <p:cNvSpPr>
            <a:spLocks noGrp="1"/>
          </p:cNvSpPr>
          <p:nvPr>
            <p:ph type="subTitle"/>
          </p:nvPr>
        </p:nvSpPr>
        <p:spPr>
          <a:xfrm>
            <a:off x="457200" y="1604520"/>
            <a:ext cx="8229240" cy="397728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310"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11" name="PlaceHolder 2"/>
          <p:cNvSpPr>
            <a:spLocks noGrp="1"/>
          </p:cNvSpPr>
          <p:nvPr>
            <p:ph type="body"/>
          </p:nvPr>
        </p:nvSpPr>
        <p:spPr>
          <a:xfrm>
            <a:off x="457200" y="1604520"/>
            <a:ext cx="822924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16.xml"/><Relationship Id="rId13" Type="http://schemas.openxmlformats.org/officeDocument/2006/relationships/theme" Target="../theme/theme10.xml"/><Relationship Id="rId3" Type="http://schemas.openxmlformats.org/officeDocument/2006/relationships/slideLayout" Target="../slideLayouts/slideLayout111.xml"/><Relationship Id="rId7" Type="http://schemas.openxmlformats.org/officeDocument/2006/relationships/slideLayout" Target="../slideLayouts/slideLayout115.xml"/><Relationship Id="rId12" Type="http://schemas.openxmlformats.org/officeDocument/2006/relationships/slideLayout" Target="../slideLayouts/slideLayout120.xml"/><Relationship Id="rId2" Type="http://schemas.openxmlformats.org/officeDocument/2006/relationships/slideLayout" Target="../slideLayouts/slideLayout110.xml"/><Relationship Id="rId1" Type="http://schemas.openxmlformats.org/officeDocument/2006/relationships/slideLayout" Target="../slideLayouts/slideLayout109.xml"/><Relationship Id="rId6" Type="http://schemas.openxmlformats.org/officeDocument/2006/relationships/slideLayout" Target="../slideLayouts/slideLayout114.xml"/><Relationship Id="rId11" Type="http://schemas.openxmlformats.org/officeDocument/2006/relationships/slideLayout" Target="../slideLayouts/slideLayout119.xml"/><Relationship Id="rId5" Type="http://schemas.openxmlformats.org/officeDocument/2006/relationships/slideLayout" Target="../slideLayouts/slideLayout113.xml"/><Relationship Id="rId10" Type="http://schemas.openxmlformats.org/officeDocument/2006/relationships/slideLayout" Target="../slideLayouts/slideLayout118.xml"/><Relationship Id="rId4" Type="http://schemas.openxmlformats.org/officeDocument/2006/relationships/slideLayout" Target="../slideLayouts/slideLayout112.xml"/><Relationship Id="rId9" Type="http://schemas.openxmlformats.org/officeDocument/2006/relationships/slideLayout" Target="../slideLayouts/slideLayout11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theme" Target="../theme/theme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theme" Target="../theme/theme5.xml"/><Relationship Id="rId3" Type="http://schemas.openxmlformats.org/officeDocument/2006/relationships/slideLayout" Target="../slideLayouts/slideLayout51.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2" Type="http://schemas.openxmlformats.org/officeDocument/2006/relationships/slideLayout" Target="../slideLayouts/slideLayout50.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0" Type="http://schemas.openxmlformats.org/officeDocument/2006/relationships/slideLayout" Target="../slideLayouts/slideLayout58.xml"/><Relationship Id="rId4" Type="http://schemas.openxmlformats.org/officeDocument/2006/relationships/slideLayout" Target="../slideLayouts/slideLayout52.xml"/><Relationship Id="rId9" Type="http://schemas.openxmlformats.org/officeDocument/2006/relationships/slideLayout" Target="../slideLayouts/slideLayout57.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8.xml"/><Relationship Id="rId13" Type="http://schemas.openxmlformats.org/officeDocument/2006/relationships/theme" Target="../theme/theme6.xml"/><Relationship Id="rId3" Type="http://schemas.openxmlformats.org/officeDocument/2006/relationships/slideLayout" Target="../slideLayouts/slideLayout63.xml"/><Relationship Id="rId7" Type="http://schemas.openxmlformats.org/officeDocument/2006/relationships/slideLayout" Target="../slideLayouts/slideLayout67.xml"/><Relationship Id="rId12" Type="http://schemas.openxmlformats.org/officeDocument/2006/relationships/slideLayout" Target="../slideLayouts/slideLayout72.xml"/><Relationship Id="rId2" Type="http://schemas.openxmlformats.org/officeDocument/2006/relationships/slideLayout" Target="../slideLayouts/slideLayout62.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5" Type="http://schemas.openxmlformats.org/officeDocument/2006/relationships/slideLayout" Target="../slideLayouts/slideLayout65.xml"/><Relationship Id="rId10" Type="http://schemas.openxmlformats.org/officeDocument/2006/relationships/slideLayout" Target="../slideLayouts/slideLayout70.xml"/><Relationship Id="rId4" Type="http://schemas.openxmlformats.org/officeDocument/2006/relationships/slideLayout" Target="../slideLayouts/slideLayout64.xml"/><Relationship Id="rId9" Type="http://schemas.openxmlformats.org/officeDocument/2006/relationships/slideLayout" Target="../slideLayouts/slideLayout69.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80.xml"/><Relationship Id="rId13" Type="http://schemas.openxmlformats.org/officeDocument/2006/relationships/theme" Target="../theme/theme7.xml"/><Relationship Id="rId3" Type="http://schemas.openxmlformats.org/officeDocument/2006/relationships/slideLayout" Target="../slideLayouts/slideLayout75.xml"/><Relationship Id="rId7" Type="http://schemas.openxmlformats.org/officeDocument/2006/relationships/slideLayout" Target="../slideLayouts/slideLayout79.xml"/><Relationship Id="rId12" Type="http://schemas.openxmlformats.org/officeDocument/2006/relationships/slideLayout" Target="../slideLayouts/slideLayout84.xml"/><Relationship Id="rId2" Type="http://schemas.openxmlformats.org/officeDocument/2006/relationships/slideLayout" Target="../slideLayouts/slideLayout74.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slideLayout" Target="../slideLayouts/slideLayout83.xml"/><Relationship Id="rId5" Type="http://schemas.openxmlformats.org/officeDocument/2006/relationships/slideLayout" Target="../slideLayouts/slideLayout77.xml"/><Relationship Id="rId10" Type="http://schemas.openxmlformats.org/officeDocument/2006/relationships/slideLayout" Target="../slideLayouts/slideLayout82.xml"/><Relationship Id="rId4" Type="http://schemas.openxmlformats.org/officeDocument/2006/relationships/slideLayout" Target="../slideLayouts/slideLayout76.xml"/><Relationship Id="rId9" Type="http://schemas.openxmlformats.org/officeDocument/2006/relationships/slideLayout" Target="../slideLayouts/slideLayout81.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92.xml"/><Relationship Id="rId13" Type="http://schemas.openxmlformats.org/officeDocument/2006/relationships/theme" Target="../theme/theme8.xml"/><Relationship Id="rId3" Type="http://schemas.openxmlformats.org/officeDocument/2006/relationships/slideLayout" Target="../slideLayouts/slideLayout87.xml"/><Relationship Id="rId7" Type="http://schemas.openxmlformats.org/officeDocument/2006/relationships/slideLayout" Target="../slideLayouts/slideLayout91.xml"/><Relationship Id="rId12" Type="http://schemas.openxmlformats.org/officeDocument/2006/relationships/slideLayout" Target="../slideLayouts/slideLayout96.xml"/><Relationship Id="rId2" Type="http://schemas.openxmlformats.org/officeDocument/2006/relationships/slideLayout" Target="../slideLayouts/slideLayout86.xml"/><Relationship Id="rId1" Type="http://schemas.openxmlformats.org/officeDocument/2006/relationships/slideLayout" Target="../slideLayouts/slideLayout85.xml"/><Relationship Id="rId6" Type="http://schemas.openxmlformats.org/officeDocument/2006/relationships/slideLayout" Target="../slideLayouts/slideLayout90.xml"/><Relationship Id="rId11" Type="http://schemas.openxmlformats.org/officeDocument/2006/relationships/slideLayout" Target="../slideLayouts/slideLayout95.xml"/><Relationship Id="rId5" Type="http://schemas.openxmlformats.org/officeDocument/2006/relationships/slideLayout" Target="../slideLayouts/slideLayout89.xml"/><Relationship Id="rId10" Type="http://schemas.openxmlformats.org/officeDocument/2006/relationships/slideLayout" Target="../slideLayouts/slideLayout94.xml"/><Relationship Id="rId4" Type="http://schemas.openxmlformats.org/officeDocument/2006/relationships/slideLayout" Target="../slideLayouts/slideLayout88.xml"/><Relationship Id="rId9" Type="http://schemas.openxmlformats.org/officeDocument/2006/relationships/slideLayout" Target="../slideLayouts/slideLayout93.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04.xml"/><Relationship Id="rId13" Type="http://schemas.openxmlformats.org/officeDocument/2006/relationships/theme" Target="../theme/theme9.xml"/><Relationship Id="rId3" Type="http://schemas.openxmlformats.org/officeDocument/2006/relationships/slideLayout" Target="../slideLayouts/slideLayout99.xml"/><Relationship Id="rId7" Type="http://schemas.openxmlformats.org/officeDocument/2006/relationships/slideLayout" Target="../slideLayouts/slideLayout103.xml"/><Relationship Id="rId12" Type="http://schemas.openxmlformats.org/officeDocument/2006/relationships/slideLayout" Target="../slideLayouts/slideLayout108.xml"/><Relationship Id="rId2" Type="http://schemas.openxmlformats.org/officeDocument/2006/relationships/slideLayout" Target="../slideLayouts/slideLayout98.xml"/><Relationship Id="rId1" Type="http://schemas.openxmlformats.org/officeDocument/2006/relationships/slideLayout" Target="../slideLayouts/slideLayout97.xml"/><Relationship Id="rId6" Type="http://schemas.openxmlformats.org/officeDocument/2006/relationships/slideLayout" Target="../slideLayouts/slideLayout102.xml"/><Relationship Id="rId11" Type="http://schemas.openxmlformats.org/officeDocument/2006/relationships/slideLayout" Target="../slideLayouts/slideLayout107.xml"/><Relationship Id="rId5" Type="http://schemas.openxmlformats.org/officeDocument/2006/relationships/slideLayout" Target="../slideLayouts/slideLayout101.xml"/><Relationship Id="rId10" Type="http://schemas.openxmlformats.org/officeDocument/2006/relationships/slideLayout" Target="../slideLayouts/slideLayout106.xml"/><Relationship Id="rId4" Type="http://schemas.openxmlformats.org/officeDocument/2006/relationships/slideLayout" Target="../slideLayouts/slideLayout100.xml"/><Relationship Id="rId9" Type="http://schemas.openxmlformats.org/officeDocument/2006/relationships/slideLayout" Target="../slideLayouts/slideLayout10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PlaceHolder 1"/>
          <p:cNvSpPr>
            <a:spLocks noGrp="1"/>
          </p:cNvSpPr>
          <p:nvPr>
            <p:ph type="title"/>
          </p:nvPr>
        </p:nvSpPr>
        <p:spPr>
          <a:xfrm>
            <a:off x="457200" y="274680"/>
            <a:ext cx="8228880" cy="1142280"/>
          </a:xfrm>
          <a:prstGeom prst="rect">
            <a:avLst/>
          </a:prstGeom>
        </p:spPr>
        <p:txBody>
          <a:bodyPr lIns="0" tIns="0" rIns="0" bIns="0" anchor="ctr"/>
          <a:lstStyle/>
          <a:p>
            <a:r>
              <a:rPr lang="en-US" sz="1800" b="0" strike="noStrike" spc="-1">
                <a:latin typeface="Arial"/>
              </a:rPr>
              <a:t>Click to edit the title text format</a:t>
            </a:r>
          </a:p>
        </p:txBody>
      </p:sp>
      <p:sp>
        <p:nvSpPr>
          <p:cNvPr id="3" name="PlaceHolder 2"/>
          <p:cNvSpPr>
            <a:spLocks noGrp="1"/>
          </p:cNvSpPr>
          <p:nvPr>
            <p:ph type="body"/>
          </p:nvPr>
        </p:nvSpPr>
        <p:spPr>
          <a:xfrm>
            <a:off x="457200" y="1604520"/>
            <a:ext cx="82292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2800" b="0" strike="noStrike" spc="-1">
                <a:latin typeface="Arial"/>
              </a:rPr>
              <a:t>Second Outline Level</a:t>
            </a:r>
          </a:p>
          <a:p>
            <a:pPr marL="1296000" lvl="2" indent="-288000">
              <a:spcBef>
                <a:spcPts val="850"/>
              </a:spcBef>
              <a:buClr>
                <a:srgbClr val="000000"/>
              </a:buClr>
              <a:buSzPct val="45000"/>
              <a:buFont typeface="Wingdings" charset="2"/>
              <a:buChar char=""/>
            </a:pPr>
            <a:r>
              <a:rPr lang="en-US" sz="2400" b="0" strike="noStrike" spc="-1">
                <a:latin typeface="Arial"/>
              </a:rPr>
              <a:t>Third Outline Level</a:t>
            </a:r>
          </a:p>
          <a:p>
            <a:pPr marL="1728000" lvl="3" indent="-216000">
              <a:spcBef>
                <a:spcPts val="567"/>
              </a:spcBef>
              <a:buClr>
                <a:srgbClr val="000000"/>
              </a:buClr>
              <a:buSzPct val="75000"/>
              <a:buFont typeface="Symbol" charset="2"/>
              <a:buChar char=""/>
            </a:pPr>
            <a:r>
              <a:rPr lang="en-US" sz="2000" b="0" strike="noStrike" spc="-1">
                <a:latin typeface="Arial"/>
              </a:rPr>
              <a:t>Fourth Outline Level</a:t>
            </a:r>
          </a:p>
          <a:p>
            <a:pPr marL="2160000" lvl="4" indent="-216000">
              <a:spcBef>
                <a:spcPts val="283"/>
              </a:spcBef>
              <a:buClr>
                <a:srgbClr val="000000"/>
              </a:buClr>
              <a:buSzPct val="45000"/>
              <a:buFont typeface="Wingdings" charset="2"/>
              <a:buChar char=""/>
            </a:pPr>
            <a:r>
              <a:rPr lang="en-US" sz="2000" b="0" strike="noStrike" spc="-1">
                <a:latin typeface="Arial"/>
              </a:rPr>
              <a:t>Fifth Outline Level</a:t>
            </a:r>
          </a:p>
          <a:p>
            <a:pPr marL="2592000" lvl="5" indent="-216000">
              <a:spcBef>
                <a:spcPts val="283"/>
              </a:spcBef>
              <a:buClr>
                <a:srgbClr val="000000"/>
              </a:buClr>
              <a:buSzPct val="45000"/>
              <a:buFont typeface="Wingdings" charset="2"/>
              <a:buChar char=""/>
            </a:pPr>
            <a:r>
              <a:rPr lang="en-US" sz="2000" b="0" strike="noStrike" spc="-1">
                <a:latin typeface="Arial"/>
              </a:rPr>
              <a:t>Sixth Outline Level</a:t>
            </a:r>
          </a:p>
          <a:p>
            <a:pPr marL="3024000" lvl="6" indent="-216000">
              <a:spcBef>
                <a:spcPts val="283"/>
              </a:spcBef>
              <a:buClr>
                <a:srgbClr val="000000"/>
              </a:buClr>
              <a:buSzPct val="45000"/>
              <a:buFont typeface="Wingdings" charset="2"/>
              <a:buChar char=""/>
            </a:pPr>
            <a:r>
              <a:rPr lang="en-US"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44" name="PlaceHolder 1"/>
          <p:cNvSpPr>
            <a:spLocks noGrp="1"/>
          </p:cNvSpPr>
          <p:nvPr>
            <p:ph type="title"/>
          </p:nvPr>
        </p:nvSpPr>
        <p:spPr>
          <a:xfrm>
            <a:off x="457200" y="273600"/>
            <a:ext cx="8229240" cy="1144800"/>
          </a:xfrm>
          <a:prstGeom prst="rect">
            <a:avLst/>
          </a:prstGeom>
        </p:spPr>
        <p:txBody>
          <a:bodyPr lIns="0" tIns="0" rIns="0" bIns="0" anchor="ctr"/>
          <a:lstStyle/>
          <a:p>
            <a:pPr algn="ctr"/>
            <a:r>
              <a:rPr lang="en-US" sz="4400" b="0" strike="noStrike" spc="-1">
                <a:latin typeface="Arial"/>
              </a:rPr>
              <a:t>Click to edit the title text format</a:t>
            </a:r>
          </a:p>
        </p:txBody>
      </p:sp>
      <p:sp>
        <p:nvSpPr>
          <p:cNvPr id="345" name="PlaceHolder 2"/>
          <p:cNvSpPr>
            <a:spLocks noGrp="1"/>
          </p:cNvSpPr>
          <p:nvPr>
            <p:ph type="body"/>
          </p:nvPr>
        </p:nvSpPr>
        <p:spPr>
          <a:xfrm>
            <a:off x="457200" y="1604520"/>
            <a:ext cx="82292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2800" b="0" strike="noStrike" spc="-1">
                <a:latin typeface="Arial"/>
              </a:rPr>
              <a:t>Second Outline Level</a:t>
            </a:r>
          </a:p>
          <a:p>
            <a:pPr marL="1296000" lvl="2" indent="-288000">
              <a:spcBef>
                <a:spcPts val="850"/>
              </a:spcBef>
              <a:buClr>
                <a:srgbClr val="000000"/>
              </a:buClr>
              <a:buSzPct val="45000"/>
              <a:buFont typeface="Wingdings" charset="2"/>
              <a:buChar char=""/>
            </a:pPr>
            <a:r>
              <a:rPr lang="en-US" sz="2400" b="0" strike="noStrike" spc="-1">
                <a:latin typeface="Arial"/>
              </a:rPr>
              <a:t>Third Outline Level</a:t>
            </a:r>
          </a:p>
          <a:p>
            <a:pPr marL="1728000" lvl="3" indent="-216000">
              <a:spcBef>
                <a:spcPts val="567"/>
              </a:spcBef>
              <a:buClr>
                <a:srgbClr val="000000"/>
              </a:buClr>
              <a:buSzPct val="75000"/>
              <a:buFont typeface="Symbol" charset="2"/>
              <a:buChar char=""/>
            </a:pPr>
            <a:r>
              <a:rPr lang="en-US" sz="2000" b="0" strike="noStrike" spc="-1">
                <a:latin typeface="Arial"/>
              </a:rPr>
              <a:t>Fourth Outline Level</a:t>
            </a:r>
          </a:p>
          <a:p>
            <a:pPr marL="2160000" lvl="4" indent="-216000">
              <a:spcBef>
                <a:spcPts val="283"/>
              </a:spcBef>
              <a:buClr>
                <a:srgbClr val="000000"/>
              </a:buClr>
              <a:buSzPct val="45000"/>
              <a:buFont typeface="Wingdings" charset="2"/>
              <a:buChar char=""/>
            </a:pPr>
            <a:r>
              <a:rPr lang="en-US" sz="2000" b="0" strike="noStrike" spc="-1">
                <a:latin typeface="Arial"/>
              </a:rPr>
              <a:t>Fifth Outline Level</a:t>
            </a:r>
          </a:p>
          <a:p>
            <a:pPr marL="2592000" lvl="5" indent="-216000">
              <a:spcBef>
                <a:spcPts val="283"/>
              </a:spcBef>
              <a:buClr>
                <a:srgbClr val="000000"/>
              </a:buClr>
              <a:buSzPct val="45000"/>
              <a:buFont typeface="Wingdings" charset="2"/>
              <a:buChar char=""/>
            </a:pPr>
            <a:r>
              <a:rPr lang="en-US" sz="2000" b="0" strike="noStrike" spc="-1">
                <a:latin typeface="Arial"/>
              </a:rPr>
              <a:t>Sixth Outline Level</a:t>
            </a:r>
          </a:p>
          <a:p>
            <a:pPr marL="3024000" lvl="6" indent="-216000">
              <a:spcBef>
                <a:spcPts val="283"/>
              </a:spcBef>
              <a:buClr>
                <a:srgbClr val="000000"/>
              </a:buClr>
              <a:buSzPct val="45000"/>
              <a:buFont typeface="Wingdings" charset="2"/>
              <a:buChar char=""/>
            </a:pPr>
            <a:r>
              <a:rPr lang="en-US"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766" r:id="rId1"/>
    <p:sldLayoutId id="2147483767" r:id="rId2"/>
    <p:sldLayoutId id="2147483768" r:id="rId3"/>
    <p:sldLayoutId id="2147483769" r:id="rId4"/>
    <p:sldLayoutId id="2147483770" r:id="rId5"/>
    <p:sldLayoutId id="2147483771" r:id="rId6"/>
    <p:sldLayoutId id="2147483772" r:id="rId7"/>
    <p:sldLayoutId id="2147483773" r:id="rId8"/>
    <p:sldLayoutId id="2147483774" r:id="rId9"/>
    <p:sldLayoutId id="2147483775" r:id="rId10"/>
    <p:sldLayoutId id="2147483776" r:id="rId11"/>
    <p:sldLayoutId id="2147483777"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8" name="PlaceHolder 1"/>
          <p:cNvSpPr>
            <a:spLocks noGrp="1"/>
          </p:cNvSpPr>
          <p:nvPr>
            <p:ph type="title"/>
          </p:nvPr>
        </p:nvSpPr>
        <p:spPr>
          <a:xfrm>
            <a:off x="457200" y="273600"/>
            <a:ext cx="8229240" cy="1144800"/>
          </a:xfrm>
          <a:prstGeom prst="rect">
            <a:avLst/>
          </a:prstGeom>
        </p:spPr>
        <p:txBody>
          <a:bodyPr lIns="0" tIns="0" rIns="0" bIns="0" anchor="ctr"/>
          <a:lstStyle/>
          <a:p>
            <a:pPr algn="ctr"/>
            <a:r>
              <a:rPr lang="en-US" sz="4400" b="0" strike="noStrike" spc="-1">
                <a:latin typeface="Arial"/>
              </a:rPr>
              <a:t>Click to edit the title text format</a:t>
            </a:r>
          </a:p>
        </p:txBody>
      </p:sp>
      <p:sp>
        <p:nvSpPr>
          <p:cNvPr id="39" name="PlaceHolder 2"/>
          <p:cNvSpPr>
            <a:spLocks noGrp="1"/>
          </p:cNvSpPr>
          <p:nvPr>
            <p:ph type="body"/>
          </p:nvPr>
        </p:nvSpPr>
        <p:spPr>
          <a:xfrm>
            <a:off x="457200" y="1604520"/>
            <a:ext cx="82292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2800" b="0" strike="noStrike" spc="-1">
                <a:latin typeface="Arial"/>
              </a:rPr>
              <a:t>Second Outline Level</a:t>
            </a:r>
          </a:p>
          <a:p>
            <a:pPr marL="1296000" lvl="2" indent="-288000">
              <a:spcBef>
                <a:spcPts val="850"/>
              </a:spcBef>
              <a:buClr>
                <a:srgbClr val="000000"/>
              </a:buClr>
              <a:buSzPct val="45000"/>
              <a:buFont typeface="Wingdings" charset="2"/>
              <a:buChar char=""/>
            </a:pPr>
            <a:r>
              <a:rPr lang="en-US" sz="2400" b="0" strike="noStrike" spc="-1">
                <a:latin typeface="Arial"/>
              </a:rPr>
              <a:t>Third Outline Level</a:t>
            </a:r>
          </a:p>
          <a:p>
            <a:pPr marL="1728000" lvl="3" indent="-216000">
              <a:spcBef>
                <a:spcPts val="567"/>
              </a:spcBef>
              <a:buClr>
                <a:srgbClr val="000000"/>
              </a:buClr>
              <a:buSzPct val="75000"/>
              <a:buFont typeface="Symbol" charset="2"/>
              <a:buChar char=""/>
            </a:pPr>
            <a:r>
              <a:rPr lang="en-US" sz="2000" b="0" strike="noStrike" spc="-1">
                <a:latin typeface="Arial"/>
              </a:rPr>
              <a:t>Fourth Outline Level</a:t>
            </a:r>
          </a:p>
          <a:p>
            <a:pPr marL="2160000" lvl="4" indent="-216000">
              <a:spcBef>
                <a:spcPts val="283"/>
              </a:spcBef>
              <a:buClr>
                <a:srgbClr val="000000"/>
              </a:buClr>
              <a:buSzPct val="45000"/>
              <a:buFont typeface="Wingdings" charset="2"/>
              <a:buChar char=""/>
            </a:pPr>
            <a:r>
              <a:rPr lang="en-US" sz="2000" b="0" strike="noStrike" spc="-1">
                <a:latin typeface="Arial"/>
              </a:rPr>
              <a:t>Fifth Outline Level</a:t>
            </a:r>
          </a:p>
          <a:p>
            <a:pPr marL="2592000" lvl="5" indent="-216000">
              <a:spcBef>
                <a:spcPts val="283"/>
              </a:spcBef>
              <a:buClr>
                <a:srgbClr val="000000"/>
              </a:buClr>
              <a:buSzPct val="45000"/>
              <a:buFont typeface="Wingdings" charset="2"/>
              <a:buChar char=""/>
            </a:pPr>
            <a:r>
              <a:rPr lang="en-US" sz="2000" b="0" strike="noStrike" spc="-1">
                <a:latin typeface="Arial"/>
              </a:rPr>
              <a:t>Sixth Outline Level</a:t>
            </a:r>
          </a:p>
          <a:p>
            <a:pPr marL="3024000" lvl="6" indent="-216000">
              <a:spcBef>
                <a:spcPts val="283"/>
              </a:spcBef>
              <a:buClr>
                <a:srgbClr val="000000"/>
              </a:buClr>
              <a:buSzPct val="45000"/>
              <a:buFont typeface="Wingdings" charset="2"/>
              <a:buChar char=""/>
            </a:pPr>
            <a:r>
              <a:rPr lang="en-US"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6" name="PlaceHolder 1"/>
          <p:cNvSpPr>
            <a:spLocks noGrp="1"/>
          </p:cNvSpPr>
          <p:nvPr>
            <p:ph type="title"/>
          </p:nvPr>
        </p:nvSpPr>
        <p:spPr>
          <a:xfrm>
            <a:off x="457200" y="273600"/>
            <a:ext cx="8229240" cy="1144800"/>
          </a:xfrm>
          <a:prstGeom prst="rect">
            <a:avLst/>
          </a:prstGeom>
        </p:spPr>
        <p:txBody>
          <a:bodyPr lIns="0" tIns="0" rIns="0" bIns="0" anchor="ctr"/>
          <a:lstStyle/>
          <a:p>
            <a:pPr algn="ctr"/>
            <a:r>
              <a:rPr lang="en-US" sz="4400" b="0" strike="noStrike" spc="-1">
                <a:latin typeface="Arial"/>
              </a:rPr>
              <a:t>Click to edit the title text format</a:t>
            </a:r>
          </a:p>
        </p:txBody>
      </p:sp>
      <p:sp>
        <p:nvSpPr>
          <p:cNvPr id="77" name="PlaceHolder 2"/>
          <p:cNvSpPr>
            <a:spLocks noGrp="1"/>
          </p:cNvSpPr>
          <p:nvPr>
            <p:ph type="body"/>
          </p:nvPr>
        </p:nvSpPr>
        <p:spPr>
          <a:xfrm>
            <a:off x="457200" y="1604520"/>
            <a:ext cx="82292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2800" b="0" strike="noStrike" spc="-1">
                <a:latin typeface="Arial"/>
              </a:rPr>
              <a:t>Second Outline Level</a:t>
            </a:r>
          </a:p>
          <a:p>
            <a:pPr marL="1296000" lvl="2" indent="-288000">
              <a:spcBef>
                <a:spcPts val="850"/>
              </a:spcBef>
              <a:buClr>
                <a:srgbClr val="000000"/>
              </a:buClr>
              <a:buSzPct val="45000"/>
              <a:buFont typeface="Wingdings" charset="2"/>
              <a:buChar char=""/>
            </a:pPr>
            <a:r>
              <a:rPr lang="en-US" sz="2400" b="0" strike="noStrike" spc="-1">
                <a:latin typeface="Arial"/>
              </a:rPr>
              <a:t>Third Outline Level</a:t>
            </a:r>
          </a:p>
          <a:p>
            <a:pPr marL="1728000" lvl="3" indent="-216000">
              <a:spcBef>
                <a:spcPts val="567"/>
              </a:spcBef>
              <a:buClr>
                <a:srgbClr val="000000"/>
              </a:buClr>
              <a:buSzPct val="75000"/>
              <a:buFont typeface="Symbol" charset="2"/>
              <a:buChar char=""/>
            </a:pPr>
            <a:r>
              <a:rPr lang="en-US" sz="2000" b="0" strike="noStrike" spc="-1">
                <a:latin typeface="Arial"/>
              </a:rPr>
              <a:t>Fourth Outline Level</a:t>
            </a:r>
          </a:p>
          <a:p>
            <a:pPr marL="2160000" lvl="4" indent="-216000">
              <a:spcBef>
                <a:spcPts val="283"/>
              </a:spcBef>
              <a:buClr>
                <a:srgbClr val="000000"/>
              </a:buClr>
              <a:buSzPct val="45000"/>
              <a:buFont typeface="Wingdings" charset="2"/>
              <a:buChar char=""/>
            </a:pPr>
            <a:r>
              <a:rPr lang="en-US" sz="2000" b="0" strike="noStrike" spc="-1">
                <a:latin typeface="Arial"/>
              </a:rPr>
              <a:t>Fifth Outline Level</a:t>
            </a:r>
          </a:p>
          <a:p>
            <a:pPr marL="2592000" lvl="5" indent="-216000">
              <a:spcBef>
                <a:spcPts val="283"/>
              </a:spcBef>
              <a:buClr>
                <a:srgbClr val="000000"/>
              </a:buClr>
              <a:buSzPct val="45000"/>
              <a:buFont typeface="Wingdings" charset="2"/>
              <a:buChar char=""/>
            </a:pPr>
            <a:r>
              <a:rPr lang="en-US" sz="2000" b="0" strike="noStrike" spc="-1">
                <a:latin typeface="Arial"/>
              </a:rPr>
              <a:t>Sixth Outline Level</a:t>
            </a:r>
          </a:p>
          <a:p>
            <a:pPr marL="3024000" lvl="6" indent="-216000">
              <a:spcBef>
                <a:spcPts val="283"/>
              </a:spcBef>
              <a:buClr>
                <a:srgbClr val="000000"/>
              </a:buClr>
              <a:buSzPct val="45000"/>
              <a:buFont typeface="Wingdings" charset="2"/>
              <a:buChar char=""/>
            </a:pPr>
            <a:r>
              <a:rPr lang="en-US"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4" name="PlaceHolder 1"/>
          <p:cNvSpPr>
            <a:spLocks noGrp="1"/>
          </p:cNvSpPr>
          <p:nvPr>
            <p:ph type="title"/>
          </p:nvPr>
        </p:nvSpPr>
        <p:spPr>
          <a:xfrm>
            <a:off x="457200" y="273600"/>
            <a:ext cx="8229240" cy="1144800"/>
          </a:xfrm>
          <a:prstGeom prst="rect">
            <a:avLst/>
          </a:prstGeom>
        </p:spPr>
        <p:txBody>
          <a:bodyPr lIns="0" tIns="0" rIns="0" bIns="0" anchor="ctr"/>
          <a:lstStyle/>
          <a:p>
            <a:pPr algn="ctr"/>
            <a:r>
              <a:rPr lang="en-US" sz="4400" b="0" strike="noStrike" spc="-1">
                <a:latin typeface="Arial"/>
              </a:rPr>
              <a:t>Click to edit the title text format</a:t>
            </a:r>
          </a:p>
        </p:txBody>
      </p:sp>
      <p:sp>
        <p:nvSpPr>
          <p:cNvPr id="115" name="PlaceHolder 2"/>
          <p:cNvSpPr>
            <a:spLocks noGrp="1"/>
          </p:cNvSpPr>
          <p:nvPr>
            <p:ph type="body"/>
          </p:nvPr>
        </p:nvSpPr>
        <p:spPr>
          <a:xfrm>
            <a:off x="457200" y="1604520"/>
            <a:ext cx="82292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2800" b="0" strike="noStrike" spc="-1">
                <a:latin typeface="Arial"/>
              </a:rPr>
              <a:t>Second Outline Level</a:t>
            </a:r>
          </a:p>
          <a:p>
            <a:pPr marL="1296000" lvl="2" indent="-288000">
              <a:spcBef>
                <a:spcPts val="850"/>
              </a:spcBef>
              <a:buClr>
                <a:srgbClr val="000000"/>
              </a:buClr>
              <a:buSzPct val="45000"/>
              <a:buFont typeface="Wingdings" charset="2"/>
              <a:buChar char=""/>
            </a:pPr>
            <a:r>
              <a:rPr lang="en-US" sz="2400" b="0" strike="noStrike" spc="-1">
                <a:latin typeface="Arial"/>
              </a:rPr>
              <a:t>Third Outline Level</a:t>
            </a:r>
          </a:p>
          <a:p>
            <a:pPr marL="1728000" lvl="3" indent="-216000">
              <a:spcBef>
                <a:spcPts val="567"/>
              </a:spcBef>
              <a:buClr>
                <a:srgbClr val="000000"/>
              </a:buClr>
              <a:buSzPct val="75000"/>
              <a:buFont typeface="Symbol" charset="2"/>
              <a:buChar char=""/>
            </a:pPr>
            <a:r>
              <a:rPr lang="en-US" sz="2000" b="0" strike="noStrike" spc="-1">
                <a:latin typeface="Arial"/>
              </a:rPr>
              <a:t>Fourth Outline Level</a:t>
            </a:r>
          </a:p>
          <a:p>
            <a:pPr marL="2160000" lvl="4" indent="-216000">
              <a:spcBef>
                <a:spcPts val="283"/>
              </a:spcBef>
              <a:buClr>
                <a:srgbClr val="000000"/>
              </a:buClr>
              <a:buSzPct val="45000"/>
              <a:buFont typeface="Wingdings" charset="2"/>
              <a:buChar char=""/>
            </a:pPr>
            <a:r>
              <a:rPr lang="en-US" sz="2000" b="0" strike="noStrike" spc="-1">
                <a:latin typeface="Arial"/>
              </a:rPr>
              <a:t>Fifth Outline Level</a:t>
            </a:r>
          </a:p>
          <a:p>
            <a:pPr marL="2592000" lvl="5" indent="-216000">
              <a:spcBef>
                <a:spcPts val="283"/>
              </a:spcBef>
              <a:buClr>
                <a:srgbClr val="000000"/>
              </a:buClr>
              <a:buSzPct val="45000"/>
              <a:buFont typeface="Wingdings" charset="2"/>
              <a:buChar char=""/>
            </a:pPr>
            <a:r>
              <a:rPr lang="en-US" sz="2000" b="0" strike="noStrike" spc="-1">
                <a:latin typeface="Arial"/>
              </a:rPr>
              <a:t>Sixth Outline Level</a:t>
            </a:r>
          </a:p>
          <a:p>
            <a:pPr marL="3024000" lvl="6" indent="-216000">
              <a:spcBef>
                <a:spcPts val="283"/>
              </a:spcBef>
              <a:buClr>
                <a:srgbClr val="000000"/>
              </a:buClr>
              <a:buSzPct val="45000"/>
              <a:buFont typeface="Wingdings" charset="2"/>
              <a:buChar char=""/>
            </a:pPr>
            <a:r>
              <a:rPr lang="en-US"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2" name="PlaceHolder 1"/>
          <p:cNvSpPr>
            <a:spLocks noGrp="1"/>
          </p:cNvSpPr>
          <p:nvPr>
            <p:ph type="title"/>
          </p:nvPr>
        </p:nvSpPr>
        <p:spPr>
          <a:xfrm>
            <a:off x="457200" y="274680"/>
            <a:ext cx="8228880" cy="1142280"/>
          </a:xfrm>
          <a:prstGeom prst="rect">
            <a:avLst/>
          </a:prstGeom>
        </p:spPr>
        <p:txBody>
          <a:bodyPr lIns="0" tIns="0" rIns="0" bIns="0" anchor="ctr"/>
          <a:lstStyle/>
          <a:p>
            <a:r>
              <a:rPr lang="en-US" sz="1800" b="0" strike="noStrike" spc="-1">
                <a:latin typeface="Arial"/>
              </a:rPr>
              <a:t>Click to edit the title text format</a:t>
            </a:r>
          </a:p>
        </p:txBody>
      </p:sp>
      <p:sp>
        <p:nvSpPr>
          <p:cNvPr id="153" name="PlaceHolder 2"/>
          <p:cNvSpPr>
            <a:spLocks noGrp="1"/>
          </p:cNvSpPr>
          <p:nvPr>
            <p:ph type="body"/>
          </p:nvPr>
        </p:nvSpPr>
        <p:spPr>
          <a:xfrm>
            <a:off x="457200" y="1604520"/>
            <a:ext cx="82292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2800" b="0" strike="noStrike" spc="-1">
                <a:latin typeface="Arial"/>
              </a:rPr>
              <a:t>Second Outline Level</a:t>
            </a:r>
          </a:p>
          <a:p>
            <a:pPr marL="1296000" lvl="2" indent="-288000">
              <a:spcBef>
                <a:spcPts val="850"/>
              </a:spcBef>
              <a:buClr>
                <a:srgbClr val="000000"/>
              </a:buClr>
              <a:buSzPct val="45000"/>
              <a:buFont typeface="Wingdings" charset="2"/>
              <a:buChar char=""/>
            </a:pPr>
            <a:r>
              <a:rPr lang="en-US" sz="2400" b="0" strike="noStrike" spc="-1">
                <a:latin typeface="Arial"/>
              </a:rPr>
              <a:t>Third Outline Level</a:t>
            </a:r>
          </a:p>
          <a:p>
            <a:pPr marL="1728000" lvl="3" indent="-216000">
              <a:spcBef>
                <a:spcPts val="567"/>
              </a:spcBef>
              <a:buClr>
                <a:srgbClr val="000000"/>
              </a:buClr>
              <a:buSzPct val="75000"/>
              <a:buFont typeface="Symbol" charset="2"/>
              <a:buChar char=""/>
            </a:pPr>
            <a:r>
              <a:rPr lang="en-US" sz="2000" b="0" strike="noStrike" spc="-1">
                <a:latin typeface="Arial"/>
              </a:rPr>
              <a:t>Fourth Outline Level</a:t>
            </a:r>
          </a:p>
          <a:p>
            <a:pPr marL="2160000" lvl="4" indent="-216000">
              <a:spcBef>
                <a:spcPts val="283"/>
              </a:spcBef>
              <a:buClr>
                <a:srgbClr val="000000"/>
              </a:buClr>
              <a:buSzPct val="45000"/>
              <a:buFont typeface="Wingdings" charset="2"/>
              <a:buChar char=""/>
            </a:pPr>
            <a:r>
              <a:rPr lang="en-US" sz="2000" b="0" strike="noStrike" spc="-1">
                <a:latin typeface="Arial"/>
              </a:rPr>
              <a:t>Fifth Outline Level</a:t>
            </a:r>
          </a:p>
          <a:p>
            <a:pPr marL="2592000" lvl="5" indent="-216000">
              <a:spcBef>
                <a:spcPts val="283"/>
              </a:spcBef>
              <a:buClr>
                <a:srgbClr val="000000"/>
              </a:buClr>
              <a:buSzPct val="45000"/>
              <a:buFont typeface="Wingdings" charset="2"/>
              <a:buChar char=""/>
            </a:pPr>
            <a:r>
              <a:rPr lang="en-US" sz="2000" b="0" strike="noStrike" spc="-1">
                <a:latin typeface="Arial"/>
              </a:rPr>
              <a:t>Sixth Outline Level</a:t>
            </a:r>
          </a:p>
          <a:p>
            <a:pPr marL="3024000" lvl="6" indent="-216000">
              <a:spcBef>
                <a:spcPts val="283"/>
              </a:spcBef>
              <a:buClr>
                <a:srgbClr val="000000"/>
              </a:buClr>
              <a:buSzPct val="45000"/>
              <a:buFont typeface="Wingdings" charset="2"/>
              <a:buChar char=""/>
            </a:pPr>
            <a:r>
              <a:rPr lang="en-US"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90" name="PlaceHolder 1"/>
          <p:cNvSpPr>
            <a:spLocks noGrp="1"/>
          </p:cNvSpPr>
          <p:nvPr>
            <p:ph type="title"/>
          </p:nvPr>
        </p:nvSpPr>
        <p:spPr>
          <a:xfrm>
            <a:off x="457200" y="274680"/>
            <a:ext cx="8228880" cy="1142280"/>
          </a:xfrm>
          <a:prstGeom prst="rect">
            <a:avLst/>
          </a:prstGeom>
        </p:spPr>
        <p:txBody>
          <a:bodyPr lIns="0" tIns="0" rIns="0" bIns="0" anchor="ctr"/>
          <a:lstStyle/>
          <a:p>
            <a:r>
              <a:rPr lang="en-US" sz="1800" b="0" strike="noStrike" spc="-1">
                <a:latin typeface="Arial"/>
              </a:rPr>
              <a:t>Click to edit the title text format</a:t>
            </a:r>
          </a:p>
        </p:txBody>
      </p:sp>
      <p:sp>
        <p:nvSpPr>
          <p:cNvPr id="191" name="PlaceHolder 2"/>
          <p:cNvSpPr>
            <a:spLocks noGrp="1"/>
          </p:cNvSpPr>
          <p:nvPr>
            <p:ph type="body"/>
          </p:nvPr>
        </p:nvSpPr>
        <p:spPr>
          <a:xfrm>
            <a:off x="457200" y="1600200"/>
            <a:ext cx="4015440" cy="452520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18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1800" b="0" strike="noStrike" spc="-1">
                <a:latin typeface="Arial"/>
              </a:rPr>
              <a:t>Second Outline Level</a:t>
            </a:r>
          </a:p>
          <a:p>
            <a:pPr marL="1296000" lvl="2" indent="-288000">
              <a:spcBef>
                <a:spcPts val="850"/>
              </a:spcBef>
              <a:buClr>
                <a:srgbClr val="000000"/>
              </a:buClr>
              <a:buSzPct val="45000"/>
              <a:buFont typeface="Wingdings" charset="2"/>
              <a:buChar char=""/>
            </a:pPr>
            <a:r>
              <a:rPr lang="en-US" sz="1800" b="0" strike="noStrike" spc="-1">
                <a:latin typeface="Arial"/>
              </a:rPr>
              <a:t>Third Outline Level</a:t>
            </a:r>
          </a:p>
          <a:p>
            <a:pPr marL="1728000" lvl="3" indent="-216000">
              <a:spcBef>
                <a:spcPts val="567"/>
              </a:spcBef>
              <a:buClr>
                <a:srgbClr val="000000"/>
              </a:buClr>
              <a:buSzPct val="75000"/>
              <a:buFont typeface="Symbol" charset="2"/>
              <a:buChar char=""/>
            </a:pPr>
            <a:r>
              <a:rPr lang="en-US" sz="1800" b="0" strike="noStrike" spc="-1">
                <a:latin typeface="Arial"/>
              </a:rPr>
              <a:t>Fourth Outline Level</a:t>
            </a:r>
          </a:p>
          <a:p>
            <a:pPr marL="2160000" lvl="4" indent="-216000">
              <a:spcBef>
                <a:spcPts val="283"/>
              </a:spcBef>
              <a:buClr>
                <a:srgbClr val="000000"/>
              </a:buClr>
              <a:buSzPct val="45000"/>
              <a:buFont typeface="Wingdings" charset="2"/>
              <a:buChar char=""/>
            </a:pPr>
            <a:r>
              <a:rPr lang="en-US" sz="1800" b="0" strike="noStrike" spc="-1">
                <a:latin typeface="Arial"/>
              </a:rPr>
              <a:t>Fifth Outline Level</a:t>
            </a:r>
          </a:p>
          <a:p>
            <a:pPr marL="2592000" lvl="5" indent="-216000">
              <a:spcBef>
                <a:spcPts val="283"/>
              </a:spcBef>
              <a:buClr>
                <a:srgbClr val="000000"/>
              </a:buClr>
              <a:buSzPct val="45000"/>
              <a:buFont typeface="Wingdings" charset="2"/>
              <a:buChar char=""/>
            </a:pPr>
            <a:r>
              <a:rPr lang="en-US" sz="1800" b="0" strike="noStrike" spc="-1">
                <a:latin typeface="Arial"/>
              </a:rPr>
              <a:t>Sixth Outline Level</a:t>
            </a:r>
          </a:p>
          <a:p>
            <a:pPr marL="3024000" lvl="6" indent="-216000">
              <a:spcBef>
                <a:spcPts val="283"/>
              </a:spcBef>
              <a:buClr>
                <a:srgbClr val="000000"/>
              </a:buClr>
              <a:buSzPct val="45000"/>
              <a:buFont typeface="Wingdings" charset="2"/>
              <a:buChar char=""/>
            </a:pPr>
            <a:r>
              <a:rPr lang="en-US" sz="1800" b="0" strike="noStrike" spc="-1">
                <a:latin typeface="Arial"/>
              </a:rPr>
              <a:t>Seventh Outline Level</a:t>
            </a:r>
          </a:p>
        </p:txBody>
      </p:sp>
      <p:sp>
        <p:nvSpPr>
          <p:cNvPr id="192" name="PlaceHolder 3"/>
          <p:cNvSpPr>
            <a:spLocks noGrp="1"/>
          </p:cNvSpPr>
          <p:nvPr>
            <p:ph type="body"/>
          </p:nvPr>
        </p:nvSpPr>
        <p:spPr>
          <a:xfrm>
            <a:off x="4674240" y="1600200"/>
            <a:ext cx="4015440" cy="452520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18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1800" b="0" strike="noStrike" spc="-1">
                <a:latin typeface="Arial"/>
              </a:rPr>
              <a:t>Second Outline Level</a:t>
            </a:r>
          </a:p>
          <a:p>
            <a:pPr marL="1296000" lvl="2" indent="-288000">
              <a:spcBef>
                <a:spcPts val="850"/>
              </a:spcBef>
              <a:buClr>
                <a:srgbClr val="000000"/>
              </a:buClr>
              <a:buSzPct val="45000"/>
              <a:buFont typeface="Wingdings" charset="2"/>
              <a:buChar char=""/>
            </a:pPr>
            <a:r>
              <a:rPr lang="en-US" sz="1800" b="0" strike="noStrike" spc="-1">
                <a:latin typeface="Arial"/>
              </a:rPr>
              <a:t>Third Outline Level</a:t>
            </a:r>
          </a:p>
          <a:p>
            <a:pPr marL="1728000" lvl="3" indent="-216000">
              <a:spcBef>
                <a:spcPts val="567"/>
              </a:spcBef>
              <a:buClr>
                <a:srgbClr val="000000"/>
              </a:buClr>
              <a:buSzPct val="75000"/>
              <a:buFont typeface="Symbol" charset="2"/>
              <a:buChar char=""/>
            </a:pPr>
            <a:r>
              <a:rPr lang="en-US" sz="1800" b="0" strike="noStrike" spc="-1">
                <a:latin typeface="Arial"/>
              </a:rPr>
              <a:t>Fourth Outline Level</a:t>
            </a:r>
          </a:p>
          <a:p>
            <a:pPr marL="2160000" lvl="4" indent="-216000">
              <a:spcBef>
                <a:spcPts val="283"/>
              </a:spcBef>
              <a:buClr>
                <a:srgbClr val="000000"/>
              </a:buClr>
              <a:buSzPct val="45000"/>
              <a:buFont typeface="Wingdings" charset="2"/>
              <a:buChar char=""/>
            </a:pPr>
            <a:r>
              <a:rPr lang="en-US" sz="1800" b="0" strike="noStrike" spc="-1">
                <a:latin typeface="Arial"/>
              </a:rPr>
              <a:t>Fifth Outline Level</a:t>
            </a:r>
          </a:p>
          <a:p>
            <a:pPr marL="2592000" lvl="5" indent="-216000">
              <a:spcBef>
                <a:spcPts val="283"/>
              </a:spcBef>
              <a:buClr>
                <a:srgbClr val="000000"/>
              </a:buClr>
              <a:buSzPct val="45000"/>
              <a:buFont typeface="Wingdings" charset="2"/>
              <a:buChar char=""/>
            </a:pPr>
            <a:r>
              <a:rPr lang="en-US" sz="1800" b="0" strike="noStrike" spc="-1">
                <a:latin typeface="Arial"/>
              </a:rPr>
              <a:t>Sixth Outline Level</a:t>
            </a:r>
          </a:p>
          <a:p>
            <a:pPr marL="3024000" lvl="6" indent="-216000">
              <a:spcBef>
                <a:spcPts val="283"/>
              </a:spcBef>
              <a:buClr>
                <a:srgbClr val="000000"/>
              </a:buClr>
              <a:buSzPct val="45000"/>
              <a:buFont typeface="Wingdings" charset="2"/>
              <a:buChar char=""/>
            </a:pPr>
            <a:r>
              <a:rPr lang="en-US" sz="18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5"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29" name="PlaceHolder 1"/>
          <p:cNvSpPr>
            <a:spLocks noGrp="1"/>
          </p:cNvSpPr>
          <p:nvPr>
            <p:ph type="title"/>
          </p:nvPr>
        </p:nvSpPr>
        <p:spPr>
          <a:xfrm>
            <a:off x="457200" y="273600"/>
            <a:ext cx="8229240" cy="1144800"/>
          </a:xfrm>
          <a:prstGeom prst="rect">
            <a:avLst/>
          </a:prstGeom>
        </p:spPr>
        <p:txBody>
          <a:bodyPr lIns="0" tIns="0" rIns="0" bIns="0" anchor="ctr"/>
          <a:lstStyle/>
          <a:p>
            <a:pPr algn="ctr"/>
            <a:r>
              <a:rPr lang="en-US" sz="4400" b="0" strike="noStrike" spc="-1">
                <a:latin typeface="Arial"/>
              </a:rPr>
              <a:t>Click to edit the title text format</a:t>
            </a:r>
          </a:p>
        </p:txBody>
      </p:sp>
      <p:sp>
        <p:nvSpPr>
          <p:cNvPr id="230" name="PlaceHolder 2"/>
          <p:cNvSpPr>
            <a:spLocks noGrp="1"/>
          </p:cNvSpPr>
          <p:nvPr>
            <p:ph type="body"/>
          </p:nvPr>
        </p:nvSpPr>
        <p:spPr>
          <a:xfrm>
            <a:off x="457200" y="1604520"/>
            <a:ext cx="82292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2800" b="0" strike="noStrike" spc="-1">
                <a:latin typeface="Arial"/>
              </a:rPr>
              <a:t>Second Outline Level</a:t>
            </a:r>
          </a:p>
          <a:p>
            <a:pPr marL="1296000" lvl="2" indent="-288000">
              <a:spcBef>
                <a:spcPts val="850"/>
              </a:spcBef>
              <a:buClr>
                <a:srgbClr val="000000"/>
              </a:buClr>
              <a:buSzPct val="45000"/>
              <a:buFont typeface="Wingdings" charset="2"/>
              <a:buChar char=""/>
            </a:pPr>
            <a:r>
              <a:rPr lang="en-US" sz="2400" b="0" strike="noStrike" spc="-1">
                <a:latin typeface="Arial"/>
              </a:rPr>
              <a:t>Third Outline Level</a:t>
            </a:r>
          </a:p>
          <a:p>
            <a:pPr marL="1728000" lvl="3" indent="-216000">
              <a:spcBef>
                <a:spcPts val="567"/>
              </a:spcBef>
              <a:buClr>
                <a:srgbClr val="000000"/>
              </a:buClr>
              <a:buSzPct val="75000"/>
              <a:buFont typeface="Symbol" charset="2"/>
              <a:buChar char=""/>
            </a:pPr>
            <a:r>
              <a:rPr lang="en-US" sz="2000" b="0" strike="noStrike" spc="-1">
                <a:latin typeface="Arial"/>
              </a:rPr>
              <a:t>Fourth Outline Level</a:t>
            </a:r>
          </a:p>
          <a:p>
            <a:pPr marL="2160000" lvl="4" indent="-216000">
              <a:spcBef>
                <a:spcPts val="283"/>
              </a:spcBef>
              <a:buClr>
                <a:srgbClr val="000000"/>
              </a:buClr>
              <a:buSzPct val="45000"/>
              <a:buFont typeface="Wingdings" charset="2"/>
              <a:buChar char=""/>
            </a:pPr>
            <a:r>
              <a:rPr lang="en-US" sz="2000" b="0" strike="noStrike" spc="-1">
                <a:latin typeface="Arial"/>
              </a:rPr>
              <a:t>Fifth Outline Level</a:t>
            </a:r>
          </a:p>
          <a:p>
            <a:pPr marL="2592000" lvl="5" indent="-216000">
              <a:spcBef>
                <a:spcPts val="283"/>
              </a:spcBef>
              <a:buClr>
                <a:srgbClr val="000000"/>
              </a:buClr>
              <a:buSzPct val="45000"/>
              <a:buFont typeface="Wingdings" charset="2"/>
              <a:buChar char=""/>
            </a:pPr>
            <a:r>
              <a:rPr lang="en-US" sz="2000" b="0" strike="noStrike" spc="-1">
                <a:latin typeface="Arial"/>
              </a:rPr>
              <a:t>Sixth Outline Level</a:t>
            </a:r>
          </a:p>
          <a:p>
            <a:pPr marL="3024000" lvl="6" indent="-216000">
              <a:spcBef>
                <a:spcPts val="283"/>
              </a:spcBef>
              <a:buClr>
                <a:srgbClr val="000000"/>
              </a:buClr>
              <a:buSzPct val="45000"/>
              <a:buFont typeface="Wingdings" charset="2"/>
              <a:buChar char=""/>
            </a:pPr>
            <a:r>
              <a:rPr lang="en-US"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67" name="PlaceHolder 1"/>
          <p:cNvSpPr>
            <a:spLocks noGrp="1"/>
          </p:cNvSpPr>
          <p:nvPr>
            <p:ph type="title"/>
          </p:nvPr>
        </p:nvSpPr>
        <p:spPr>
          <a:xfrm>
            <a:off x="457200" y="274680"/>
            <a:ext cx="8228880" cy="1142280"/>
          </a:xfrm>
          <a:prstGeom prst="rect">
            <a:avLst/>
          </a:prstGeom>
        </p:spPr>
        <p:txBody>
          <a:bodyPr lIns="0" tIns="0" rIns="0" bIns="0" anchor="ctr"/>
          <a:lstStyle/>
          <a:p>
            <a:r>
              <a:rPr lang="en-US" sz="1800" b="0" strike="noStrike" spc="-1">
                <a:latin typeface="Arial"/>
              </a:rPr>
              <a:t>Click to edit the title text format</a:t>
            </a:r>
          </a:p>
        </p:txBody>
      </p:sp>
      <p:sp>
        <p:nvSpPr>
          <p:cNvPr id="268" name="PlaceHolder 2"/>
          <p:cNvSpPr>
            <a:spLocks noGrp="1"/>
          </p:cNvSpPr>
          <p:nvPr>
            <p:ph type="body"/>
          </p:nvPr>
        </p:nvSpPr>
        <p:spPr>
          <a:xfrm>
            <a:off x="457200" y="1600200"/>
            <a:ext cx="4015440" cy="452520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18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1800" b="0" strike="noStrike" spc="-1">
                <a:latin typeface="Arial"/>
              </a:rPr>
              <a:t>Second Outline Level</a:t>
            </a:r>
          </a:p>
          <a:p>
            <a:pPr marL="1296000" lvl="2" indent="-288000">
              <a:spcBef>
                <a:spcPts val="850"/>
              </a:spcBef>
              <a:buClr>
                <a:srgbClr val="000000"/>
              </a:buClr>
              <a:buSzPct val="45000"/>
              <a:buFont typeface="Wingdings" charset="2"/>
              <a:buChar char=""/>
            </a:pPr>
            <a:r>
              <a:rPr lang="en-US" sz="1800" b="0" strike="noStrike" spc="-1">
                <a:latin typeface="Arial"/>
              </a:rPr>
              <a:t>Third Outline Level</a:t>
            </a:r>
          </a:p>
          <a:p>
            <a:pPr marL="1728000" lvl="3" indent="-216000">
              <a:spcBef>
                <a:spcPts val="567"/>
              </a:spcBef>
              <a:buClr>
                <a:srgbClr val="000000"/>
              </a:buClr>
              <a:buSzPct val="75000"/>
              <a:buFont typeface="Symbol" charset="2"/>
              <a:buChar char=""/>
            </a:pPr>
            <a:r>
              <a:rPr lang="en-US" sz="1800" b="0" strike="noStrike" spc="-1">
                <a:latin typeface="Arial"/>
              </a:rPr>
              <a:t>Fourth Outline Level</a:t>
            </a:r>
          </a:p>
          <a:p>
            <a:pPr marL="2160000" lvl="4" indent="-216000">
              <a:spcBef>
                <a:spcPts val="283"/>
              </a:spcBef>
              <a:buClr>
                <a:srgbClr val="000000"/>
              </a:buClr>
              <a:buSzPct val="45000"/>
              <a:buFont typeface="Wingdings" charset="2"/>
              <a:buChar char=""/>
            </a:pPr>
            <a:r>
              <a:rPr lang="en-US" sz="1800" b="0" strike="noStrike" spc="-1">
                <a:latin typeface="Arial"/>
              </a:rPr>
              <a:t>Fifth Outline Level</a:t>
            </a:r>
          </a:p>
          <a:p>
            <a:pPr marL="2592000" lvl="5" indent="-216000">
              <a:spcBef>
                <a:spcPts val="283"/>
              </a:spcBef>
              <a:buClr>
                <a:srgbClr val="000000"/>
              </a:buClr>
              <a:buSzPct val="45000"/>
              <a:buFont typeface="Wingdings" charset="2"/>
              <a:buChar char=""/>
            </a:pPr>
            <a:r>
              <a:rPr lang="en-US" sz="1800" b="0" strike="noStrike" spc="-1">
                <a:latin typeface="Arial"/>
              </a:rPr>
              <a:t>Sixth Outline Level</a:t>
            </a:r>
          </a:p>
          <a:p>
            <a:pPr marL="3024000" lvl="6" indent="-216000">
              <a:spcBef>
                <a:spcPts val="283"/>
              </a:spcBef>
              <a:buClr>
                <a:srgbClr val="000000"/>
              </a:buClr>
              <a:buSzPct val="45000"/>
              <a:buFont typeface="Wingdings" charset="2"/>
              <a:buChar char=""/>
            </a:pPr>
            <a:r>
              <a:rPr lang="en-US" sz="1800" b="0" strike="noStrike" spc="-1">
                <a:latin typeface="Arial"/>
              </a:rPr>
              <a:t>Seventh Outline Level</a:t>
            </a:r>
          </a:p>
        </p:txBody>
      </p:sp>
      <p:sp>
        <p:nvSpPr>
          <p:cNvPr id="269" name="PlaceHolder 3"/>
          <p:cNvSpPr>
            <a:spLocks noGrp="1"/>
          </p:cNvSpPr>
          <p:nvPr>
            <p:ph type="body"/>
          </p:nvPr>
        </p:nvSpPr>
        <p:spPr>
          <a:xfrm>
            <a:off x="4674240" y="1600200"/>
            <a:ext cx="4015440" cy="452520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18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1800" b="0" strike="noStrike" spc="-1">
                <a:latin typeface="Arial"/>
              </a:rPr>
              <a:t>Second Outline Level</a:t>
            </a:r>
          </a:p>
          <a:p>
            <a:pPr marL="1296000" lvl="2" indent="-288000">
              <a:spcBef>
                <a:spcPts val="850"/>
              </a:spcBef>
              <a:buClr>
                <a:srgbClr val="000000"/>
              </a:buClr>
              <a:buSzPct val="45000"/>
              <a:buFont typeface="Wingdings" charset="2"/>
              <a:buChar char=""/>
            </a:pPr>
            <a:r>
              <a:rPr lang="en-US" sz="1800" b="0" strike="noStrike" spc="-1">
                <a:latin typeface="Arial"/>
              </a:rPr>
              <a:t>Third Outline Level</a:t>
            </a:r>
          </a:p>
          <a:p>
            <a:pPr marL="1728000" lvl="3" indent="-216000">
              <a:spcBef>
                <a:spcPts val="567"/>
              </a:spcBef>
              <a:buClr>
                <a:srgbClr val="000000"/>
              </a:buClr>
              <a:buSzPct val="75000"/>
              <a:buFont typeface="Symbol" charset="2"/>
              <a:buChar char=""/>
            </a:pPr>
            <a:r>
              <a:rPr lang="en-US" sz="1800" b="0" strike="noStrike" spc="-1">
                <a:latin typeface="Arial"/>
              </a:rPr>
              <a:t>Fourth Outline Level</a:t>
            </a:r>
          </a:p>
          <a:p>
            <a:pPr marL="2160000" lvl="4" indent="-216000">
              <a:spcBef>
                <a:spcPts val="283"/>
              </a:spcBef>
              <a:buClr>
                <a:srgbClr val="000000"/>
              </a:buClr>
              <a:buSzPct val="45000"/>
              <a:buFont typeface="Wingdings" charset="2"/>
              <a:buChar char=""/>
            </a:pPr>
            <a:r>
              <a:rPr lang="en-US" sz="1800" b="0" strike="noStrike" spc="-1">
                <a:latin typeface="Arial"/>
              </a:rPr>
              <a:t>Fifth Outline Level</a:t>
            </a:r>
          </a:p>
          <a:p>
            <a:pPr marL="2592000" lvl="5" indent="-216000">
              <a:spcBef>
                <a:spcPts val="283"/>
              </a:spcBef>
              <a:buClr>
                <a:srgbClr val="000000"/>
              </a:buClr>
              <a:buSzPct val="45000"/>
              <a:buFont typeface="Wingdings" charset="2"/>
              <a:buChar char=""/>
            </a:pPr>
            <a:r>
              <a:rPr lang="en-US" sz="1800" b="0" strike="noStrike" spc="-1">
                <a:latin typeface="Arial"/>
              </a:rPr>
              <a:t>Sixth Outline Level</a:t>
            </a:r>
          </a:p>
          <a:p>
            <a:pPr marL="3024000" lvl="6" indent="-216000">
              <a:spcBef>
                <a:spcPts val="283"/>
              </a:spcBef>
              <a:buClr>
                <a:srgbClr val="000000"/>
              </a:buClr>
              <a:buSzPct val="45000"/>
              <a:buFont typeface="Wingdings" charset="2"/>
              <a:buChar char=""/>
            </a:pPr>
            <a:r>
              <a:rPr lang="en-US" sz="18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740" r:id="rId1"/>
    <p:sldLayoutId id="2147483741" r:id="rId2"/>
    <p:sldLayoutId id="2147483742" r:id="rId3"/>
    <p:sldLayoutId id="2147483743" r:id="rId4"/>
    <p:sldLayoutId id="2147483744" r:id="rId5"/>
    <p:sldLayoutId id="2147483745" r:id="rId6"/>
    <p:sldLayoutId id="2147483746" r:id="rId7"/>
    <p:sldLayoutId id="2147483747" r:id="rId8"/>
    <p:sldLayoutId id="2147483748" r:id="rId9"/>
    <p:sldLayoutId id="2147483749" r:id="rId10"/>
    <p:sldLayoutId id="2147483750" r:id="rId11"/>
    <p:sldLayoutId id="2147483751"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06" name="PlaceHolder 1"/>
          <p:cNvSpPr>
            <a:spLocks noGrp="1"/>
          </p:cNvSpPr>
          <p:nvPr>
            <p:ph type="title"/>
          </p:nvPr>
        </p:nvSpPr>
        <p:spPr>
          <a:xfrm>
            <a:off x="457200" y="274680"/>
            <a:ext cx="8228880" cy="1142280"/>
          </a:xfrm>
          <a:prstGeom prst="rect">
            <a:avLst/>
          </a:prstGeom>
        </p:spPr>
        <p:txBody>
          <a:bodyPr lIns="0" tIns="0" rIns="0" bIns="0" anchor="ctr"/>
          <a:lstStyle/>
          <a:p>
            <a:r>
              <a:rPr lang="en-US" sz="1800" b="0" strike="noStrike" spc="-1">
                <a:latin typeface="Arial"/>
              </a:rPr>
              <a:t>Click to edit the title text format</a:t>
            </a:r>
          </a:p>
        </p:txBody>
      </p:sp>
      <p:sp>
        <p:nvSpPr>
          <p:cNvPr id="307" name="PlaceHolder 2"/>
          <p:cNvSpPr>
            <a:spLocks noGrp="1"/>
          </p:cNvSpPr>
          <p:nvPr>
            <p:ph type="body"/>
          </p:nvPr>
        </p:nvSpPr>
        <p:spPr>
          <a:xfrm>
            <a:off x="457200" y="1604520"/>
            <a:ext cx="82292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2800" b="0" strike="noStrike" spc="-1">
                <a:latin typeface="Arial"/>
              </a:rPr>
              <a:t>Second Outline Level</a:t>
            </a:r>
          </a:p>
          <a:p>
            <a:pPr marL="1296000" lvl="2" indent="-288000">
              <a:spcBef>
                <a:spcPts val="850"/>
              </a:spcBef>
              <a:buClr>
                <a:srgbClr val="000000"/>
              </a:buClr>
              <a:buSzPct val="45000"/>
              <a:buFont typeface="Wingdings" charset="2"/>
              <a:buChar char=""/>
            </a:pPr>
            <a:r>
              <a:rPr lang="en-US" sz="2400" b="0" strike="noStrike" spc="-1">
                <a:latin typeface="Arial"/>
              </a:rPr>
              <a:t>Third Outline Level</a:t>
            </a:r>
          </a:p>
          <a:p>
            <a:pPr marL="1728000" lvl="3" indent="-216000">
              <a:spcBef>
                <a:spcPts val="567"/>
              </a:spcBef>
              <a:buClr>
                <a:srgbClr val="000000"/>
              </a:buClr>
              <a:buSzPct val="75000"/>
              <a:buFont typeface="Symbol" charset="2"/>
              <a:buChar char=""/>
            </a:pPr>
            <a:r>
              <a:rPr lang="en-US" sz="2000" b="0" strike="noStrike" spc="-1">
                <a:latin typeface="Arial"/>
              </a:rPr>
              <a:t>Fourth Outline Level</a:t>
            </a:r>
          </a:p>
          <a:p>
            <a:pPr marL="2160000" lvl="4" indent="-216000">
              <a:spcBef>
                <a:spcPts val="283"/>
              </a:spcBef>
              <a:buClr>
                <a:srgbClr val="000000"/>
              </a:buClr>
              <a:buSzPct val="45000"/>
              <a:buFont typeface="Wingdings" charset="2"/>
              <a:buChar char=""/>
            </a:pPr>
            <a:r>
              <a:rPr lang="en-US" sz="2000" b="0" strike="noStrike" spc="-1">
                <a:latin typeface="Arial"/>
              </a:rPr>
              <a:t>Fifth Outline Level</a:t>
            </a:r>
          </a:p>
          <a:p>
            <a:pPr marL="2592000" lvl="5" indent="-216000">
              <a:spcBef>
                <a:spcPts val="283"/>
              </a:spcBef>
              <a:buClr>
                <a:srgbClr val="000000"/>
              </a:buClr>
              <a:buSzPct val="45000"/>
              <a:buFont typeface="Wingdings" charset="2"/>
              <a:buChar char=""/>
            </a:pPr>
            <a:r>
              <a:rPr lang="en-US" sz="2000" b="0" strike="noStrike" spc="-1">
                <a:latin typeface="Arial"/>
              </a:rPr>
              <a:t>Sixth Outline Level</a:t>
            </a:r>
          </a:p>
          <a:p>
            <a:pPr marL="3024000" lvl="6" indent="-216000">
              <a:spcBef>
                <a:spcPts val="283"/>
              </a:spcBef>
              <a:buClr>
                <a:srgbClr val="000000"/>
              </a:buClr>
              <a:buSzPct val="45000"/>
              <a:buFont typeface="Wingdings" charset="2"/>
              <a:buChar char=""/>
            </a:pPr>
            <a:r>
              <a:rPr lang="en-US"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753" r:id="rId1"/>
    <p:sldLayoutId id="2147483754" r:id="rId2"/>
    <p:sldLayoutId id="2147483755" r:id="rId3"/>
    <p:sldLayoutId id="2147483756" r:id="rId4"/>
    <p:sldLayoutId id="2147483757" r:id="rId5"/>
    <p:sldLayoutId id="2147483758" r:id="rId6"/>
    <p:sldLayoutId id="2147483759" r:id="rId7"/>
    <p:sldLayoutId id="2147483760" r:id="rId8"/>
    <p:sldLayoutId id="2147483761" r:id="rId9"/>
    <p:sldLayoutId id="2147483762" r:id="rId10"/>
    <p:sldLayoutId id="2147483763" r:id="rId11"/>
    <p:sldLayoutId id="2147483764"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if"/><Relationship Id="rId2" Type="http://schemas.openxmlformats.org/officeDocument/2006/relationships/image" Target="../media/image1.wmf"/><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3.xml"/></Relationships>
</file>

<file path=ppt/slides/_rels/slide101.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64.xml"/></Relationships>
</file>

<file path=ppt/slides/_rels/slide102.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64.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3.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3.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2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3.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09.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3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4.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9.xml.rels><?xml version="1.0" encoding="UTF-8" standalone="yes"?>
<Relationships xmlns="http://schemas.openxmlformats.org/package/2006/relationships"><Relationship Id="rId2" Type="http://schemas.openxmlformats.org/officeDocument/2006/relationships/hyperlink" Target="http://mistymountain.co.uk/flamingo/" TargetMode="Externa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3.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53.xml.rels><?xml version="1.0" encoding="UTF-8" standalone="yes"?>
<Relationships xmlns="http://schemas.openxmlformats.org/package/2006/relationships"><Relationship Id="rId3" Type="http://schemas.openxmlformats.org/officeDocument/2006/relationships/hyperlink" Target="http://www.bsc.es/computer-sciences/performance-tools/paraver" TargetMode="External"/><Relationship Id="rId2" Type="http://schemas.openxmlformats.org/officeDocument/2006/relationships/hyperlink" Target="http://www.bsc.es/computer-sciences/performance-tools/trace-generation" TargetMode="External"/><Relationship Id="rId1" Type="http://schemas.openxmlformats.org/officeDocument/2006/relationships/slideLayout" Target="../slideLayouts/slideLayout13.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6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3.xml"/></Relationships>
</file>

<file path=ppt/slides/_rels/slide16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3.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3.xml"/><Relationship Id="rId4" Type="http://schemas.openxmlformats.org/officeDocument/2006/relationships/image" Target="../media/image51.png"/></Relationships>
</file>

<file path=ppt/slides/_rels/slide16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13.xml"/></Relationships>
</file>

<file path=ppt/slides/_rels/slide16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5.wmf"/><Relationship Id="rId1" Type="http://schemas.openxmlformats.org/officeDocument/2006/relationships/slideLayout" Target="../slideLayouts/slideLayout25.xml"/></Relationships>
</file>

<file path=ppt/slides/_rels/slide180.xml.rels><?xml version="1.0" encoding="UTF-8" standalone="yes"?>
<Relationships xmlns="http://schemas.openxmlformats.org/package/2006/relationships"><Relationship Id="rId2" Type="http://schemas.openxmlformats.org/officeDocument/2006/relationships/hyperlink" Target="https://github.com/jrprice/Oclgrind" TargetMode="External"/><Relationship Id="rId1" Type="http://schemas.openxmlformats.org/officeDocument/2006/relationships/slideLayout" Target="../slideLayouts/slideLayout13.xml"/></Relationships>
</file>

<file path=ppt/slides/_rels/slide181.xml.rels><?xml version="1.0" encoding="UTF-8" standalone="yes"?>
<Relationships xmlns="http://schemas.openxmlformats.org/package/2006/relationships"><Relationship Id="rId2" Type="http://schemas.openxmlformats.org/officeDocument/2006/relationships/hyperlink" Target="http://multicore.doc.ic.ac.uk/tools/GPUVerify/" TargetMode="External"/><Relationship Id="rId1" Type="http://schemas.openxmlformats.org/officeDocument/2006/relationships/slideLayout" Target="../slideLayouts/slideLayout13.xml"/></Relationships>
</file>

<file path=ppt/slides/_rels/slide182.xml.rels><?xml version="1.0" encoding="UTF-8" standalone="yes"?>
<Relationships xmlns="http://schemas.openxmlformats.org/package/2006/relationships"><Relationship Id="rId2" Type="http://schemas.openxmlformats.org/officeDocument/2006/relationships/hyperlink" Target="http://multicore.doc.ic.ac.uk/tools/GPUVerify/" TargetMode="External"/><Relationship Id="rId1" Type="http://schemas.openxmlformats.org/officeDocument/2006/relationships/slideLayout" Target="../slideLayouts/slideLayout13.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13.xml"/><Relationship Id="rId4" Type="http://schemas.openxmlformats.org/officeDocument/2006/relationships/image" Target="../media/image8.png"/></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8.xml.rels><?xml version="1.0" encoding="UTF-8" standalone="yes"?>
<Relationships xmlns="http://schemas.openxmlformats.org/package/2006/relationships"><Relationship Id="rId2" Type="http://schemas.openxmlformats.org/officeDocument/2006/relationships/hyperlink" Target="http://developer.amd.com/Resources/hc/OpenCLZone/programming/pages/portingcudatoopencl.aspx" TargetMode="External"/><Relationship Id="rId1" Type="http://schemas.openxmlformats.org/officeDocument/2006/relationships/slideLayout" Target="../slideLayouts/slideLayout13.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3.xml"/></Relationships>
</file>

<file path=ppt/slides/_rels/slide22.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18" Type="http://schemas.openxmlformats.org/officeDocument/2006/relationships/image" Target="../media/image26.png"/><Relationship Id="rId26" Type="http://schemas.openxmlformats.org/officeDocument/2006/relationships/image" Target="../media/image34.png"/><Relationship Id="rId3" Type="http://schemas.openxmlformats.org/officeDocument/2006/relationships/image" Target="../media/image11.png"/><Relationship Id="rId21" Type="http://schemas.openxmlformats.org/officeDocument/2006/relationships/image" Target="../media/image29.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image" Target="../media/image25.png"/><Relationship Id="rId25" Type="http://schemas.openxmlformats.org/officeDocument/2006/relationships/image" Target="../media/image33.png"/><Relationship Id="rId2" Type="http://schemas.openxmlformats.org/officeDocument/2006/relationships/image" Target="../media/image10.png"/><Relationship Id="rId16" Type="http://schemas.openxmlformats.org/officeDocument/2006/relationships/image" Target="../media/image24.png"/><Relationship Id="rId20" Type="http://schemas.openxmlformats.org/officeDocument/2006/relationships/image" Target="../media/image28.png"/><Relationship Id="rId29" Type="http://schemas.openxmlformats.org/officeDocument/2006/relationships/image" Target="../media/image37.png"/><Relationship Id="rId1" Type="http://schemas.openxmlformats.org/officeDocument/2006/relationships/slideLayout" Target="../slideLayouts/slideLayout13.xml"/><Relationship Id="rId6" Type="http://schemas.openxmlformats.org/officeDocument/2006/relationships/image" Target="../media/image14.png"/><Relationship Id="rId11" Type="http://schemas.openxmlformats.org/officeDocument/2006/relationships/image" Target="../media/image19.png"/><Relationship Id="rId24" Type="http://schemas.openxmlformats.org/officeDocument/2006/relationships/image" Target="../media/image32.png"/><Relationship Id="rId5" Type="http://schemas.openxmlformats.org/officeDocument/2006/relationships/image" Target="../media/image13.png"/><Relationship Id="rId15" Type="http://schemas.openxmlformats.org/officeDocument/2006/relationships/image" Target="../media/image23.png"/><Relationship Id="rId23" Type="http://schemas.openxmlformats.org/officeDocument/2006/relationships/image" Target="../media/image31.png"/><Relationship Id="rId28" Type="http://schemas.openxmlformats.org/officeDocument/2006/relationships/image" Target="../media/image36.png"/><Relationship Id="rId10" Type="http://schemas.openxmlformats.org/officeDocument/2006/relationships/image" Target="../media/image18.png"/><Relationship Id="rId19" Type="http://schemas.openxmlformats.org/officeDocument/2006/relationships/image" Target="../media/image27.jpeg"/><Relationship Id="rId4" Type="http://schemas.openxmlformats.org/officeDocument/2006/relationships/image" Target="../media/image12.png"/><Relationship Id="rId9" Type="http://schemas.openxmlformats.org/officeDocument/2006/relationships/image" Target="../media/image17.png"/><Relationship Id="rId14" Type="http://schemas.openxmlformats.org/officeDocument/2006/relationships/image" Target="../media/image22.png"/><Relationship Id="rId22" Type="http://schemas.openxmlformats.org/officeDocument/2006/relationships/image" Target="../media/image30.png"/><Relationship Id="rId27" Type="http://schemas.openxmlformats.org/officeDocument/2006/relationships/image" Target="../media/image3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5.xml"/><Relationship Id="rId5" Type="http://schemas.openxmlformats.org/officeDocument/2006/relationships/hyperlink" Target="https://www.khronos.org/registry/cl/specs/opencl-1.1.pdf" TargetMode="External"/><Relationship Id="rId4" Type="http://schemas.openxmlformats.org/officeDocument/2006/relationships/hyperlink" Target="https://www.khronos.org/files/opencl-1-1-quick-reference-card.pdf"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64.xml"/></Relationships>
</file>

<file path=ppt/slides/_rels/slide3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4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4.xml"/></Relationships>
</file>

<file path=ppt/slides/_rels/slide4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88.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88.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88.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3.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3.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3.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3.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3.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6" name="CustomShape 1"/>
          <p:cNvSpPr/>
          <p:nvPr/>
        </p:nvSpPr>
        <p:spPr>
          <a:xfrm>
            <a:off x="0" y="404640"/>
            <a:ext cx="9143280" cy="1469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5400" b="0" strike="noStrike" spc="-1">
                <a:solidFill>
                  <a:srgbClr val="000000"/>
                </a:solidFill>
                <a:latin typeface="Trebuchet MS"/>
              </a:rPr>
              <a:t>Hands On OpenCL</a:t>
            </a:r>
            <a:br/>
            <a:r>
              <a:rPr lang="en-US" sz="3200" b="0" strike="noStrike" spc="-1">
                <a:solidFill>
                  <a:srgbClr val="000000"/>
                </a:solidFill>
                <a:latin typeface="Trebuchet MS"/>
              </a:rPr>
              <a:t>动手学 OpenCL</a:t>
            </a:r>
            <a:endParaRPr lang="en-US" sz="3200" b="0" strike="noStrike" spc="-1">
              <a:latin typeface="Arial"/>
            </a:endParaRPr>
          </a:p>
        </p:txBody>
      </p:sp>
      <p:sp>
        <p:nvSpPr>
          <p:cNvPr id="427" name="CustomShape 2"/>
          <p:cNvSpPr/>
          <p:nvPr/>
        </p:nvSpPr>
        <p:spPr>
          <a:xfrm>
            <a:off x="899640" y="2065320"/>
            <a:ext cx="3455640" cy="1655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a:lnSpc>
                <a:spcPct val="100000"/>
              </a:lnSpc>
              <a:spcBef>
                <a:spcPts val="561"/>
              </a:spcBef>
            </a:pPr>
            <a:r>
              <a:rPr lang="en-US" sz="2800" b="0" strike="noStrike" spc="-1">
                <a:solidFill>
                  <a:srgbClr val="1F497D"/>
                </a:solidFill>
                <a:latin typeface="Trebuchet MS"/>
              </a:rPr>
              <a:t>原作者：</a:t>
            </a:r>
            <a:endParaRPr lang="en-US" sz="2800" b="0" strike="noStrike" spc="-1">
              <a:latin typeface="Arial"/>
            </a:endParaRPr>
          </a:p>
          <a:p>
            <a:pPr>
              <a:lnSpc>
                <a:spcPct val="100000"/>
              </a:lnSpc>
              <a:spcBef>
                <a:spcPts val="561"/>
              </a:spcBef>
            </a:pPr>
            <a:r>
              <a:rPr lang="en-US" sz="2800" b="0" strike="noStrike" spc="-1">
                <a:solidFill>
                  <a:srgbClr val="1F497D"/>
                </a:solidFill>
                <a:latin typeface="Trebuchet MS"/>
              </a:rPr>
              <a:t>Simon McIntosh-Smith</a:t>
            </a:r>
            <a:endParaRPr lang="en-US" sz="2800" b="0" strike="noStrike" spc="-1">
              <a:latin typeface="Arial"/>
            </a:endParaRPr>
          </a:p>
          <a:p>
            <a:pPr>
              <a:lnSpc>
                <a:spcPct val="100000"/>
              </a:lnSpc>
              <a:spcBef>
                <a:spcPts val="561"/>
              </a:spcBef>
            </a:pPr>
            <a:r>
              <a:rPr lang="en-US" sz="2800" b="0" strike="noStrike" spc="-1">
                <a:solidFill>
                  <a:srgbClr val="1F497D"/>
                </a:solidFill>
                <a:latin typeface="Trebuchet MS"/>
              </a:rPr>
              <a:t>Tom Deakin</a:t>
            </a:r>
            <a:endParaRPr lang="en-US" sz="2800" b="0" strike="noStrike" spc="-1">
              <a:latin typeface="Arial"/>
            </a:endParaRPr>
          </a:p>
          <a:p>
            <a:pPr>
              <a:lnSpc>
                <a:spcPct val="100000"/>
              </a:lnSpc>
              <a:spcBef>
                <a:spcPts val="561"/>
              </a:spcBef>
            </a:pPr>
            <a:endParaRPr lang="en-US" sz="2800" b="0" strike="noStrike" spc="-1">
              <a:latin typeface="Arial"/>
            </a:endParaRPr>
          </a:p>
          <a:p>
            <a:pPr>
              <a:lnSpc>
                <a:spcPct val="100000"/>
              </a:lnSpc>
              <a:spcBef>
                <a:spcPts val="561"/>
              </a:spcBef>
            </a:pPr>
            <a:r>
              <a:rPr lang="en-US" sz="2800" b="0" strike="noStrike" spc="-1">
                <a:solidFill>
                  <a:srgbClr val="1F497D"/>
                </a:solidFill>
                <a:latin typeface="Trebuchet MS"/>
              </a:rPr>
              <a:t>翻译：CycleUser</a:t>
            </a:r>
            <a:endParaRPr lang="en-US" sz="2800" b="0" strike="noStrike" spc="-1">
              <a:latin typeface="Arial"/>
            </a:endParaRPr>
          </a:p>
        </p:txBody>
      </p:sp>
      <p:sp>
        <p:nvSpPr>
          <p:cNvPr id="428" name="CustomShape 3"/>
          <p:cNvSpPr/>
          <p:nvPr/>
        </p:nvSpPr>
        <p:spPr>
          <a:xfrm>
            <a:off x="899640" y="5808960"/>
            <a:ext cx="7776000" cy="820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600" b="0" strike="noStrike" spc="-1">
                <a:solidFill>
                  <a:srgbClr val="1F497D"/>
                </a:solidFill>
                <a:latin typeface="Trebuchet MS"/>
                <a:ea typeface="DejaVu Sans"/>
              </a:rPr>
              <a:t>本文内部包含有下面两位的贡献：</a:t>
            </a:r>
            <a:endParaRPr lang="en-US" sz="1600" b="0" strike="noStrike" spc="-1">
              <a:latin typeface="Arial"/>
            </a:endParaRPr>
          </a:p>
          <a:p>
            <a:pPr>
              <a:lnSpc>
                <a:spcPct val="100000"/>
              </a:lnSpc>
            </a:pPr>
            <a:r>
              <a:rPr lang="en-US" sz="1600" b="0" strike="noStrike" spc="-1">
                <a:solidFill>
                  <a:srgbClr val="1F497D"/>
                </a:solidFill>
                <a:latin typeface="Trebuchet MS"/>
                <a:ea typeface="DejaVu Sans"/>
              </a:rPr>
              <a:t>Timothy G. Mattson (来自 Intel 英特尔公司) </a:t>
            </a:r>
            <a:endParaRPr lang="en-US" sz="1600" b="0" strike="noStrike" spc="-1">
              <a:latin typeface="Arial"/>
            </a:endParaRPr>
          </a:p>
          <a:p>
            <a:pPr>
              <a:lnSpc>
                <a:spcPct val="100000"/>
              </a:lnSpc>
            </a:pPr>
            <a:r>
              <a:rPr lang="en-US" sz="1600" b="0" strike="noStrike" spc="-1">
                <a:solidFill>
                  <a:srgbClr val="1F497D"/>
                </a:solidFill>
                <a:latin typeface="Trebuchet MS"/>
                <a:ea typeface="DejaVu Sans"/>
              </a:rPr>
              <a:t>Benedict Gaster (来自Qualcomm 高通公司)</a:t>
            </a:r>
            <a:endParaRPr lang="en-US" sz="1600" b="0" strike="noStrike" spc="-1">
              <a:latin typeface="Arial"/>
            </a:endParaRPr>
          </a:p>
        </p:txBody>
      </p:sp>
      <p:pic>
        <p:nvPicPr>
          <p:cNvPr id="429" name="Picture 7"/>
          <p:cNvPicPr/>
          <p:nvPr/>
        </p:nvPicPr>
        <p:blipFill>
          <a:blip r:embed="rId2"/>
          <a:stretch/>
        </p:blipFill>
        <p:spPr>
          <a:xfrm>
            <a:off x="2051640" y="4149000"/>
            <a:ext cx="1151280" cy="1151280"/>
          </a:xfrm>
          <a:prstGeom prst="rect">
            <a:avLst/>
          </a:prstGeom>
          <a:ln>
            <a:noFill/>
          </a:ln>
        </p:spPr>
      </p:pic>
      <p:pic>
        <p:nvPicPr>
          <p:cNvPr id="430" name="Picture 5"/>
          <p:cNvPicPr/>
          <p:nvPr/>
        </p:nvPicPr>
        <p:blipFill>
          <a:blip r:embed="rId3"/>
          <a:stretch/>
        </p:blipFill>
        <p:spPr>
          <a:xfrm>
            <a:off x="5148000" y="2421000"/>
            <a:ext cx="2982240" cy="863280"/>
          </a:xfrm>
          <a:prstGeom prst="rect">
            <a:avLst/>
          </a:prstGeom>
          <a:ln>
            <a:noFill/>
          </a:ln>
        </p:spPr>
      </p:pic>
      <p:pic>
        <p:nvPicPr>
          <p:cNvPr id="431" name="Picture 2"/>
          <p:cNvPicPr/>
          <p:nvPr/>
        </p:nvPicPr>
        <p:blipFill>
          <a:blip r:embed="rId4"/>
          <a:stretch/>
        </p:blipFill>
        <p:spPr>
          <a:xfrm>
            <a:off x="4705920" y="4149000"/>
            <a:ext cx="2752560" cy="1210680"/>
          </a:xfrm>
          <a:prstGeom prst="rect">
            <a:avLst/>
          </a:prstGeom>
          <a:ln>
            <a:noFill/>
          </a:ln>
        </p:spPr>
      </p:pic>
      <p:sp>
        <p:nvSpPr>
          <p:cNvPr id="432" name="CustomShape 4"/>
          <p:cNvSpPr/>
          <p:nvPr/>
        </p:nvSpPr>
        <p:spPr>
          <a:xfrm>
            <a:off x="6965640" y="6381360"/>
            <a:ext cx="213156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strike="noStrike" spc="-1">
                <a:solidFill>
                  <a:srgbClr val="000000"/>
                </a:solidFill>
                <a:latin typeface="Trebuchet MS"/>
                <a:ea typeface="DejaVu Sans"/>
              </a:rPr>
              <a:t>V 1.2 – Nov 2014</a:t>
            </a:r>
            <a:endParaRPr lang="en-US" sz="18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2"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a:bodyPr>
          <a:lstStyle/>
          <a:p>
            <a:pPr algn="ctr">
              <a:lnSpc>
                <a:spcPct val="100000"/>
              </a:lnSpc>
            </a:pPr>
            <a:r>
              <a:rPr lang="en-US" sz="4400" b="0" strike="noStrike" spc="-1">
                <a:solidFill>
                  <a:srgbClr val="000000"/>
                </a:solidFill>
                <a:latin typeface="Trebuchet MS"/>
              </a:rPr>
              <a:t>AMD APU用户的安装过程（旧版）</a:t>
            </a:r>
            <a:endParaRPr lang="en-US" sz="4400" b="0" strike="noStrike" spc="-1">
              <a:latin typeface="Arial"/>
            </a:endParaRPr>
          </a:p>
        </p:txBody>
      </p:sp>
      <p:sp>
        <p:nvSpPr>
          <p:cNvPr id="453" name="CustomShape 2"/>
          <p:cNvSpPr/>
          <p:nvPr/>
        </p:nvSpPr>
        <p:spPr>
          <a:xfrm>
            <a:off x="457200" y="1600200"/>
            <a:ext cx="8228880" cy="3788229"/>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en-US" sz="3200" b="0" strike="noStrike" spc="-1" dirty="0" err="1">
                <a:solidFill>
                  <a:srgbClr val="000000"/>
                </a:solidFill>
                <a:latin typeface="Trebuchet MS"/>
              </a:rPr>
              <a:t>最简单的方法就是按照</a:t>
            </a:r>
            <a:r>
              <a:rPr lang="en-US" sz="3200" b="0" strike="noStrike" spc="-1" dirty="0">
                <a:solidFill>
                  <a:srgbClr val="000000"/>
                </a:solidFill>
                <a:latin typeface="Trebuchet MS"/>
              </a:rPr>
              <a:t> AMD GPU </a:t>
            </a:r>
            <a:r>
              <a:rPr lang="en-US" sz="3200" b="0" strike="noStrike" spc="-1" dirty="0" err="1">
                <a:solidFill>
                  <a:srgbClr val="000000"/>
                </a:solidFill>
                <a:latin typeface="Trebuchet MS"/>
              </a:rPr>
              <a:t>的安装指南来安装</a:t>
            </a:r>
            <a:r>
              <a:rPr lang="en-US" sz="3200" b="0" strike="noStrike" spc="-1" dirty="0">
                <a:solidFill>
                  <a:srgbClr val="000000"/>
                </a:solidFill>
                <a:latin typeface="Trebuchet MS"/>
              </a:rPr>
              <a:t> </a:t>
            </a:r>
            <a:r>
              <a:rPr lang="en-US" sz="3200" b="0" strike="noStrike" spc="-1" dirty="0" err="1">
                <a:solidFill>
                  <a:srgbClr val="000000"/>
                </a:solidFill>
                <a:latin typeface="Trebuchet MS"/>
              </a:rPr>
              <a:t>fglrx</a:t>
            </a:r>
            <a:r>
              <a:rPr lang="en-US" sz="3200" b="0" strike="noStrike" spc="-1" dirty="0">
                <a:solidFill>
                  <a:srgbClr val="000000"/>
                </a:solidFill>
                <a:latin typeface="Trebuchet MS"/>
              </a:rPr>
              <a:t>。</a:t>
            </a:r>
            <a:endParaRPr lang="en-US" sz="3200" b="0" strike="noStrike" spc="-1" dirty="0">
              <a:latin typeface="Arial"/>
            </a:endParaRPr>
          </a:p>
          <a:p>
            <a:pPr marL="343080" indent="-342360">
              <a:lnSpc>
                <a:spcPct val="100000"/>
              </a:lnSpc>
              <a:spcBef>
                <a:spcPts val="641"/>
              </a:spcBef>
              <a:buClr>
                <a:srgbClr val="000000"/>
              </a:buClr>
              <a:buFont typeface="Arial"/>
              <a:buChar char="•"/>
            </a:pPr>
            <a:r>
              <a:rPr lang="en-US" sz="3200" b="0" strike="noStrike" spc="-1" dirty="0" err="1">
                <a:solidFill>
                  <a:srgbClr val="000000"/>
                </a:solidFill>
                <a:latin typeface="Trebuchet MS"/>
              </a:rPr>
              <a:t>这意味着你可以将</a:t>
            </a:r>
            <a:r>
              <a:rPr lang="en-US" sz="3200" b="0" strike="noStrike" spc="-1" dirty="0">
                <a:solidFill>
                  <a:srgbClr val="000000"/>
                </a:solidFill>
                <a:latin typeface="Trebuchet MS"/>
              </a:rPr>
              <a:t> APU </a:t>
            </a:r>
            <a:r>
              <a:rPr lang="en-US" sz="3200" b="0" strike="noStrike" spc="-1" dirty="0" err="1">
                <a:solidFill>
                  <a:srgbClr val="000000"/>
                </a:solidFill>
                <a:latin typeface="Trebuchet MS"/>
              </a:rPr>
              <a:t>中的</a:t>
            </a:r>
            <a:r>
              <a:rPr lang="en-US" sz="3200" b="0" strike="noStrike" spc="-1" dirty="0">
                <a:solidFill>
                  <a:srgbClr val="000000"/>
                </a:solidFill>
                <a:latin typeface="Trebuchet MS"/>
              </a:rPr>
              <a:t> CPU 和 GPU </a:t>
            </a:r>
            <a:r>
              <a:rPr lang="en-US" sz="3200" b="0" strike="noStrike" spc="-1" dirty="0" err="1">
                <a:solidFill>
                  <a:srgbClr val="000000"/>
                </a:solidFill>
                <a:latin typeface="Trebuchet MS"/>
              </a:rPr>
              <a:t>作为两个独立的</a:t>
            </a:r>
            <a:r>
              <a:rPr lang="en-US" sz="3200" b="0" strike="noStrike" spc="-1" dirty="0">
                <a:solidFill>
                  <a:srgbClr val="000000"/>
                </a:solidFill>
                <a:latin typeface="Trebuchet MS"/>
              </a:rPr>
              <a:t> OpenCL </a:t>
            </a:r>
            <a:r>
              <a:rPr lang="en-US" sz="3200" b="0" strike="noStrike" spc="-1" dirty="0" err="1">
                <a:solidFill>
                  <a:srgbClr val="000000"/>
                </a:solidFill>
                <a:latin typeface="Trebuchet MS"/>
              </a:rPr>
              <a:t>设备来使用</a:t>
            </a:r>
            <a:r>
              <a:rPr lang="en-US" sz="3200" b="0" strike="noStrike" spc="-1" dirty="0">
                <a:solidFill>
                  <a:srgbClr val="000000"/>
                </a:solidFill>
                <a:latin typeface="Trebuchet MS"/>
              </a:rPr>
              <a:t>。</a:t>
            </a:r>
            <a:endParaRPr lang="en-US" sz="3200" b="0" strike="noStrike" spc="-1" dirty="0">
              <a:latin typeface="Arial"/>
            </a:endParaRPr>
          </a:p>
          <a:p>
            <a:pPr marL="343080" indent="-342360">
              <a:lnSpc>
                <a:spcPct val="100000"/>
              </a:lnSpc>
              <a:spcBef>
                <a:spcPts val="641"/>
              </a:spcBef>
              <a:buClr>
                <a:srgbClr val="000000"/>
              </a:buClr>
              <a:buFont typeface="Arial"/>
              <a:buChar char="•"/>
            </a:pPr>
            <a:r>
              <a:rPr lang="en-US" sz="3200" b="0" strike="noStrike" spc="-1" dirty="0" err="1">
                <a:solidFill>
                  <a:srgbClr val="000000"/>
                </a:solidFill>
                <a:latin typeface="Trebuchet MS"/>
              </a:rPr>
              <a:t>如果你安装有独立显卡，可能需要在</a:t>
            </a:r>
            <a:r>
              <a:rPr lang="en-US" sz="3200" b="0" strike="noStrike" spc="-1" dirty="0">
                <a:solidFill>
                  <a:srgbClr val="000000"/>
                </a:solidFill>
                <a:latin typeface="Trebuchet MS"/>
              </a:rPr>
              <a:t> BIOS </a:t>
            </a:r>
            <a:r>
              <a:rPr lang="en-US" sz="3200" b="0" strike="noStrike" spc="-1" dirty="0" err="1">
                <a:solidFill>
                  <a:srgbClr val="000000"/>
                </a:solidFill>
                <a:latin typeface="Trebuchet MS"/>
              </a:rPr>
              <a:t>里面强制启用集成显卡，才能实现利用</a:t>
            </a:r>
            <a:r>
              <a:rPr lang="en-US" sz="3200" b="0" strike="noStrike" spc="-1" dirty="0">
                <a:solidFill>
                  <a:srgbClr val="000000"/>
                </a:solidFill>
                <a:latin typeface="Trebuchet MS"/>
              </a:rPr>
              <a:t> APU </a:t>
            </a:r>
            <a:r>
              <a:rPr lang="en-US" sz="3200" b="0" strike="noStrike" spc="-1" dirty="0" err="1">
                <a:solidFill>
                  <a:srgbClr val="000000"/>
                </a:solidFill>
                <a:latin typeface="Trebuchet MS"/>
              </a:rPr>
              <a:t>作为</a:t>
            </a:r>
            <a:r>
              <a:rPr lang="en-US" sz="3200" b="0" strike="noStrike" spc="-1" dirty="0">
                <a:solidFill>
                  <a:srgbClr val="000000"/>
                </a:solidFill>
                <a:latin typeface="Trebuchet MS"/>
              </a:rPr>
              <a:t> OpenCL </a:t>
            </a:r>
            <a:r>
              <a:rPr lang="en-US" sz="3200" b="0" strike="noStrike" spc="-1" dirty="0" err="1">
                <a:solidFill>
                  <a:srgbClr val="000000"/>
                </a:solidFill>
                <a:latin typeface="Trebuchet MS"/>
              </a:rPr>
              <a:t>设备</a:t>
            </a:r>
            <a:r>
              <a:rPr lang="en-US" sz="3200" b="0" strike="noStrike" spc="-1" dirty="0">
                <a:solidFill>
                  <a:srgbClr val="000000"/>
                </a:solidFill>
                <a:latin typeface="Trebuchet MS"/>
              </a:rPr>
              <a:t>。</a:t>
            </a:r>
            <a:endParaRPr lang="en-US" sz="3200" b="0" strike="noStrike" spc="-1" dirty="0">
              <a:latin typeface="Arial"/>
            </a:endParaRPr>
          </a:p>
        </p:txBody>
      </p:sp>
      <p:sp>
        <p:nvSpPr>
          <p:cNvPr id="5" name="矩形 4">
            <a:extLst>
              <a:ext uri="{FF2B5EF4-FFF2-40B4-BE49-F238E27FC236}">
                <a16:creationId xmlns:a16="http://schemas.microsoft.com/office/drawing/2014/main" id="{F4037C67-0DF9-4C30-ACD1-A2AFC3B2598D}"/>
              </a:ext>
            </a:extLst>
          </p:cNvPr>
          <p:cNvSpPr/>
          <p:nvPr/>
        </p:nvSpPr>
        <p:spPr>
          <a:xfrm>
            <a:off x="0" y="6429038"/>
            <a:ext cx="4310743" cy="600164"/>
          </a:xfrm>
          <a:prstGeom prst="rect">
            <a:avLst/>
          </a:prstGeom>
        </p:spPr>
        <p:txBody>
          <a:bodyPr wrap="square">
            <a:spAutoFit/>
          </a:bodyPr>
          <a:lstStyle/>
          <a:p>
            <a:pPr algn="ctr"/>
            <a:r>
              <a:rPr lang="zh-CN" altLang="en-US" sz="1100" dirty="0"/>
              <a:t>译者注：安装 </a:t>
            </a:r>
            <a:r>
              <a:rPr lang="en-US" altLang="zh-CN" sz="1100" dirty="0"/>
              <a:t>Ubuntu 18.04 </a:t>
            </a:r>
            <a:r>
              <a:rPr lang="zh-CN" altLang="en-US" sz="1100" dirty="0"/>
              <a:t>的 </a:t>
            </a:r>
            <a:r>
              <a:rPr lang="en-US" altLang="zh-CN" sz="1100" dirty="0"/>
              <a:t>AMD</a:t>
            </a:r>
            <a:r>
              <a:rPr lang="zh-CN" altLang="en-US" sz="1100" dirty="0"/>
              <a:t> 用户请参考新版的安装指南</a:t>
            </a:r>
            <a:endParaRPr lang="en-US" altLang="zh-CN" sz="1100" dirty="0"/>
          </a:p>
          <a:p>
            <a:pPr algn="ctr"/>
            <a:r>
              <a:rPr lang="zh-CN" altLang="en-US" sz="1100" dirty="0"/>
              <a:t>https://zhuanlan.zhihu.com/p/75605147</a:t>
            </a:r>
          </a:p>
          <a:p>
            <a:pPr algn="ctr"/>
            <a:endParaRPr lang="en-US" altLang="zh-CN" sz="1100" dirty="0"/>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5" name="CustomShape 1"/>
          <p:cNvSpPr/>
          <p:nvPr/>
        </p:nvSpPr>
        <p:spPr>
          <a:xfrm>
            <a:off x="-90000" y="12600"/>
            <a:ext cx="9323640" cy="965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3600" b="0" strike="noStrike" spc="-1" dirty="0">
                <a:solidFill>
                  <a:srgbClr val="000000"/>
                </a:solidFill>
                <a:latin typeface="Trebuchet MS"/>
              </a:rPr>
              <a:t>工作项（</a:t>
            </a:r>
            <a:r>
              <a:rPr lang="en-US" altLang="zh-CN" sz="3600" b="0" strike="noStrike" spc="-1" dirty="0">
                <a:solidFill>
                  <a:srgbClr val="000000"/>
                </a:solidFill>
                <a:latin typeface="Trebuchet MS"/>
              </a:rPr>
              <a:t>work-items</a:t>
            </a:r>
            <a:r>
              <a:rPr lang="zh-CN" altLang="en-US" sz="3600" b="0" strike="noStrike" spc="-1" dirty="0">
                <a:solidFill>
                  <a:srgbClr val="000000"/>
                </a:solidFill>
                <a:latin typeface="Trebuchet MS"/>
              </a:rPr>
              <a:t>）的一个 </a:t>
            </a:r>
            <a:r>
              <a:rPr lang="en-US" altLang="zh-CN" sz="3600" b="0" strike="noStrike" spc="-1" dirty="0">
                <a:solidFill>
                  <a:srgbClr val="000000"/>
                </a:solidFill>
                <a:latin typeface="Trebuchet MS"/>
              </a:rPr>
              <a:t>N </a:t>
            </a:r>
            <a:r>
              <a:rPr lang="zh-CN" altLang="en-US" sz="3600" b="0" strike="noStrike" spc="-1" dirty="0">
                <a:solidFill>
                  <a:srgbClr val="000000"/>
                </a:solidFill>
                <a:latin typeface="Trebuchet MS"/>
              </a:rPr>
              <a:t>维度域</a:t>
            </a:r>
            <a:endParaRPr lang="en-US" sz="3600" b="0" strike="noStrike" spc="-1" dirty="0">
              <a:latin typeface="Arial"/>
            </a:endParaRPr>
          </a:p>
        </p:txBody>
      </p:sp>
      <p:sp>
        <p:nvSpPr>
          <p:cNvPr id="1426" name="CustomShape 2"/>
          <p:cNvSpPr/>
          <p:nvPr/>
        </p:nvSpPr>
        <p:spPr>
          <a:xfrm>
            <a:off x="107640" y="908640"/>
            <a:ext cx="8856360" cy="1583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全局</a:t>
            </a:r>
            <a:r>
              <a:rPr lang="en-US" sz="3200" b="0" strike="noStrike" spc="-1" dirty="0">
                <a:solidFill>
                  <a:srgbClr val="C0504D"/>
                </a:solidFill>
                <a:latin typeface="Trebuchet MS"/>
              </a:rPr>
              <a:t> </a:t>
            </a:r>
            <a:r>
              <a:rPr lang="zh-CN" altLang="en-US" sz="3200" b="0" strike="noStrike" spc="-1" dirty="0">
                <a:solidFill>
                  <a:srgbClr val="000000"/>
                </a:solidFill>
                <a:latin typeface="Trebuchet MS"/>
              </a:rPr>
              <a:t>维度（</a:t>
            </a:r>
            <a:r>
              <a:rPr lang="en-US" altLang="zh-CN" sz="3200" spc="-1" dirty="0">
                <a:solidFill>
                  <a:srgbClr val="C0504D"/>
                </a:solidFill>
                <a:latin typeface="Trebuchet MS"/>
              </a:rPr>
              <a:t> G lobal </a:t>
            </a:r>
            <a:r>
              <a:rPr lang="en-US" altLang="zh-CN" sz="3200" spc="-1" dirty="0">
                <a:solidFill>
                  <a:srgbClr val="000000"/>
                </a:solidFill>
                <a:latin typeface="Trebuchet MS"/>
              </a:rPr>
              <a:t>Dimensions </a:t>
            </a:r>
            <a:r>
              <a:rPr lang="zh-CN" altLang="en-US" sz="3200" b="0" strike="noStrike" spc="-1" dirty="0">
                <a:solidFill>
                  <a:srgbClr val="000000"/>
                </a:solidFill>
                <a:latin typeface="Trebuchet MS"/>
              </a:rPr>
              <a:t>）</a:t>
            </a:r>
            <a:r>
              <a:rPr lang="en-US" altLang="zh-CN" sz="3200" spc="-1" dirty="0">
                <a:solidFill>
                  <a:srgbClr val="000000"/>
                </a:solidFill>
                <a:latin typeface="Trebuchet MS"/>
              </a:rPr>
              <a:t> </a:t>
            </a:r>
            <a:r>
              <a:rPr lang="en-US" sz="3200" b="0" strike="noStrike" spc="-1" dirty="0">
                <a:solidFill>
                  <a:srgbClr val="000000"/>
                </a:solidFill>
                <a:latin typeface="Trebuchet MS"/>
              </a:rPr>
              <a:t>:</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1024x1024 (</a:t>
            </a:r>
            <a:r>
              <a:rPr lang="zh-CN" altLang="en-US" sz="2800" b="0" strike="noStrike" spc="-1" dirty="0">
                <a:solidFill>
                  <a:srgbClr val="000000"/>
                </a:solidFill>
                <a:latin typeface="Trebuchet MS"/>
              </a:rPr>
              <a:t>整个问题空间</a:t>
            </a:r>
            <a:r>
              <a:rPr lang="en-US" sz="2800" b="0" strike="noStrike" spc="-1" dirty="0">
                <a:solidFill>
                  <a:srgbClr val="000000"/>
                </a:solidFill>
                <a:latin typeface="Trebuchet MS"/>
              </a:rPr>
              <a:t>)</a:t>
            </a:r>
            <a:endParaRPr lang="en-US" sz="2800" b="0" strike="noStrike" spc="-1" dirty="0">
              <a:latin typeface="Arial"/>
            </a:endParaRPr>
          </a:p>
          <a:p>
            <a:pPr marL="343080" indent="-342360">
              <a:lnSpc>
                <a:spcPct val="100000"/>
              </a:lnSpc>
              <a:spcBef>
                <a:spcPts val="641"/>
              </a:spcBef>
              <a:buClr>
                <a:srgbClr val="C0504D"/>
              </a:buClr>
              <a:buFont typeface="Arial"/>
              <a:buChar char="•"/>
            </a:pPr>
            <a:r>
              <a:rPr lang="zh-CN" altLang="en-US" sz="3200" spc="-1" dirty="0">
                <a:solidFill>
                  <a:srgbClr val="C0504D"/>
                </a:solidFill>
                <a:latin typeface="Trebuchet MS"/>
              </a:rPr>
              <a:t>局部</a:t>
            </a:r>
            <a:r>
              <a:rPr lang="en-US" altLang="zh-CN" sz="3200" spc="-1" dirty="0">
                <a:solidFill>
                  <a:srgbClr val="C0504D"/>
                </a:solidFill>
                <a:latin typeface="Trebuchet MS"/>
              </a:rPr>
              <a:t> </a:t>
            </a:r>
            <a:r>
              <a:rPr lang="zh-CN" altLang="en-US" sz="3200" spc="-1" dirty="0">
                <a:solidFill>
                  <a:srgbClr val="000000"/>
                </a:solidFill>
                <a:latin typeface="Trebuchet MS"/>
              </a:rPr>
              <a:t>维度（</a:t>
            </a:r>
            <a:r>
              <a:rPr lang="en-US" altLang="zh-CN" sz="3200" spc="-1" dirty="0">
                <a:solidFill>
                  <a:srgbClr val="C0504D"/>
                </a:solidFill>
                <a:latin typeface="Trebuchet MS"/>
              </a:rPr>
              <a:t> </a:t>
            </a:r>
            <a:r>
              <a:rPr lang="en-US" sz="3200" b="0" strike="noStrike" spc="-1" dirty="0">
                <a:solidFill>
                  <a:srgbClr val="C0504D"/>
                </a:solidFill>
                <a:latin typeface="Trebuchet MS"/>
              </a:rPr>
              <a:t>Local </a:t>
            </a:r>
            <a:r>
              <a:rPr lang="en-US" sz="3200" b="0" strike="noStrike" spc="-1" dirty="0">
                <a:solidFill>
                  <a:srgbClr val="000000"/>
                </a:solidFill>
                <a:latin typeface="Trebuchet MS"/>
              </a:rPr>
              <a:t>Dimensions</a:t>
            </a:r>
            <a:r>
              <a:rPr lang="zh-CN" altLang="en-US" sz="3200" b="0" strike="noStrike" spc="-1" dirty="0">
                <a:solidFill>
                  <a:srgbClr val="000000"/>
                </a:solidFill>
                <a:latin typeface="Trebuchet MS"/>
              </a:rPr>
              <a:t>）</a:t>
            </a:r>
            <a:r>
              <a:rPr lang="en-US" sz="3200" b="0" strike="noStrike" spc="-1" dirty="0">
                <a:solidFill>
                  <a:srgbClr val="000000"/>
                </a:solidFill>
                <a:latin typeface="Trebuchet MS"/>
              </a:rPr>
              <a:t>:</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128x128 (</a:t>
            </a:r>
            <a:r>
              <a:rPr lang="zh-CN" altLang="en-US" sz="2800" b="1" strike="noStrike" spc="-1" dirty="0">
                <a:solidFill>
                  <a:srgbClr val="C0504D"/>
                </a:solidFill>
                <a:latin typeface="Trebuchet MS"/>
              </a:rPr>
              <a:t>工作组（</a:t>
            </a:r>
            <a:r>
              <a:rPr lang="en-US" altLang="zh-CN" sz="2800" b="1" strike="noStrike" spc="-1" dirty="0">
                <a:solidFill>
                  <a:srgbClr val="C0504D"/>
                </a:solidFill>
                <a:latin typeface="Trebuchet MS"/>
              </a:rPr>
              <a:t>work-group</a:t>
            </a:r>
            <a:r>
              <a:rPr lang="zh-CN" altLang="en-US" sz="2800" b="1" strike="noStrike" spc="-1" dirty="0">
                <a:solidFill>
                  <a:srgbClr val="C0504D"/>
                </a:solidFill>
                <a:latin typeface="Trebuchet MS"/>
              </a:rPr>
              <a:t>）</a:t>
            </a:r>
            <a:r>
              <a:rPr lang="zh-CN" altLang="en-US" sz="2800" b="0" strike="noStrike" spc="-1" dirty="0">
                <a:solidFill>
                  <a:srgbClr val="000000"/>
                </a:solidFill>
                <a:latin typeface="Trebuchet MS"/>
              </a:rPr>
              <a:t>内，一同执行（</a:t>
            </a:r>
            <a:r>
              <a:rPr lang="en-US" altLang="zh-CN" sz="2800" b="0" strike="noStrike" spc="-1" dirty="0">
                <a:solidFill>
                  <a:srgbClr val="000000"/>
                </a:solidFill>
                <a:latin typeface="Trebuchet MS"/>
              </a:rPr>
              <a:t>executes</a:t>
            </a:r>
            <a:r>
              <a:rPr lang="zh-CN" altLang="en-US" sz="2800" b="0" strike="noStrike" spc="-1" dirty="0">
                <a:solidFill>
                  <a:srgbClr val="000000"/>
                </a:solidFill>
                <a:latin typeface="Trebuchet MS"/>
              </a:rPr>
              <a:t>）</a:t>
            </a:r>
            <a:r>
              <a:rPr lang="en-US" sz="2800" b="0" strike="noStrike" spc="-1" dirty="0">
                <a:solidFill>
                  <a:srgbClr val="000000"/>
                </a:solidFill>
                <a:latin typeface="Trebuchet MS"/>
              </a:rPr>
              <a:t>)</a:t>
            </a:r>
            <a:endParaRPr lang="en-US" sz="2800" b="0" strike="noStrike" spc="-1" dirty="0">
              <a:latin typeface="Arial"/>
            </a:endParaRPr>
          </a:p>
        </p:txBody>
      </p:sp>
      <p:sp>
        <p:nvSpPr>
          <p:cNvPr id="1427" name="CustomShape 3"/>
          <p:cNvSpPr/>
          <p:nvPr/>
        </p:nvSpPr>
        <p:spPr>
          <a:xfrm>
            <a:off x="107640" y="5589360"/>
            <a:ext cx="8856360" cy="1079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zh-CN" altLang="en-US" sz="3200" spc="-1" dirty="0">
                <a:solidFill>
                  <a:srgbClr val="000000"/>
                </a:solidFill>
                <a:latin typeface="Trebuchet MS"/>
              </a:rPr>
              <a:t>选择对你所用算法（</a:t>
            </a:r>
            <a:r>
              <a:rPr lang="en-US" altLang="zh-CN" sz="3200" spc="-1" dirty="0">
                <a:solidFill>
                  <a:srgbClr val="000000"/>
                </a:solidFill>
                <a:latin typeface="Trebuchet MS"/>
              </a:rPr>
              <a:t> algorithm </a:t>
            </a:r>
            <a:r>
              <a:rPr lang="zh-CN" altLang="en-US" sz="3200" spc="-1" dirty="0">
                <a:solidFill>
                  <a:srgbClr val="000000"/>
                </a:solidFill>
                <a:latin typeface="Trebuchet MS"/>
              </a:rPr>
              <a:t>）来说“最优”的维度（</a:t>
            </a:r>
            <a:r>
              <a:rPr lang="en-US" altLang="zh-CN" sz="3200" spc="-1" dirty="0">
                <a:solidFill>
                  <a:srgbClr val="000000"/>
                </a:solidFill>
                <a:latin typeface="Trebuchet MS"/>
              </a:rPr>
              <a:t>dimensions</a:t>
            </a:r>
            <a:r>
              <a:rPr lang="zh-CN" altLang="en-US" sz="3200" spc="-1" dirty="0">
                <a:solidFill>
                  <a:srgbClr val="000000"/>
                </a:solidFill>
                <a:latin typeface="Trebuchet MS"/>
              </a:rPr>
              <a:t>）</a:t>
            </a:r>
            <a:endParaRPr lang="en-US" altLang="zh-CN" sz="3200" spc="-1" dirty="0"/>
          </a:p>
        </p:txBody>
      </p:sp>
      <p:pic>
        <p:nvPicPr>
          <p:cNvPr id="1428" name="Picture 1"/>
          <p:cNvPicPr/>
          <p:nvPr/>
        </p:nvPicPr>
        <p:blipFill>
          <a:blip r:embed="rId2"/>
          <a:stretch/>
        </p:blipFill>
        <p:spPr>
          <a:xfrm>
            <a:off x="1630440" y="3045240"/>
            <a:ext cx="2045520" cy="2045520"/>
          </a:xfrm>
          <a:prstGeom prst="rect">
            <a:avLst/>
          </a:prstGeom>
          <a:ln w="25560">
            <a:noFill/>
          </a:ln>
        </p:spPr>
      </p:pic>
      <p:sp>
        <p:nvSpPr>
          <p:cNvPr id="1429" name="CustomShape 4"/>
          <p:cNvSpPr/>
          <p:nvPr/>
        </p:nvSpPr>
        <p:spPr>
          <a:xfrm>
            <a:off x="1892160" y="3049920"/>
            <a:ext cx="25488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30" name="Line 5"/>
          <p:cNvSpPr/>
          <p:nvPr/>
        </p:nvSpPr>
        <p:spPr>
          <a:xfrm>
            <a:off x="1639800" y="2945160"/>
            <a:ext cx="2004840" cy="360"/>
          </a:xfrm>
          <a:prstGeom prst="line">
            <a:avLst/>
          </a:prstGeom>
          <a:ln w="63360">
            <a:solidFill>
              <a:schemeClr val="tx1"/>
            </a:solidFill>
            <a:miter/>
            <a:headEnd type="triangle" w="med" len="med"/>
            <a:tailEnd type="triangle" w="med" len="med"/>
          </a:ln>
        </p:spPr>
        <p:style>
          <a:lnRef idx="0">
            <a:scrgbClr r="0" g="0" b="0"/>
          </a:lnRef>
          <a:fillRef idx="0">
            <a:scrgbClr r="0" g="0" b="0"/>
          </a:fillRef>
          <a:effectRef idx="0">
            <a:scrgbClr r="0" g="0" b="0"/>
          </a:effectRef>
          <a:fontRef idx="minor"/>
        </p:style>
      </p:sp>
      <p:sp>
        <p:nvSpPr>
          <p:cNvPr id="1431" name="CustomShape 6"/>
          <p:cNvSpPr/>
          <p:nvPr/>
        </p:nvSpPr>
        <p:spPr>
          <a:xfrm>
            <a:off x="2330640" y="2565000"/>
            <a:ext cx="614880" cy="273600"/>
          </a:xfrm>
          <a:prstGeom prst="rect">
            <a:avLst/>
          </a:prstGeom>
          <a:noFill/>
          <a:ln w="12600">
            <a:noFill/>
          </a:ln>
        </p:spPr>
        <p:style>
          <a:lnRef idx="0">
            <a:scrgbClr r="0" g="0" b="0"/>
          </a:lnRef>
          <a:fillRef idx="0">
            <a:scrgbClr r="0" g="0" b="0"/>
          </a:fillRef>
          <a:effectRef idx="0">
            <a:scrgbClr r="0" g="0" b="0"/>
          </a:effectRef>
          <a:fontRef idx="minor"/>
        </p:style>
        <p:txBody>
          <a:bodyPr wrap="none" lIns="0" tIns="0" rIns="0" bIns="0"/>
          <a:lstStyle/>
          <a:p>
            <a:pPr marL="36360">
              <a:lnSpc>
                <a:spcPct val="100000"/>
              </a:lnSpc>
            </a:pPr>
            <a:r>
              <a:rPr lang="en-US" sz="1800" b="0" strike="noStrike" spc="-1">
                <a:solidFill>
                  <a:srgbClr val="000000"/>
                </a:solidFill>
                <a:latin typeface="Trebuchet MS"/>
                <a:ea typeface="DejaVu Sans"/>
              </a:rPr>
              <a:t>1024</a:t>
            </a:r>
            <a:endParaRPr lang="en-US" sz="1800" b="0" strike="noStrike" spc="-1">
              <a:latin typeface="Arial"/>
            </a:endParaRPr>
          </a:p>
        </p:txBody>
      </p:sp>
      <p:sp>
        <p:nvSpPr>
          <p:cNvPr id="1432" name="Line 7"/>
          <p:cNvSpPr/>
          <p:nvPr/>
        </p:nvSpPr>
        <p:spPr>
          <a:xfrm flipV="1">
            <a:off x="1498320" y="3043440"/>
            <a:ext cx="360" cy="2003400"/>
          </a:xfrm>
          <a:prstGeom prst="line">
            <a:avLst/>
          </a:prstGeom>
          <a:ln w="63360">
            <a:solidFill>
              <a:schemeClr val="tx1"/>
            </a:solidFill>
            <a:miter/>
            <a:headEnd type="triangle" w="med" len="med"/>
            <a:tailEnd type="triangle" w="med" len="med"/>
          </a:ln>
        </p:spPr>
        <p:style>
          <a:lnRef idx="0">
            <a:scrgbClr r="0" g="0" b="0"/>
          </a:lnRef>
          <a:fillRef idx="0">
            <a:scrgbClr r="0" g="0" b="0"/>
          </a:fillRef>
          <a:effectRef idx="0">
            <a:scrgbClr r="0" g="0" b="0"/>
          </a:effectRef>
          <a:fontRef idx="minor"/>
        </p:style>
      </p:sp>
      <p:sp>
        <p:nvSpPr>
          <p:cNvPr id="1433" name="CustomShape 8"/>
          <p:cNvSpPr/>
          <p:nvPr/>
        </p:nvSpPr>
        <p:spPr>
          <a:xfrm rot="16200000">
            <a:off x="945000" y="3983040"/>
            <a:ext cx="615240" cy="273960"/>
          </a:xfrm>
          <a:prstGeom prst="rect">
            <a:avLst/>
          </a:prstGeom>
          <a:noFill/>
          <a:ln w="12600">
            <a:noFill/>
          </a:ln>
        </p:spPr>
        <p:style>
          <a:lnRef idx="0">
            <a:scrgbClr r="0" g="0" b="0"/>
          </a:lnRef>
          <a:fillRef idx="0">
            <a:scrgbClr r="0" g="0" b="0"/>
          </a:fillRef>
          <a:effectRef idx="0">
            <a:scrgbClr r="0" g="0" b="0"/>
          </a:effectRef>
          <a:fontRef idx="minor"/>
        </p:style>
        <p:txBody>
          <a:bodyPr wrap="none" lIns="0" tIns="0" rIns="0" bIns="0"/>
          <a:lstStyle/>
          <a:p>
            <a:pPr marL="36360">
              <a:lnSpc>
                <a:spcPct val="100000"/>
              </a:lnSpc>
            </a:pPr>
            <a:r>
              <a:rPr lang="en-US" sz="1800" b="0" strike="noStrike" spc="-1">
                <a:solidFill>
                  <a:srgbClr val="000000"/>
                </a:solidFill>
                <a:latin typeface="Trebuchet MS"/>
                <a:ea typeface="DejaVu Sans"/>
              </a:rPr>
              <a:t>1024</a:t>
            </a:r>
            <a:endParaRPr lang="en-US" sz="1800" b="0" strike="noStrike" spc="-1">
              <a:latin typeface="Arial"/>
            </a:endParaRPr>
          </a:p>
        </p:txBody>
      </p:sp>
      <p:sp>
        <p:nvSpPr>
          <p:cNvPr id="1434" name="CustomShape 9"/>
          <p:cNvSpPr/>
          <p:nvPr/>
        </p:nvSpPr>
        <p:spPr>
          <a:xfrm>
            <a:off x="1635120" y="3049920"/>
            <a:ext cx="25632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1435" name="Group 10"/>
          <p:cNvGrpSpPr/>
          <p:nvPr/>
        </p:nvGrpSpPr>
        <p:grpSpPr>
          <a:xfrm>
            <a:off x="2147760" y="3049920"/>
            <a:ext cx="1534680" cy="254880"/>
            <a:chOff x="2147760" y="3049920"/>
            <a:chExt cx="1534680" cy="254880"/>
          </a:xfrm>
        </p:grpSpPr>
        <p:sp>
          <p:nvSpPr>
            <p:cNvPr id="1436" name="CustomShape 11"/>
            <p:cNvSpPr/>
            <p:nvPr/>
          </p:nvSpPr>
          <p:spPr>
            <a:xfrm>
              <a:off x="2147760" y="3049920"/>
              <a:ext cx="25524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37" name="CustomShape 12"/>
            <p:cNvSpPr/>
            <p:nvPr/>
          </p:nvSpPr>
          <p:spPr>
            <a:xfrm>
              <a:off x="2403720" y="3049920"/>
              <a:ext cx="25524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38" name="CustomShape 13"/>
            <p:cNvSpPr/>
            <p:nvPr/>
          </p:nvSpPr>
          <p:spPr>
            <a:xfrm>
              <a:off x="2659680" y="3049920"/>
              <a:ext cx="25524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39" name="CustomShape 14"/>
            <p:cNvSpPr/>
            <p:nvPr/>
          </p:nvSpPr>
          <p:spPr>
            <a:xfrm>
              <a:off x="2915280" y="3049920"/>
              <a:ext cx="25524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40" name="CustomShape 15"/>
            <p:cNvSpPr/>
            <p:nvPr/>
          </p:nvSpPr>
          <p:spPr>
            <a:xfrm>
              <a:off x="3171240" y="3049920"/>
              <a:ext cx="25524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41" name="CustomShape 16"/>
            <p:cNvSpPr/>
            <p:nvPr/>
          </p:nvSpPr>
          <p:spPr>
            <a:xfrm>
              <a:off x="3427200" y="3049920"/>
              <a:ext cx="25524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nvGrpSpPr>
          <p:cNvPr id="1442" name="Group 17"/>
          <p:cNvGrpSpPr/>
          <p:nvPr/>
        </p:nvGrpSpPr>
        <p:grpSpPr>
          <a:xfrm>
            <a:off x="1635120" y="3305520"/>
            <a:ext cx="2047320" cy="1790280"/>
            <a:chOff x="1635120" y="3305520"/>
            <a:chExt cx="2047320" cy="1790280"/>
          </a:xfrm>
        </p:grpSpPr>
        <p:grpSp>
          <p:nvGrpSpPr>
            <p:cNvPr id="1443" name="Group 18"/>
            <p:cNvGrpSpPr/>
            <p:nvPr/>
          </p:nvGrpSpPr>
          <p:grpSpPr>
            <a:xfrm>
              <a:off x="1635120" y="3305520"/>
              <a:ext cx="2047320" cy="1022760"/>
              <a:chOff x="1635120" y="3305520"/>
              <a:chExt cx="2047320" cy="1022760"/>
            </a:xfrm>
          </p:grpSpPr>
          <p:grpSp>
            <p:nvGrpSpPr>
              <p:cNvPr id="1444" name="Group 19"/>
              <p:cNvGrpSpPr/>
              <p:nvPr/>
            </p:nvGrpSpPr>
            <p:grpSpPr>
              <a:xfrm>
                <a:off x="1635120" y="3305520"/>
                <a:ext cx="2047320" cy="511200"/>
                <a:chOff x="1635120" y="3305520"/>
                <a:chExt cx="2047320" cy="511200"/>
              </a:xfrm>
            </p:grpSpPr>
            <p:grpSp>
              <p:nvGrpSpPr>
                <p:cNvPr id="1445" name="Group 20"/>
                <p:cNvGrpSpPr/>
                <p:nvPr/>
              </p:nvGrpSpPr>
              <p:grpSpPr>
                <a:xfrm>
                  <a:off x="1635120" y="3305520"/>
                  <a:ext cx="2047320" cy="255240"/>
                  <a:chOff x="1635120" y="3305520"/>
                  <a:chExt cx="2047320" cy="255240"/>
                </a:xfrm>
              </p:grpSpPr>
              <p:sp>
                <p:nvSpPr>
                  <p:cNvPr id="1446" name="CustomShape 21"/>
                  <p:cNvSpPr/>
                  <p:nvPr/>
                </p:nvSpPr>
                <p:spPr>
                  <a:xfrm>
                    <a:off x="163512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47" name="CustomShape 22"/>
                  <p:cNvSpPr/>
                  <p:nvPr/>
                </p:nvSpPr>
                <p:spPr>
                  <a:xfrm>
                    <a:off x="189108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1448" name="Group 23"/>
                  <p:cNvGrpSpPr/>
                  <p:nvPr/>
                </p:nvGrpSpPr>
                <p:grpSpPr>
                  <a:xfrm>
                    <a:off x="2147040" y="3305520"/>
                    <a:ext cx="1535400" cy="255240"/>
                    <a:chOff x="2147040" y="3305520"/>
                    <a:chExt cx="1535400" cy="255240"/>
                  </a:xfrm>
                </p:grpSpPr>
                <p:sp>
                  <p:nvSpPr>
                    <p:cNvPr id="1449" name="CustomShape 24"/>
                    <p:cNvSpPr/>
                    <p:nvPr/>
                  </p:nvSpPr>
                  <p:spPr>
                    <a:xfrm>
                      <a:off x="214704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50" name="CustomShape 25"/>
                    <p:cNvSpPr/>
                    <p:nvPr/>
                  </p:nvSpPr>
                  <p:spPr>
                    <a:xfrm>
                      <a:off x="240300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51" name="CustomShape 26"/>
                    <p:cNvSpPr/>
                    <p:nvPr/>
                  </p:nvSpPr>
                  <p:spPr>
                    <a:xfrm>
                      <a:off x="265896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52" name="CustomShape 27"/>
                    <p:cNvSpPr/>
                    <p:nvPr/>
                  </p:nvSpPr>
                  <p:spPr>
                    <a:xfrm>
                      <a:off x="291492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53" name="CustomShape 28"/>
                    <p:cNvSpPr/>
                    <p:nvPr/>
                  </p:nvSpPr>
                  <p:spPr>
                    <a:xfrm>
                      <a:off x="317088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54" name="CustomShape 29"/>
                    <p:cNvSpPr/>
                    <p:nvPr/>
                  </p:nvSpPr>
                  <p:spPr>
                    <a:xfrm>
                      <a:off x="342720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grpSp>
              <p:nvGrpSpPr>
                <p:cNvPr id="1455" name="Group 30"/>
                <p:cNvGrpSpPr/>
                <p:nvPr/>
              </p:nvGrpSpPr>
              <p:grpSpPr>
                <a:xfrm>
                  <a:off x="1635120" y="3561480"/>
                  <a:ext cx="2047320" cy="255240"/>
                  <a:chOff x="1635120" y="3561480"/>
                  <a:chExt cx="2047320" cy="255240"/>
                </a:xfrm>
              </p:grpSpPr>
              <p:sp>
                <p:nvSpPr>
                  <p:cNvPr id="1456" name="CustomShape 31"/>
                  <p:cNvSpPr/>
                  <p:nvPr/>
                </p:nvSpPr>
                <p:spPr>
                  <a:xfrm>
                    <a:off x="163512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57" name="CustomShape 32"/>
                  <p:cNvSpPr/>
                  <p:nvPr/>
                </p:nvSpPr>
                <p:spPr>
                  <a:xfrm>
                    <a:off x="189108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1458" name="Group 33"/>
                  <p:cNvGrpSpPr/>
                  <p:nvPr/>
                </p:nvGrpSpPr>
                <p:grpSpPr>
                  <a:xfrm>
                    <a:off x="2147040" y="3561480"/>
                    <a:ext cx="1535400" cy="255240"/>
                    <a:chOff x="2147040" y="3561480"/>
                    <a:chExt cx="1535400" cy="255240"/>
                  </a:xfrm>
                </p:grpSpPr>
                <p:sp>
                  <p:nvSpPr>
                    <p:cNvPr id="1459" name="CustomShape 34"/>
                    <p:cNvSpPr/>
                    <p:nvPr/>
                  </p:nvSpPr>
                  <p:spPr>
                    <a:xfrm>
                      <a:off x="214704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60" name="CustomShape 35"/>
                    <p:cNvSpPr/>
                    <p:nvPr/>
                  </p:nvSpPr>
                  <p:spPr>
                    <a:xfrm>
                      <a:off x="240300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61" name="CustomShape 36"/>
                    <p:cNvSpPr/>
                    <p:nvPr/>
                  </p:nvSpPr>
                  <p:spPr>
                    <a:xfrm>
                      <a:off x="265896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62" name="CustomShape 37"/>
                    <p:cNvSpPr/>
                    <p:nvPr/>
                  </p:nvSpPr>
                  <p:spPr>
                    <a:xfrm>
                      <a:off x="291492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63" name="CustomShape 38"/>
                    <p:cNvSpPr/>
                    <p:nvPr/>
                  </p:nvSpPr>
                  <p:spPr>
                    <a:xfrm>
                      <a:off x="317088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64" name="CustomShape 39"/>
                    <p:cNvSpPr/>
                    <p:nvPr/>
                  </p:nvSpPr>
                  <p:spPr>
                    <a:xfrm>
                      <a:off x="342720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grpSp>
          <p:grpSp>
            <p:nvGrpSpPr>
              <p:cNvPr id="1465" name="Group 40"/>
              <p:cNvGrpSpPr/>
              <p:nvPr/>
            </p:nvGrpSpPr>
            <p:grpSpPr>
              <a:xfrm>
                <a:off x="1635120" y="3817080"/>
                <a:ext cx="2047320" cy="511200"/>
                <a:chOff x="1635120" y="3817080"/>
                <a:chExt cx="2047320" cy="511200"/>
              </a:xfrm>
            </p:grpSpPr>
            <p:grpSp>
              <p:nvGrpSpPr>
                <p:cNvPr id="1466" name="Group 41"/>
                <p:cNvGrpSpPr/>
                <p:nvPr/>
              </p:nvGrpSpPr>
              <p:grpSpPr>
                <a:xfrm>
                  <a:off x="1635120" y="3817080"/>
                  <a:ext cx="2047320" cy="255240"/>
                  <a:chOff x="1635120" y="3817080"/>
                  <a:chExt cx="2047320" cy="255240"/>
                </a:xfrm>
              </p:grpSpPr>
              <p:sp>
                <p:nvSpPr>
                  <p:cNvPr id="1467" name="CustomShape 42"/>
                  <p:cNvSpPr/>
                  <p:nvPr/>
                </p:nvSpPr>
                <p:spPr>
                  <a:xfrm>
                    <a:off x="163512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68" name="CustomShape 43"/>
                  <p:cNvSpPr/>
                  <p:nvPr/>
                </p:nvSpPr>
                <p:spPr>
                  <a:xfrm>
                    <a:off x="189108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1469" name="Group 44"/>
                  <p:cNvGrpSpPr/>
                  <p:nvPr/>
                </p:nvGrpSpPr>
                <p:grpSpPr>
                  <a:xfrm>
                    <a:off x="2147040" y="3817080"/>
                    <a:ext cx="1535400" cy="255240"/>
                    <a:chOff x="2147040" y="3817080"/>
                    <a:chExt cx="1535400" cy="255240"/>
                  </a:xfrm>
                </p:grpSpPr>
                <p:sp>
                  <p:nvSpPr>
                    <p:cNvPr id="1470" name="CustomShape 45"/>
                    <p:cNvSpPr/>
                    <p:nvPr/>
                  </p:nvSpPr>
                  <p:spPr>
                    <a:xfrm>
                      <a:off x="214704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71" name="CustomShape 46"/>
                    <p:cNvSpPr/>
                    <p:nvPr/>
                  </p:nvSpPr>
                  <p:spPr>
                    <a:xfrm>
                      <a:off x="240300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72" name="CustomShape 47"/>
                    <p:cNvSpPr/>
                    <p:nvPr/>
                  </p:nvSpPr>
                  <p:spPr>
                    <a:xfrm>
                      <a:off x="265896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73" name="CustomShape 48"/>
                    <p:cNvSpPr/>
                    <p:nvPr/>
                  </p:nvSpPr>
                  <p:spPr>
                    <a:xfrm>
                      <a:off x="291492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74" name="CustomShape 49"/>
                    <p:cNvSpPr/>
                    <p:nvPr/>
                  </p:nvSpPr>
                  <p:spPr>
                    <a:xfrm>
                      <a:off x="317088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75" name="CustomShape 50"/>
                    <p:cNvSpPr/>
                    <p:nvPr/>
                  </p:nvSpPr>
                  <p:spPr>
                    <a:xfrm>
                      <a:off x="342720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grpSp>
              <p:nvGrpSpPr>
                <p:cNvPr id="1476" name="Group 51"/>
                <p:cNvGrpSpPr/>
                <p:nvPr/>
              </p:nvGrpSpPr>
              <p:grpSpPr>
                <a:xfrm>
                  <a:off x="1635120" y="4073040"/>
                  <a:ext cx="2047320" cy="255240"/>
                  <a:chOff x="1635120" y="4073040"/>
                  <a:chExt cx="2047320" cy="255240"/>
                </a:xfrm>
              </p:grpSpPr>
              <p:sp>
                <p:nvSpPr>
                  <p:cNvPr id="1477" name="CustomShape 52"/>
                  <p:cNvSpPr/>
                  <p:nvPr/>
                </p:nvSpPr>
                <p:spPr>
                  <a:xfrm>
                    <a:off x="163512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78" name="CustomShape 53"/>
                  <p:cNvSpPr/>
                  <p:nvPr/>
                </p:nvSpPr>
                <p:spPr>
                  <a:xfrm>
                    <a:off x="189108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1479" name="Group 54"/>
                  <p:cNvGrpSpPr/>
                  <p:nvPr/>
                </p:nvGrpSpPr>
                <p:grpSpPr>
                  <a:xfrm>
                    <a:off x="2147040" y="4073040"/>
                    <a:ext cx="1535400" cy="255240"/>
                    <a:chOff x="2147040" y="4073040"/>
                    <a:chExt cx="1535400" cy="255240"/>
                  </a:xfrm>
                </p:grpSpPr>
                <p:sp>
                  <p:nvSpPr>
                    <p:cNvPr id="1480" name="CustomShape 55"/>
                    <p:cNvSpPr/>
                    <p:nvPr/>
                  </p:nvSpPr>
                  <p:spPr>
                    <a:xfrm>
                      <a:off x="214704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81" name="CustomShape 56"/>
                    <p:cNvSpPr/>
                    <p:nvPr/>
                  </p:nvSpPr>
                  <p:spPr>
                    <a:xfrm>
                      <a:off x="240300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82" name="CustomShape 57"/>
                    <p:cNvSpPr/>
                    <p:nvPr/>
                  </p:nvSpPr>
                  <p:spPr>
                    <a:xfrm>
                      <a:off x="265896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83" name="CustomShape 58"/>
                    <p:cNvSpPr/>
                    <p:nvPr/>
                  </p:nvSpPr>
                  <p:spPr>
                    <a:xfrm>
                      <a:off x="291492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84" name="CustomShape 59"/>
                    <p:cNvSpPr/>
                    <p:nvPr/>
                  </p:nvSpPr>
                  <p:spPr>
                    <a:xfrm>
                      <a:off x="317088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85" name="CustomShape 60"/>
                    <p:cNvSpPr/>
                    <p:nvPr/>
                  </p:nvSpPr>
                  <p:spPr>
                    <a:xfrm>
                      <a:off x="342720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grpSp>
        </p:grpSp>
        <p:grpSp>
          <p:nvGrpSpPr>
            <p:cNvPr id="1486" name="Group 61"/>
            <p:cNvGrpSpPr/>
            <p:nvPr/>
          </p:nvGrpSpPr>
          <p:grpSpPr>
            <a:xfrm>
              <a:off x="1635120" y="4329000"/>
              <a:ext cx="2047320" cy="510840"/>
              <a:chOff x="1635120" y="4329000"/>
              <a:chExt cx="2047320" cy="510840"/>
            </a:xfrm>
          </p:grpSpPr>
          <p:grpSp>
            <p:nvGrpSpPr>
              <p:cNvPr id="1487" name="Group 62"/>
              <p:cNvGrpSpPr/>
              <p:nvPr/>
            </p:nvGrpSpPr>
            <p:grpSpPr>
              <a:xfrm>
                <a:off x="1635120" y="4329000"/>
                <a:ext cx="2047320" cy="255240"/>
                <a:chOff x="1635120" y="4329000"/>
                <a:chExt cx="2047320" cy="255240"/>
              </a:xfrm>
            </p:grpSpPr>
            <p:sp>
              <p:nvSpPr>
                <p:cNvPr id="1488" name="CustomShape 63"/>
                <p:cNvSpPr/>
                <p:nvPr/>
              </p:nvSpPr>
              <p:spPr>
                <a:xfrm>
                  <a:off x="163512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89" name="CustomShape 64"/>
                <p:cNvSpPr/>
                <p:nvPr/>
              </p:nvSpPr>
              <p:spPr>
                <a:xfrm>
                  <a:off x="189108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1490" name="Group 65"/>
                <p:cNvGrpSpPr/>
                <p:nvPr/>
              </p:nvGrpSpPr>
              <p:grpSpPr>
                <a:xfrm>
                  <a:off x="2147040" y="4329000"/>
                  <a:ext cx="1535400" cy="255240"/>
                  <a:chOff x="2147040" y="4329000"/>
                  <a:chExt cx="1535400" cy="255240"/>
                </a:xfrm>
              </p:grpSpPr>
              <p:sp>
                <p:nvSpPr>
                  <p:cNvPr id="1491" name="CustomShape 66"/>
                  <p:cNvSpPr/>
                  <p:nvPr/>
                </p:nvSpPr>
                <p:spPr>
                  <a:xfrm>
                    <a:off x="214704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92" name="CustomShape 67"/>
                  <p:cNvSpPr/>
                  <p:nvPr/>
                </p:nvSpPr>
                <p:spPr>
                  <a:xfrm>
                    <a:off x="240300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93" name="CustomShape 68"/>
                  <p:cNvSpPr/>
                  <p:nvPr/>
                </p:nvSpPr>
                <p:spPr>
                  <a:xfrm>
                    <a:off x="265896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94" name="CustomShape 69"/>
                  <p:cNvSpPr/>
                  <p:nvPr/>
                </p:nvSpPr>
                <p:spPr>
                  <a:xfrm>
                    <a:off x="291492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95" name="CustomShape 70"/>
                  <p:cNvSpPr/>
                  <p:nvPr/>
                </p:nvSpPr>
                <p:spPr>
                  <a:xfrm>
                    <a:off x="317088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96" name="CustomShape 71"/>
                  <p:cNvSpPr/>
                  <p:nvPr/>
                </p:nvSpPr>
                <p:spPr>
                  <a:xfrm>
                    <a:off x="342720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grpSp>
            <p:nvGrpSpPr>
              <p:cNvPr id="1497" name="Group 72"/>
              <p:cNvGrpSpPr/>
              <p:nvPr/>
            </p:nvGrpSpPr>
            <p:grpSpPr>
              <a:xfrm>
                <a:off x="1635120" y="4584600"/>
                <a:ext cx="2047320" cy="255240"/>
                <a:chOff x="1635120" y="4584600"/>
                <a:chExt cx="2047320" cy="255240"/>
              </a:xfrm>
            </p:grpSpPr>
            <p:sp>
              <p:nvSpPr>
                <p:cNvPr id="1498" name="CustomShape 73"/>
                <p:cNvSpPr/>
                <p:nvPr/>
              </p:nvSpPr>
              <p:spPr>
                <a:xfrm>
                  <a:off x="163512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99" name="CustomShape 74"/>
                <p:cNvSpPr/>
                <p:nvPr/>
              </p:nvSpPr>
              <p:spPr>
                <a:xfrm>
                  <a:off x="189108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1500" name="Group 75"/>
                <p:cNvGrpSpPr/>
                <p:nvPr/>
              </p:nvGrpSpPr>
              <p:grpSpPr>
                <a:xfrm>
                  <a:off x="2147040" y="4584600"/>
                  <a:ext cx="1535400" cy="255240"/>
                  <a:chOff x="2147040" y="4584600"/>
                  <a:chExt cx="1535400" cy="255240"/>
                </a:xfrm>
              </p:grpSpPr>
              <p:sp>
                <p:nvSpPr>
                  <p:cNvPr id="1501" name="CustomShape 76"/>
                  <p:cNvSpPr/>
                  <p:nvPr/>
                </p:nvSpPr>
                <p:spPr>
                  <a:xfrm>
                    <a:off x="214704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502" name="CustomShape 77"/>
                  <p:cNvSpPr/>
                  <p:nvPr/>
                </p:nvSpPr>
                <p:spPr>
                  <a:xfrm>
                    <a:off x="240300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503" name="CustomShape 78"/>
                  <p:cNvSpPr/>
                  <p:nvPr/>
                </p:nvSpPr>
                <p:spPr>
                  <a:xfrm>
                    <a:off x="265896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504" name="CustomShape 79"/>
                  <p:cNvSpPr/>
                  <p:nvPr/>
                </p:nvSpPr>
                <p:spPr>
                  <a:xfrm>
                    <a:off x="291492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505" name="CustomShape 80"/>
                  <p:cNvSpPr/>
                  <p:nvPr/>
                </p:nvSpPr>
                <p:spPr>
                  <a:xfrm>
                    <a:off x="317088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506" name="CustomShape 81"/>
                  <p:cNvSpPr/>
                  <p:nvPr/>
                </p:nvSpPr>
                <p:spPr>
                  <a:xfrm>
                    <a:off x="342720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grpSp>
        <p:grpSp>
          <p:nvGrpSpPr>
            <p:cNvPr id="1507" name="Group 82"/>
            <p:cNvGrpSpPr/>
            <p:nvPr/>
          </p:nvGrpSpPr>
          <p:grpSpPr>
            <a:xfrm>
              <a:off x="1635120" y="4840560"/>
              <a:ext cx="2047320" cy="255240"/>
              <a:chOff x="1635120" y="4840560"/>
              <a:chExt cx="2047320" cy="255240"/>
            </a:xfrm>
          </p:grpSpPr>
          <p:sp>
            <p:nvSpPr>
              <p:cNvPr id="1508" name="CustomShape 83"/>
              <p:cNvSpPr/>
              <p:nvPr/>
            </p:nvSpPr>
            <p:spPr>
              <a:xfrm>
                <a:off x="163512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509" name="CustomShape 84"/>
              <p:cNvSpPr/>
              <p:nvPr/>
            </p:nvSpPr>
            <p:spPr>
              <a:xfrm>
                <a:off x="189108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1510" name="Group 85"/>
              <p:cNvGrpSpPr/>
              <p:nvPr/>
            </p:nvGrpSpPr>
            <p:grpSpPr>
              <a:xfrm>
                <a:off x="2147040" y="4840560"/>
                <a:ext cx="1535400" cy="255240"/>
                <a:chOff x="2147040" y="4840560"/>
                <a:chExt cx="1535400" cy="255240"/>
              </a:xfrm>
            </p:grpSpPr>
            <p:sp>
              <p:nvSpPr>
                <p:cNvPr id="1511" name="CustomShape 86"/>
                <p:cNvSpPr/>
                <p:nvPr/>
              </p:nvSpPr>
              <p:spPr>
                <a:xfrm>
                  <a:off x="214704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512" name="CustomShape 87"/>
                <p:cNvSpPr/>
                <p:nvPr/>
              </p:nvSpPr>
              <p:spPr>
                <a:xfrm>
                  <a:off x="240300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513" name="CustomShape 88"/>
                <p:cNvSpPr/>
                <p:nvPr/>
              </p:nvSpPr>
              <p:spPr>
                <a:xfrm>
                  <a:off x="265896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514" name="CustomShape 89"/>
                <p:cNvSpPr/>
                <p:nvPr/>
              </p:nvSpPr>
              <p:spPr>
                <a:xfrm>
                  <a:off x="291492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515" name="CustomShape 90"/>
                <p:cNvSpPr/>
                <p:nvPr/>
              </p:nvSpPr>
              <p:spPr>
                <a:xfrm>
                  <a:off x="317088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516" name="CustomShape 91"/>
                <p:cNvSpPr/>
                <p:nvPr/>
              </p:nvSpPr>
              <p:spPr>
                <a:xfrm>
                  <a:off x="342720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grpSp>
      <p:sp>
        <p:nvSpPr>
          <p:cNvPr id="1517" name="CustomShape 92"/>
          <p:cNvSpPr/>
          <p:nvPr/>
        </p:nvSpPr>
        <p:spPr>
          <a:xfrm>
            <a:off x="3176640" y="4062960"/>
            <a:ext cx="254880" cy="254880"/>
          </a:xfrm>
          <a:prstGeom prst="rect">
            <a:avLst/>
          </a:prstGeom>
          <a:noFill/>
          <a:ln w="50760">
            <a:solidFill>
              <a:srgbClr val="FFFF66"/>
            </a:solidFill>
            <a:miter/>
          </a:ln>
        </p:spPr>
        <p:style>
          <a:lnRef idx="0">
            <a:scrgbClr r="0" g="0" b="0"/>
          </a:lnRef>
          <a:fillRef idx="0">
            <a:scrgbClr r="0" g="0" b="0"/>
          </a:fillRef>
          <a:effectRef idx="0">
            <a:scrgbClr r="0" g="0" b="0"/>
          </a:effectRef>
          <a:fontRef idx="minor"/>
        </p:style>
      </p:sp>
      <p:sp>
        <p:nvSpPr>
          <p:cNvPr id="1518" name="CustomShape 93"/>
          <p:cNvSpPr/>
          <p:nvPr/>
        </p:nvSpPr>
        <p:spPr>
          <a:xfrm>
            <a:off x="2152800" y="4318560"/>
            <a:ext cx="254880" cy="254880"/>
          </a:xfrm>
          <a:prstGeom prst="rect">
            <a:avLst/>
          </a:prstGeom>
          <a:noFill/>
          <a:ln w="50760">
            <a:solidFill>
              <a:srgbClr val="FFFF66"/>
            </a:solidFill>
            <a:miter/>
          </a:ln>
        </p:spPr>
        <p:style>
          <a:lnRef idx="0">
            <a:scrgbClr r="0" g="0" b="0"/>
          </a:lnRef>
          <a:fillRef idx="0">
            <a:scrgbClr r="0" g="0" b="0"/>
          </a:fillRef>
          <a:effectRef idx="0">
            <a:scrgbClr r="0" g="0" b="0"/>
          </a:effectRef>
          <a:fontRef idx="minor"/>
        </p:style>
      </p:sp>
      <p:grpSp>
        <p:nvGrpSpPr>
          <p:cNvPr id="1519" name="Group 94"/>
          <p:cNvGrpSpPr/>
          <p:nvPr/>
        </p:nvGrpSpPr>
        <p:grpSpPr>
          <a:xfrm>
            <a:off x="2156400" y="4063680"/>
            <a:ext cx="1083600" cy="494640"/>
            <a:chOff x="2156400" y="4063680"/>
            <a:chExt cx="1083600" cy="494640"/>
          </a:xfrm>
        </p:grpSpPr>
        <p:sp>
          <p:nvSpPr>
            <p:cNvPr id="1520" name="CustomShape 95"/>
            <p:cNvSpPr/>
            <p:nvPr/>
          </p:nvSpPr>
          <p:spPr>
            <a:xfrm rot="10800000">
              <a:off x="2156400" y="4493880"/>
              <a:ext cx="64800" cy="64440"/>
            </a:xfrm>
            <a:prstGeom prst="rect">
              <a:avLst/>
            </a:prstGeom>
            <a:solidFill>
              <a:srgbClr val="DD181A"/>
            </a:solidFill>
            <a:ln w="25560">
              <a:solidFill>
                <a:schemeClr val="tx1"/>
              </a:solidFill>
              <a:miter/>
            </a:ln>
          </p:spPr>
          <p:style>
            <a:lnRef idx="0">
              <a:scrgbClr r="0" g="0" b="0"/>
            </a:lnRef>
            <a:fillRef idx="0">
              <a:scrgbClr r="0" g="0" b="0"/>
            </a:fillRef>
            <a:effectRef idx="0">
              <a:scrgbClr r="0" g="0" b="0"/>
            </a:effectRef>
            <a:fontRef idx="minor"/>
          </p:style>
        </p:sp>
        <p:sp>
          <p:nvSpPr>
            <p:cNvPr id="1521" name="CustomShape 96"/>
            <p:cNvSpPr/>
            <p:nvPr/>
          </p:nvSpPr>
          <p:spPr>
            <a:xfrm rot="10800000">
              <a:off x="3175200" y="4063680"/>
              <a:ext cx="64800" cy="64440"/>
            </a:xfrm>
            <a:prstGeom prst="rect">
              <a:avLst/>
            </a:prstGeom>
            <a:solidFill>
              <a:srgbClr val="DD181A"/>
            </a:solidFill>
            <a:ln w="25560">
              <a:solidFill>
                <a:schemeClr val="tx1"/>
              </a:solidFill>
              <a:miter/>
            </a:ln>
          </p:spPr>
          <p:style>
            <a:lnRef idx="0">
              <a:scrgbClr r="0" g="0" b="0"/>
            </a:lnRef>
            <a:fillRef idx="0">
              <a:scrgbClr r="0" g="0" b="0"/>
            </a:fillRef>
            <a:effectRef idx="0">
              <a:scrgbClr r="0" g="0" b="0"/>
            </a:effectRef>
            <a:fontRef idx="minor"/>
          </p:style>
        </p:sp>
      </p:grpSp>
      <p:sp>
        <p:nvSpPr>
          <p:cNvPr id="1522" name="CustomShape 97"/>
          <p:cNvSpPr/>
          <p:nvPr/>
        </p:nvSpPr>
        <p:spPr>
          <a:xfrm>
            <a:off x="4835520" y="2756520"/>
            <a:ext cx="3408120" cy="1828800"/>
          </a:xfrm>
          <a:prstGeom prst="rect">
            <a:avLst/>
          </a:prstGeom>
          <a:noFill/>
          <a:ln w="50760">
            <a:noFill/>
          </a:ln>
        </p:spPr>
        <p:style>
          <a:lnRef idx="0">
            <a:scrgbClr r="0" g="0" b="0"/>
          </a:lnRef>
          <a:fillRef idx="0">
            <a:scrgbClr r="0" g="0" b="0"/>
          </a:fillRef>
          <a:effectRef idx="0">
            <a:scrgbClr r="0" g="0" b="0"/>
          </a:effectRef>
          <a:fontRef idx="minor"/>
        </p:style>
        <p:txBody>
          <a:bodyPr lIns="0" tIns="0" rIns="0" bIns="0"/>
          <a:lstStyle/>
          <a:p>
            <a:pPr marL="36360" algn="ctr">
              <a:lnSpc>
                <a:spcPct val="100000"/>
              </a:lnSpc>
            </a:pPr>
            <a:r>
              <a:rPr lang="zh-CN" altLang="en-US" sz="1600" b="1" spc="-1" dirty="0">
                <a:solidFill>
                  <a:srgbClr val="000000"/>
                </a:solidFill>
                <a:latin typeface="Trebuchet MS"/>
              </a:rPr>
              <a:t>只有同一个工作组 </a:t>
            </a:r>
            <a:r>
              <a:rPr lang="en-US" altLang="zh-CN" sz="1600" b="1" spc="-1" dirty="0">
                <a:solidFill>
                  <a:srgbClr val="F79646"/>
                </a:solidFill>
                <a:latin typeface="Trebuchet MS"/>
              </a:rPr>
              <a:t>work-groups </a:t>
            </a:r>
            <a:r>
              <a:rPr lang="zh-CN" altLang="en-US" sz="1600" b="1" spc="-1" dirty="0">
                <a:solidFill>
                  <a:srgbClr val="000000"/>
                </a:solidFill>
                <a:latin typeface="Trebuchet MS"/>
              </a:rPr>
              <a:t>内的工作项 </a:t>
            </a:r>
            <a:r>
              <a:rPr lang="en-US" altLang="zh-CN" sz="1600" b="1" spc="-1" dirty="0">
                <a:solidFill>
                  <a:srgbClr val="F79646"/>
                </a:solidFill>
                <a:latin typeface="Trebuchet MS"/>
              </a:rPr>
              <a:t>work-items </a:t>
            </a:r>
            <a:r>
              <a:rPr lang="zh-CN" altLang="en-US" sz="1600" b="1" spc="-1" dirty="0">
                <a:solidFill>
                  <a:srgbClr val="000000"/>
                </a:solidFill>
                <a:latin typeface="Trebuchet MS"/>
              </a:rPr>
              <a:t>才能进行同步（</a:t>
            </a:r>
            <a:r>
              <a:rPr lang="en-US" altLang="zh-CN" sz="1600" b="1" spc="-1" dirty="0">
                <a:solidFill>
                  <a:srgbClr val="000000"/>
                </a:solidFill>
                <a:latin typeface="Trebuchet MS"/>
              </a:rPr>
              <a:t>synchronization</a:t>
            </a:r>
            <a:r>
              <a:rPr lang="zh-CN" altLang="en-US" sz="1600" b="1" spc="-1" dirty="0">
                <a:solidFill>
                  <a:srgbClr val="000000"/>
                </a:solidFill>
                <a:latin typeface="Trebuchet MS"/>
              </a:rPr>
              <a:t>）</a:t>
            </a:r>
            <a:r>
              <a:rPr lang="en-US" altLang="zh-CN" sz="1600" b="1" spc="-1" dirty="0">
                <a:solidFill>
                  <a:srgbClr val="000000"/>
                </a:solidFill>
                <a:latin typeface="Trebuchet MS"/>
              </a:rPr>
              <a:t>:</a:t>
            </a:r>
            <a:endParaRPr lang="en-US" altLang="zh-CN" sz="1600" spc="-1" dirty="0"/>
          </a:p>
          <a:p>
            <a:pPr marL="36360" algn="ctr">
              <a:lnSpc>
                <a:spcPct val="100000"/>
              </a:lnSpc>
            </a:pPr>
            <a:r>
              <a:rPr lang="zh-CN" altLang="en-US" sz="1600" b="1" spc="-1" dirty="0">
                <a:solidFill>
                  <a:srgbClr val="9BBB59"/>
                </a:solidFill>
                <a:latin typeface="Trebuchet MS"/>
              </a:rPr>
              <a:t>屏障 </a:t>
            </a:r>
            <a:r>
              <a:rPr lang="en-US" altLang="zh-CN" sz="1600" b="1" spc="-1" dirty="0">
                <a:solidFill>
                  <a:srgbClr val="9BBB59"/>
                </a:solidFill>
                <a:latin typeface="Trebuchet MS"/>
              </a:rPr>
              <a:t>barriers</a:t>
            </a:r>
            <a:r>
              <a:rPr lang="en-US" altLang="zh-CN" sz="1600" b="1" spc="-1" dirty="0">
                <a:solidFill>
                  <a:srgbClr val="4F81BD"/>
                </a:solidFill>
                <a:latin typeface="Trebuchet MS"/>
              </a:rPr>
              <a:t> </a:t>
            </a:r>
            <a:r>
              <a:rPr lang="zh-CN" altLang="en-US" sz="1600" b="1" spc="-1" dirty="0">
                <a:solidFill>
                  <a:srgbClr val="000000"/>
                </a:solidFill>
                <a:latin typeface="Trebuchet MS"/>
              </a:rPr>
              <a:t>和 </a:t>
            </a:r>
            <a:r>
              <a:rPr lang="zh-CN" altLang="en-US" sz="1600" b="1" spc="-1" dirty="0">
                <a:solidFill>
                  <a:srgbClr val="9BBB59"/>
                </a:solidFill>
                <a:latin typeface="Trebuchet MS"/>
              </a:rPr>
              <a:t>内存围栏</a:t>
            </a:r>
            <a:r>
              <a:rPr lang="en-US" altLang="zh-CN" sz="1600" b="1" spc="-1" dirty="0">
                <a:solidFill>
                  <a:srgbClr val="9BBB59"/>
                </a:solidFill>
                <a:latin typeface="Trebuchet MS"/>
              </a:rPr>
              <a:t>memory</a:t>
            </a:r>
            <a:r>
              <a:rPr lang="en-US" altLang="zh-CN" sz="1600" b="1" spc="-1" dirty="0">
                <a:solidFill>
                  <a:srgbClr val="4F81BD"/>
                </a:solidFill>
                <a:latin typeface="Trebuchet MS"/>
              </a:rPr>
              <a:t> </a:t>
            </a:r>
            <a:r>
              <a:rPr lang="en-US" altLang="zh-CN" sz="1600" b="1" spc="-1" dirty="0">
                <a:solidFill>
                  <a:srgbClr val="9BBB59"/>
                </a:solidFill>
                <a:latin typeface="Trebuchet MS"/>
              </a:rPr>
              <a:t>fences</a:t>
            </a:r>
            <a:endParaRPr lang="en-US" altLang="zh-CN" sz="1600" spc="-1" dirty="0"/>
          </a:p>
        </p:txBody>
      </p:sp>
      <p:sp>
        <p:nvSpPr>
          <p:cNvPr id="1523" name="Line 98"/>
          <p:cNvSpPr/>
          <p:nvPr/>
        </p:nvSpPr>
        <p:spPr>
          <a:xfrm>
            <a:off x="2139840" y="3179880"/>
            <a:ext cx="2703600" cy="36720"/>
          </a:xfrm>
          <a:prstGeom prst="line">
            <a:avLst/>
          </a:prstGeom>
          <a:ln w="50760">
            <a:solidFill>
              <a:schemeClr val="accent6"/>
            </a:solidFill>
            <a:miter/>
            <a:headEnd type="triangle" w="med" len="med"/>
          </a:ln>
        </p:spPr>
        <p:style>
          <a:lnRef idx="0">
            <a:scrgbClr r="0" g="0" b="0"/>
          </a:lnRef>
          <a:fillRef idx="0">
            <a:scrgbClr r="0" g="0" b="0"/>
          </a:fillRef>
          <a:effectRef idx="0">
            <a:scrgbClr r="0" g="0" b="0"/>
          </a:effectRef>
          <a:fontRef idx="minor"/>
        </p:style>
      </p:sp>
      <p:sp>
        <p:nvSpPr>
          <p:cNvPr id="1524" name="CustomShape 99"/>
          <p:cNvSpPr/>
          <p:nvPr/>
        </p:nvSpPr>
        <p:spPr>
          <a:xfrm>
            <a:off x="4916032" y="4144587"/>
            <a:ext cx="2675880" cy="1523880"/>
          </a:xfrm>
          <a:prstGeom prst="rect">
            <a:avLst/>
          </a:prstGeom>
          <a:noFill/>
          <a:ln w="50760">
            <a:noFill/>
          </a:ln>
        </p:spPr>
        <p:style>
          <a:lnRef idx="0">
            <a:scrgbClr r="0" g="0" b="0"/>
          </a:lnRef>
          <a:fillRef idx="0">
            <a:scrgbClr r="0" g="0" b="0"/>
          </a:fillRef>
          <a:effectRef idx="0">
            <a:scrgbClr r="0" g="0" b="0"/>
          </a:effectRef>
          <a:fontRef idx="minor"/>
        </p:style>
        <p:txBody>
          <a:bodyPr lIns="0" tIns="0" rIns="0" bIns="0"/>
          <a:lstStyle/>
          <a:p>
            <a:pPr marL="36360" algn="ctr">
              <a:lnSpc>
                <a:spcPct val="100000"/>
              </a:lnSpc>
            </a:pPr>
            <a:r>
              <a:rPr lang="zh-CN" altLang="en-US" sz="1600" b="1" spc="-1" dirty="0">
                <a:solidFill>
                  <a:srgbClr val="000000"/>
                </a:solidFill>
                <a:latin typeface="Trebuchet MS"/>
              </a:rPr>
              <a:t>一个核（</a:t>
            </a:r>
            <a:r>
              <a:rPr lang="en-US" altLang="zh-CN" sz="1600" b="1" spc="-1" dirty="0">
                <a:solidFill>
                  <a:srgbClr val="000000"/>
                </a:solidFill>
                <a:latin typeface="Trebuchet MS"/>
              </a:rPr>
              <a:t>kernel</a:t>
            </a:r>
            <a:r>
              <a:rPr lang="zh-CN" altLang="en-US" sz="1600" b="1" spc="-1" dirty="0">
                <a:solidFill>
                  <a:srgbClr val="000000"/>
                </a:solidFill>
                <a:latin typeface="Trebuchet MS"/>
              </a:rPr>
              <a:t>）内的工作组</a:t>
            </a:r>
            <a:r>
              <a:rPr lang="en-US" altLang="zh-CN" sz="1600" b="1" spc="-1" dirty="0">
                <a:solidFill>
                  <a:srgbClr val="000000"/>
                </a:solidFill>
                <a:latin typeface="Trebuchet MS"/>
              </a:rPr>
              <a:t> </a:t>
            </a:r>
            <a:r>
              <a:rPr lang="en-US" altLang="zh-CN" sz="1600" b="1" spc="-1" dirty="0">
                <a:solidFill>
                  <a:srgbClr val="C0504D"/>
                </a:solidFill>
                <a:latin typeface="Trebuchet MS"/>
              </a:rPr>
              <a:t>work-groups </a:t>
            </a:r>
            <a:r>
              <a:rPr lang="zh-CN" altLang="en-US" sz="1600" b="1" spc="-1" dirty="0">
                <a:solidFill>
                  <a:srgbClr val="000000"/>
                </a:solidFill>
                <a:latin typeface="Trebuchet MS"/>
              </a:rPr>
              <a:t>之间不能同步（</a:t>
            </a:r>
            <a:r>
              <a:rPr lang="en-US" altLang="zh-CN" sz="1600" b="1" spc="-1" dirty="0">
                <a:solidFill>
                  <a:srgbClr val="000000"/>
                </a:solidFill>
                <a:latin typeface="Trebuchet MS"/>
              </a:rPr>
              <a:t> synchronize </a:t>
            </a:r>
            <a:r>
              <a:rPr lang="zh-CN" altLang="en-US" sz="1600" b="1" spc="-1" dirty="0">
                <a:solidFill>
                  <a:srgbClr val="000000"/>
                </a:solidFill>
                <a:latin typeface="Trebuchet MS"/>
              </a:rPr>
              <a:t>）</a:t>
            </a:r>
            <a:endParaRPr lang="en-US" altLang="zh-CN" sz="1600" spc="-1" dirty="0"/>
          </a:p>
        </p:txBody>
      </p:sp>
      <p:sp>
        <p:nvSpPr>
          <p:cNvPr id="1525" name="Line 100"/>
          <p:cNvSpPr/>
          <p:nvPr/>
        </p:nvSpPr>
        <p:spPr>
          <a:xfrm flipV="1">
            <a:off x="2403360" y="4399200"/>
            <a:ext cx="2444760" cy="111240"/>
          </a:xfrm>
          <a:prstGeom prst="line">
            <a:avLst/>
          </a:prstGeom>
          <a:ln w="50760">
            <a:solidFill>
              <a:schemeClr val="accent2"/>
            </a:solidFill>
            <a:miter/>
            <a:headEnd type="triangle" w="med" len="med"/>
          </a:ln>
        </p:spPr>
        <p:style>
          <a:lnRef idx="0">
            <a:scrgbClr r="0" g="0" b="0"/>
          </a:lnRef>
          <a:fillRef idx="0">
            <a:scrgbClr r="0" g="0" b="0"/>
          </a:fillRef>
          <a:effectRef idx="0">
            <a:scrgbClr r="0" g="0" b="0"/>
          </a:effectRef>
          <a:fontRef idx="minor"/>
        </p:style>
      </p:sp>
      <p:sp>
        <p:nvSpPr>
          <p:cNvPr id="1526" name="Line 101"/>
          <p:cNvSpPr/>
          <p:nvPr/>
        </p:nvSpPr>
        <p:spPr>
          <a:xfrm>
            <a:off x="3446280" y="4100760"/>
            <a:ext cx="1400040" cy="298440"/>
          </a:xfrm>
          <a:prstGeom prst="line">
            <a:avLst/>
          </a:prstGeom>
          <a:ln w="50760">
            <a:solidFill>
              <a:schemeClr val="accent2"/>
            </a:solidFill>
            <a:miter/>
            <a:headEnd type="triangle" w="med" len="med"/>
          </a:ln>
        </p:spPr>
        <p:style>
          <a:lnRef idx="0">
            <a:scrgbClr r="0" g="0" b="0"/>
          </a:lnRef>
          <a:fillRef idx="0">
            <a:scrgbClr r="0" g="0" b="0"/>
          </a:fillRef>
          <a:effectRef idx="0">
            <a:scrgbClr r="0" g="0" b="0"/>
          </a:effectRef>
          <a:fontRef idx="minor"/>
        </p:style>
      </p:sp>
      <p:sp>
        <p:nvSpPr>
          <p:cNvPr id="1527" name="CustomShape 102"/>
          <p:cNvSpPr/>
          <p:nvPr/>
        </p:nvSpPr>
        <p:spPr>
          <a:xfrm>
            <a:off x="1895400" y="3049920"/>
            <a:ext cx="250200" cy="254880"/>
          </a:xfrm>
          <a:prstGeom prst="rect">
            <a:avLst/>
          </a:prstGeom>
          <a:noFill/>
          <a:ln w="57240">
            <a:solidFill>
              <a:srgbClr val="FFFF66"/>
            </a:solidFill>
            <a:miter/>
          </a:ln>
        </p:spPr>
        <p:style>
          <a:lnRef idx="0">
            <a:scrgbClr r="0" g="0" b="0"/>
          </a:lnRef>
          <a:fillRef idx="0">
            <a:scrgbClr r="0" g="0" b="0"/>
          </a:fillRef>
          <a:effectRef idx="0">
            <a:scrgbClr r="0" g="0" b="0"/>
          </a:effectRef>
          <a:fontRef idx="minor"/>
        </p:style>
      </p:sp>
      <p:sp>
        <p:nvSpPr>
          <p:cNvPr id="1528" name="CustomShape 103"/>
          <p:cNvSpPr/>
          <p:nvPr/>
        </p:nvSpPr>
        <p:spPr>
          <a:xfrm>
            <a:off x="1895400" y="3049920"/>
            <a:ext cx="64440" cy="64440"/>
          </a:xfrm>
          <a:prstGeom prst="rect">
            <a:avLst/>
          </a:prstGeom>
          <a:solidFill>
            <a:srgbClr val="99CC00"/>
          </a:solidFill>
          <a:ln w="25560">
            <a:solidFill>
              <a:schemeClr val="bg1"/>
            </a:solidFill>
            <a:miter/>
          </a:ln>
        </p:spPr>
        <p:style>
          <a:lnRef idx="0">
            <a:scrgbClr r="0" g="0" b="0"/>
          </a:lnRef>
          <a:fillRef idx="0">
            <a:scrgbClr r="0" g="0" b="0"/>
          </a:fillRef>
          <a:effectRef idx="0">
            <a:scrgbClr r="0" g="0" b="0"/>
          </a:effectRef>
          <a:fontRef idx="minor"/>
        </p:style>
      </p:sp>
      <p:sp>
        <p:nvSpPr>
          <p:cNvPr id="1529" name="CustomShape 104"/>
          <p:cNvSpPr/>
          <p:nvPr/>
        </p:nvSpPr>
        <p:spPr>
          <a:xfrm>
            <a:off x="2077920" y="3240720"/>
            <a:ext cx="65880" cy="64440"/>
          </a:xfrm>
          <a:prstGeom prst="rect">
            <a:avLst/>
          </a:prstGeom>
          <a:solidFill>
            <a:srgbClr val="99CC00"/>
          </a:solidFill>
          <a:ln w="25560">
            <a:solidFill>
              <a:schemeClr val="bg1"/>
            </a:solidFill>
            <a:miter/>
          </a:ln>
        </p:spPr>
        <p:style>
          <a:lnRef idx="0">
            <a:scrgbClr r="0" g="0" b="0"/>
          </a:lnRef>
          <a:fillRef idx="0">
            <a:scrgbClr r="0" g="0" b="0"/>
          </a:fillRef>
          <a:effectRef idx="0">
            <a:scrgbClr r="0" g="0" b="0"/>
          </a:effectRef>
          <a:fontRef idx="minor"/>
        </p:style>
      </p:sp>
      <p:sp>
        <p:nvSpPr>
          <p:cNvPr id="200" name="CustomShape 97">
            <a:extLst>
              <a:ext uri="{FF2B5EF4-FFF2-40B4-BE49-F238E27FC236}">
                <a16:creationId xmlns:a16="http://schemas.microsoft.com/office/drawing/2014/main" id="{5177DEBE-2756-4166-8952-5116CB526EEC}"/>
              </a:ext>
            </a:extLst>
          </p:cNvPr>
          <p:cNvSpPr/>
          <p:nvPr/>
        </p:nvSpPr>
        <p:spPr>
          <a:xfrm>
            <a:off x="4804200" y="8134270"/>
            <a:ext cx="3408120" cy="1828800"/>
          </a:xfrm>
          <a:prstGeom prst="rect">
            <a:avLst/>
          </a:prstGeom>
          <a:noFill/>
          <a:ln w="50760">
            <a:noFill/>
          </a:ln>
        </p:spPr>
        <p:style>
          <a:lnRef idx="0">
            <a:scrgbClr r="0" g="0" b="0"/>
          </a:lnRef>
          <a:fillRef idx="0">
            <a:scrgbClr r="0" g="0" b="0"/>
          </a:fillRef>
          <a:effectRef idx="0">
            <a:scrgbClr r="0" g="0" b="0"/>
          </a:effectRef>
          <a:fontRef idx="minor"/>
        </p:style>
        <p:txBody>
          <a:bodyPr lIns="0" tIns="0" rIns="0" bIns="0"/>
          <a:lstStyle/>
          <a:p>
            <a:pPr marL="36360" algn="ctr">
              <a:lnSpc>
                <a:spcPct val="100000"/>
              </a:lnSpc>
            </a:pPr>
            <a:endParaRPr lang="en-US" b="0" strike="noStrike" spc="-1" dirty="0">
              <a:latin typeface="Arial"/>
            </a:endParaRPr>
          </a:p>
        </p:txBody>
      </p:sp>
      <p:sp>
        <p:nvSpPr>
          <p:cNvPr id="202" name="CustomShape 99">
            <a:extLst>
              <a:ext uri="{FF2B5EF4-FFF2-40B4-BE49-F238E27FC236}">
                <a16:creationId xmlns:a16="http://schemas.microsoft.com/office/drawing/2014/main" id="{F3180A7F-99A5-406D-B502-D4772CB08AC4}"/>
              </a:ext>
            </a:extLst>
          </p:cNvPr>
          <p:cNvSpPr/>
          <p:nvPr/>
        </p:nvSpPr>
        <p:spPr>
          <a:xfrm>
            <a:off x="5174396" y="9834370"/>
            <a:ext cx="2667728" cy="909180"/>
          </a:xfrm>
          <a:prstGeom prst="rect">
            <a:avLst/>
          </a:prstGeom>
          <a:noFill/>
          <a:ln w="50760">
            <a:noFill/>
          </a:ln>
        </p:spPr>
        <p:style>
          <a:lnRef idx="0">
            <a:scrgbClr r="0" g="0" b="0"/>
          </a:lnRef>
          <a:fillRef idx="0">
            <a:scrgbClr r="0" g="0" b="0"/>
          </a:fillRef>
          <a:effectRef idx="0">
            <a:scrgbClr r="0" g="0" b="0"/>
          </a:effectRef>
          <a:fontRef idx="minor"/>
        </p:style>
        <p:txBody>
          <a:bodyPr lIns="0" tIns="0" rIns="0" bIns="0"/>
          <a:lstStyle/>
          <a:p>
            <a:pPr marL="36360" algn="ctr">
              <a:lnSpc>
                <a:spcPct val="100000"/>
              </a:lnSpc>
            </a:pPr>
            <a:endParaRPr lang="en-US" b="0" strike="noStrike" spc="-1" dirty="0">
              <a:latin typeface="Arial"/>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499"/>
                                          </p:stCondLst>
                                        </p:cTn>
                                        <p:tgtEl>
                                          <p:spTgt spid="143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499"/>
                                          </p:stCondLst>
                                        </p:cTn>
                                        <p:tgtEl>
                                          <p:spTgt spid="1429"/>
                                        </p:tgtEl>
                                        <p:attrNameLst>
                                          <p:attrName>style.visibility</p:attrName>
                                        </p:attrNameLst>
                                      </p:cBhvr>
                                      <p:to>
                                        <p:strVal val="visible"/>
                                      </p:to>
                                    </p:set>
                                  </p:childTnLst>
                                </p:cTn>
                              </p:par>
                              <p:par>
                                <p:cTn id="11" presetID="1" presetClass="entr" fill="hold" nodeType="withEffect">
                                  <p:stCondLst>
                                    <p:cond delay="0"/>
                                  </p:stCondLst>
                                  <p:childTnLst>
                                    <p:set>
                                      <p:cBhvr>
                                        <p:cTn id="12" dur="1" fill="hold">
                                          <p:stCondLst>
                                            <p:cond delay="499"/>
                                          </p:stCondLst>
                                        </p:cTn>
                                        <p:tgtEl>
                                          <p:spTgt spid="1435"/>
                                        </p:tgtEl>
                                        <p:attrNameLst>
                                          <p:attrName>style.visibility</p:attrName>
                                        </p:attrNameLst>
                                      </p:cBhvr>
                                      <p:to>
                                        <p:strVal val="visible"/>
                                      </p:to>
                                    </p:set>
                                  </p:childTnLst>
                                </p:cTn>
                              </p:par>
                              <p:par>
                                <p:cTn id="13" presetID="1" presetClass="entr" fill="hold" nodeType="withEffect">
                                  <p:stCondLst>
                                    <p:cond delay="0"/>
                                  </p:stCondLst>
                                  <p:childTnLst>
                                    <p:set>
                                      <p:cBhvr>
                                        <p:cTn id="14" dur="1" fill="hold">
                                          <p:stCondLst>
                                            <p:cond delay="499"/>
                                          </p:stCondLst>
                                        </p:cTn>
                                        <p:tgtEl>
                                          <p:spTgt spid="144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fill="hold" nodeType="clickEffect">
                                  <p:stCondLst>
                                    <p:cond delay="0"/>
                                  </p:stCondLst>
                                  <p:childTnLst>
                                    <p:set>
                                      <p:cBhvr>
                                        <p:cTn id="18" dur="1" fill="hold">
                                          <p:stCondLst>
                                            <p:cond delay="0"/>
                                          </p:stCondLst>
                                        </p:cTn>
                                        <p:tgtEl>
                                          <p:spTgt spid="1522"/>
                                        </p:tgtEl>
                                        <p:attrNameLst>
                                          <p:attrName>style.visibility</p:attrName>
                                        </p:attrNameLst>
                                      </p:cBhvr>
                                      <p:to>
                                        <p:strVal val="visible"/>
                                      </p:to>
                                    </p:set>
                                    <p:animEffect transition="in" filter="fade">
                                      <p:cBhvr additive="repl">
                                        <p:cTn id="19" dur="500"/>
                                        <p:tgtEl>
                                          <p:spTgt spid="1522"/>
                                        </p:tgtEl>
                                      </p:cBhvr>
                                    </p:animEffect>
                                  </p:childTnLst>
                                </p:cTn>
                              </p:par>
                              <p:par>
                                <p:cTn id="20" presetID="10" presetClass="entr" fill="hold" nodeType="withEffect">
                                  <p:stCondLst>
                                    <p:cond delay="0"/>
                                  </p:stCondLst>
                                  <p:childTnLst>
                                    <p:set>
                                      <p:cBhvr>
                                        <p:cTn id="21" dur="1" fill="hold">
                                          <p:stCondLst>
                                            <p:cond delay="0"/>
                                          </p:stCondLst>
                                        </p:cTn>
                                        <p:tgtEl>
                                          <p:spTgt spid="1523"/>
                                        </p:tgtEl>
                                        <p:attrNameLst>
                                          <p:attrName>style.visibility</p:attrName>
                                        </p:attrNameLst>
                                      </p:cBhvr>
                                      <p:to>
                                        <p:strVal val="visible"/>
                                      </p:to>
                                    </p:set>
                                    <p:animEffect transition="in" filter="fade">
                                      <p:cBhvr additive="repl">
                                        <p:cTn id="22" dur="500"/>
                                        <p:tgtEl>
                                          <p:spTgt spid="1523"/>
                                        </p:tgtEl>
                                      </p:cBhvr>
                                    </p:animEffect>
                                  </p:childTnLst>
                                </p:cTn>
                              </p:par>
                              <p:par>
                                <p:cTn id="23" presetID="10" presetClass="entr" fill="hold" nodeType="withEffect">
                                  <p:stCondLst>
                                    <p:cond delay="0"/>
                                  </p:stCondLst>
                                  <p:childTnLst>
                                    <p:set>
                                      <p:cBhvr>
                                        <p:cTn id="24" dur="1" fill="hold">
                                          <p:stCondLst>
                                            <p:cond delay="0"/>
                                          </p:stCondLst>
                                        </p:cTn>
                                        <p:tgtEl>
                                          <p:spTgt spid="1527"/>
                                        </p:tgtEl>
                                        <p:attrNameLst>
                                          <p:attrName>style.visibility</p:attrName>
                                        </p:attrNameLst>
                                      </p:cBhvr>
                                      <p:to>
                                        <p:strVal val="visible"/>
                                      </p:to>
                                    </p:set>
                                    <p:animEffect transition="in" filter="fade">
                                      <p:cBhvr additive="repl">
                                        <p:cTn id="25" dur="500"/>
                                        <p:tgtEl>
                                          <p:spTgt spid="1527"/>
                                        </p:tgtEl>
                                      </p:cBhvr>
                                    </p:animEffect>
                                  </p:childTnLst>
                                </p:cTn>
                              </p:par>
                              <p:par>
                                <p:cTn id="26" presetID="10" presetClass="entr" fill="hold" nodeType="withEffect">
                                  <p:stCondLst>
                                    <p:cond delay="0"/>
                                  </p:stCondLst>
                                  <p:childTnLst>
                                    <p:set>
                                      <p:cBhvr>
                                        <p:cTn id="27" dur="1" fill="hold">
                                          <p:stCondLst>
                                            <p:cond delay="0"/>
                                          </p:stCondLst>
                                        </p:cTn>
                                        <p:tgtEl>
                                          <p:spTgt spid="1529"/>
                                        </p:tgtEl>
                                        <p:attrNameLst>
                                          <p:attrName>style.visibility</p:attrName>
                                        </p:attrNameLst>
                                      </p:cBhvr>
                                      <p:to>
                                        <p:strVal val="visible"/>
                                      </p:to>
                                    </p:set>
                                    <p:animEffect transition="in" filter="fade">
                                      <p:cBhvr additive="repl">
                                        <p:cTn id="28" dur="500"/>
                                        <p:tgtEl>
                                          <p:spTgt spid="1529"/>
                                        </p:tgtEl>
                                      </p:cBhvr>
                                    </p:animEffect>
                                  </p:childTnLst>
                                </p:cTn>
                              </p:par>
                              <p:par>
                                <p:cTn id="29" presetID="10" presetClass="entr" fill="hold" nodeType="withEffect">
                                  <p:stCondLst>
                                    <p:cond delay="0"/>
                                  </p:stCondLst>
                                  <p:childTnLst>
                                    <p:set>
                                      <p:cBhvr>
                                        <p:cTn id="30" dur="1" fill="hold">
                                          <p:stCondLst>
                                            <p:cond delay="0"/>
                                          </p:stCondLst>
                                        </p:cTn>
                                        <p:tgtEl>
                                          <p:spTgt spid="1528"/>
                                        </p:tgtEl>
                                        <p:attrNameLst>
                                          <p:attrName>style.visibility</p:attrName>
                                        </p:attrNameLst>
                                      </p:cBhvr>
                                      <p:to>
                                        <p:strVal val="visible"/>
                                      </p:to>
                                    </p:set>
                                    <p:animEffect transition="in" filter="fade">
                                      <p:cBhvr additive="repl">
                                        <p:cTn id="31" dur="500"/>
                                        <p:tgtEl>
                                          <p:spTgt spid="1528"/>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fill="hold" nodeType="clickEffect">
                                  <p:stCondLst>
                                    <p:cond delay="0"/>
                                  </p:stCondLst>
                                  <p:childTnLst>
                                    <p:set>
                                      <p:cBhvr>
                                        <p:cTn id="35" dur="1" fill="hold">
                                          <p:stCondLst>
                                            <p:cond delay="0"/>
                                          </p:stCondLst>
                                        </p:cTn>
                                        <p:tgtEl>
                                          <p:spTgt spid="1526"/>
                                        </p:tgtEl>
                                        <p:attrNameLst>
                                          <p:attrName>style.visibility</p:attrName>
                                        </p:attrNameLst>
                                      </p:cBhvr>
                                      <p:to>
                                        <p:strVal val="visible"/>
                                      </p:to>
                                    </p:set>
                                    <p:animEffect transition="in" filter="fade">
                                      <p:cBhvr additive="repl">
                                        <p:cTn id="36" dur="500"/>
                                        <p:tgtEl>
                                          <p:spTgt spid="1526"/>
                                        </p:tgtEl>
                                      </p:cBhvr>
                                    </p:animEffect>
                                  </p:childTnLst>
                                </p:cTn>
                              </p:par>
                              <p:par>
                                <p:cTn id="37" presetID="10" presetClass="entr" fill="hold" nodeType="withEffect">
                                  <p:stCondLst>
                                    <p:cond delay="0"/>
                                  </p:stCondLst>
                                  <p:childTnLst>
                                    <p:set>
                                      <p:cBhvr>
                                        <p:cTn id="38" dur="1" fill="hold">
                                          <p:stCondLst>
                                            <p:cond delay="0"/>
                                          </p:stCondLst>
                                        </p:cTn>
                                        <p:tgtEl>
                                          <p:spTgt spid="1525"/>
                                        </p:tgtEl>
                                        <p:attrNameLst>
                                          <p:attrName>style.visibility</p:attrName>
                                        </p:attrNameLst>
                                      </p:cBhvr>
                                      <p:to>
                                        <p:strVal val="visible"/>
                                      </p:to>
                                    </p:set>
                                    <p:animEffect transition="in" filter="fade">
                                      <p:cBhvr additive="repl">
                                        <p:cTn id="39" dur="500"/>
                                        <p:tgtEl>
                                          <p:spTgt spid="1525"/>
                                        </p:tgtEl>
                                      </p:cBhvr>
                                    </p:animEffect>
                                  </p:childTnLst>
                                </p:cTn>
                              </p:par>
                              <p:par>
                                <p:cTn id="40" presetID="10" presetClass="entr" fill="hold" nodeType="withEffect">
                                  <p:stCondLst>
                                    <p:cond delay="0"/>
                                  </p:stCondLst>
                                  <p:childTnLst>
                                    <p:set>
                                      <p:cBhvr>
                                        <p:cTn id="41" dur="1" fill="hold">
                                          <p:stCondLst>
                                            <p:cond delay="0"/>
                                          </p:stCondLst>
                                        </p:cTn>
                                        <p:tgtEl>
                                          <p:spTgt spid="1524"/>
                                        </p:tgtEl>
                                        <p:attrNameLst>
                                          <p:attrName>style.visibility</p:attrName>
                                        </p:attrNameLst>
                                      </p:cBhvr>
                                      <p:to>
                                        <p:strVal val="visible"/>
                                      </p:to>
                                    </p:set>
                                    <p:animEffect transition="in" filter="fade">
                                      <p:cBhvr additive="repl">
                                        <p:cTn id="42" dur="500"/>
                                        <p:tgtEl>
                                          <p:spTgt spid="1524"/>
                                        </p:tgtEl>
                                      </p:cBhvr>
                                    </p:animEffect>
                                  </p:childTnLst>
                                </p:cTn>
                              </p:par>
                              <p:par>
                                <p:cTn id="43" presetID="10" presetClass="entr" fill="hold" nodeType="withEffect">
                                  <p:stCondLst>
                                    <p:cond delay="0"/>
                                  </p:stCondLst>
                                  <p:childTnLst>
                                    <p:set>
                                      <p:cBhvr>
                                        <p:cTn id="44" dur="1" fill="hold">
                                          <p:stCondLst>
                                            <p:cond delay="0"/>
                                          </p:stCondLst>
                                        </p:cTn>
                                        <p:tgtEl>
                                          <p:spTgt spid="1519"/>
                                        </p:tgtEl>
                                        <p:attrNameLst>
                                          <p:attrName>style.visibility</p:attrName>
                                        </p:attrNameLst>
                                      </p:cBhvr>
                                      <p:to>
                                        <p:strVal val="visible"/>
                                      </p:to>
                                    </p:set>
                                    <p:animEffect transition="in" filter="fade">
                                      <p:cBhvr additive="repl">
                                        <p:cTn id="45" dur="500"/>
                                        <p:tgtEl>
                                          <p:spTgt spid="1519"/>
                                        </p:tgtEl>
                                      </p:cBhvr>
                                    </p:animEffect>
                                  </p:childTnLst>
                                </p:cTn>
                              </p:par>
                              <p:par>
                                <p:cTn id="46" presetID="10" presetClass="entr" fill="hold" nodeType="withEffect">
                                  <p:stCondLst>
                                    <p:cond delay="0"/>
                                  </p:stCondLst>
                                  <p:childTnLst>
                                    <p:set>
                                      <p:cBhvr>
                                        <p:cTn id="47" dur="1" fill="hold">
                                          <p:stCondLst>
                                            <p:cond delay="0"/>
                                          </p:stCondLst>
                                        </p:cTn>
                                        <p:tgtEl>
                                          <p:spTgt spid="1518"/>
                                        </p:tgtEl>
                                        <p:attrNameLst>
                                          <p:attrName>style.visibility</p:attrName>
                                        </p:attrNameLst>
                                      </p:cBhvr>
                                      <p:to>
                                        <p:strVal val="visible"/>
                                      </p:to>
                                    </p:set>
                                    <p:animEffect transition="in" filter="fade">
                                      <p:cBhvr additive="repl">
                                        <p:cTn id="48" dur="500"/>
                                        <p:tgtEl>
                                          <p:spTgt spid="1518"/>
                                        </p:tgtEl>
                                      </p:cBhvr>
                                    </p:animEffect>
                                  </p:childTnLst>
                                </p:cTn>
                              </p:par>
                              <p:par>
                                <p:cTn id="49" presetID="10" presetClass="entr" fill="hold" nodeType="withEffect">
                                  <p:stCondLst>
                                    <p:cond delay="0"/>
                                  </p:stCondLst>
                                  <p:childTnLst>
                                    <p:set>
                                      <p:cBhvr>
                                        <p:cTn id="50" dur="1" fill="hold">
                                          <p:stCondLst>
                                            <p:cond delay="0"/>
                                          </p:stCondLst>
                                        </p:cTn>
                                        <p:tgtEl>
                                          <p:spTgt spid="1517"/>
                                        </p:tgtEl>
                                        <p:attrNameLst>
                                          <p:attrName>style.visibility</p:attrName>
                                        </p:attrNameLst>
                                      </p:cBhvr>
                                      <p:to>
                                        <p:strVal val="visible"/>
                                      </p:to>
                                    </p:set>
                                    <p:animEffect transition="in" filter="fade">
                                      <p:cBhvr additive="repl">
                                        <p:cTn id="51" dur="500"/>
                                        <p:tgtEl>
                                          <p:spTgt spid="1517"/>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fill="hold" nodeType="clickEffect">
                                  <p:stCondLst>
                                    <p:cond delay="0"/>
                                  </p:stCondLst>
                                  <p:childTnLst>
                                    <p:set>
                                      <p:cBhvr>
                                        <p:cTn id="55" dur="1" fill="hold">
                                          <p:stCondLst>
                                            <p:cond delay="0"/>
                                          </p:stCondLst>
                                        </p:cTn>
                                        <p:tgtEl>
                                          <p:spTgt spid="200"/>
                                        </p:tgtEl>
                                        <p:attrNameLst>
                                          <p:attrName>style.visibility</p:attrName>
                                        </p:attrNameLst>
                                      </p:cBhvr>
                                      <p:to>
                                        <p:strVal val="visible"/>
                                      </p:to>
                                    </p:set>
                                    <p:animEffect transition="in" filter="fade">
                                      <p:cBhvr additive="repl">
                                        <p:cTn id="56" dur="500"/>
                                        <p:tgtEl>
                                          <p:spTgt spid="200"/>
                                        </p:tgtEl>
                                      </p:cBhvr>
                                    </p:animEffect>
                                  </p:childTnLst>
                                </p:cTn>
                              </p:par>
                              <p:par>
                                <p:cTn id="57" presetID="10" presetClass="entr" fill="hold" nodeType="withEffect">
                                  <p:stCondLst>
                                    <p:cond delay="0"/>
                                  </p:stCondLst>
                                  <p:childTnLst>
                                    <p:set>
                                      <p:cBhvr>
                                        <p:cTn id="58" dur="1" fill="hold">
                                          <p:stCondLst>
                                            <p:cond delay="0"/>
                                          </p:stCondLst>
                                        </p:cTn>
                                        <p:tgtEl>
                                          <p:spTgt spid="202"/>
                                        </p:tgtEl>
                                        <p:attrNameLst>
                                          <p:attrName>style.visibility</p:attrName>
                                        </p:attrNameLst>
                                      </p:cBhvr>
                                      <p:to>
                                        <p:strVal val="visible"/>
                                      </p:to>
                                    </p:set>
                                    <p:animEffect transition="in" filter="fade">
                                      <p:cBhvr additive="repl">
                                        <p:cTn id="59" dur="500"/>
                                        <p:tgtEl>
                                          <p:spTgt spid="2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5" name="CustomShape 1"/>
          <p:cNvSpPr/>
          <p:nvPr/>
        </p:nvSpPr>
        <p:spPr>
          <a:xfrm>
            <a:off x="457200" y="-540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dirty="0">
                <a:solidFill>
                  <a:srgbClr val="000000"/>
                </a:solidFill>
                <a:latin typeface="Trebuchet MS"/>
              </a:rPr>
              <a:t>OpenCL </a:t>
            </a:r>
            <a:r>
              <a:rPr lang="zh-CN" altLang="en-US" sz="4400" b="0" strike="noStrike" spc="-1" dirty="0">
                <a:solidFill>
                  <a:srgbClr val="000000"/>
                </a:solidFill>
                <a:latin typeface="Trebuchet MS"/>
              </a:rPr>
              <a:t>内存模型（</a:t>
            </a:r>
            <a:r>
              <a:rPr lang="en-US" altLang="zh-CN" sz="4400" spc="-1" dirty="0">
                <a:solidFill>
                  <a:srgbClr val="000000"/>
                </a:solidFill>
                <a:latin typeface="Trebuchet MS"/>
              </a:rPr>
              <a:t> Memory model </a:t>
            </a:r>
            <a:r>
              <a:rPr lang="zh-CN" altLang="en-US" sz="4400" b="0" strike="noStrike" spc="-1" dirty="0">
                <a:solidFill>
                  <a:srgbClr val="000000"/>
                </a:solidFill>
                <a:latin typeface="Trebuchet MS"/>
              </a:rPr>
              <a:t>）</a:t>
            </a:r>
            <a:endParaRPr lang="en-US" sz="4400" b="0" strike="noStrike" spc="-1" dirty="0">
              <a:latin typeface="Arial"/>
            </a:endParaRPr>
          </a:p>
        </p:txBody>
      </p:sp>
      <p:sp>
        <p:nvSpPr>
          <p:cNvPr id="1006" name="CustomShape 2"/>
          <p:cNvSpPr/>
          <p:nvPr/>
        </p:nvSpPr>
        <p:spPr>
          <a:xfrm>
            <a:off x="107640" y="1052640"/>
            <a:ext cx="3887640" cy="4463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a:bodyPr>
          <a:lstStyle/>
          <a:p>
            <a:pPr marL="343080" indent="-342360">
              <a:lnSpc>
                <a:spcPct val="100000"/>
              </a:lnSpc>
              <a:spcBef>
                <a:spcPts val="561"/>
              </a:spcBef>
              <a:buClr>
                <a:srgbClr val="4F81BD"/>
              </a:buClr>
              <a:buFont typeface="Arial"/>
              <a:buChar char="•"/>
            </a:pPr>
            <a:r>
              <a:rPr lang="zh-CN" altLang="en-US" sz="2400" b="1" i="1" strike="noStrike" spc="-1" dirty="0">
                <a:solidFill>
                  <a:srgbClr val="4F81BD"/>
                </a:solidFill>
                <a:latin typeface="Trebuchet MS"/>
              </a:rPr>
              <a:t>私有内存 </a:t>
            </a:r>
            <a:r>
              <a:rPr lang="en-US" sz="2400" b="1" i="1" strike="noStrike" spc="-1" dirty="0">
                <a:solidFill>
                  <a:srgbClr val="4F81BD"/>
                </a:solidFill>
                <a:latin typeface="Trebuchet MS"/>
              </a:rPr>
              <a:t>Private Memory</a:t>
            </a:r>
            <a:endParaRPr lang="en-US" sz="2400" b="0" strike="noStrike" spc="-1" dirty="0">
              <a:latin typeface="Arial"/>
            </a:endParaRPr>
          </a:p>
          <a:p>
            <a:pPr marL="743040" lvl="1" indent="-285120">
              <a:lnSpc>
                <a:spcPct val="100000"/>
              </a:lnSpc>
              <a:spcBef>
                <a:spcPts val="479"/>
              </a:spcBef>
              <a:buClr>
                <a:srgbClr val="000000"/>
              </a:buClr>
              <a:buFont typeface="Arial"/>
              <a:buChar char="–"/>
            </a:pPr>
            <a:r>
              <a:rPr lang="zh-CN" altLang="en-US" sz="2400" spc="-1" dirty="0">
                <a:solidFill>
                  <a:srgbClr val="000000"/>
                </a:solidFill>
                <a:latin typeface="Trebuchet MS"/>
              </a:rPr>
              <a:t>每个工作项</a:t>
            </a:r>
            <a:r>
              <a:rPr lang="en-US" sz="2400" b="0" strike="noStrike" spc="-1" dirty="0">
                <a:solidFill>
                  <a:srgbClr val="000000"/>
                </a:solidFill>
                <a:latin typeface="Trebuchet MS"/>
              </a:rPr>
              <a:t> work-item</a:t>
            </a:r>
            <a:endParaRPr lang="en-US" sz="2400" b="0" strike="noStrike" spc="-1" dirty="0">
              <a:latin typeface="Arial"/>
            </a:endParaRPr>
          </a:p>
          <a:p>
            <a:pPr marL="343080" indent="-342360">
              <a:lnSpc>
                <a:spcPct val="100000"/>
              </a:lnSpc>
              <a:spcBef>
                <a:spcPts val="561"/>
              </a:spcBef>
              <a:buClr>
                <a:srgbClr val="9BBB59"/>
              </a:buClr>
              <a:buFont typeface="Arial"/>
              <a:buChar char="•"/>
            </a:pPr>
            <a:r>
              <a:rPr lang="zh-CN" altLang="en-US" sz="2400" b="1" i="1" spc="-1" dirty="0">
                <a:solidFill>
                  <a:srgbClr val="9BBB59"/>
                </a:solidFill>
                <a:latin typeface="Trebuchet MS"/>
              </a:rPr>
              <a:t>局部内存 </a:t>
            </a:r>
            <a:r>
              <a:rPr lang="en-US" sz="2400" b="1" i="1" strike="noStrike" spc="-1" dirty="0">
                <a:solidFill>
                  <a:srgbClr val="9BBB59"/>
                </a:solidFill>
                <a:latin typeface="Trebuchet MS"/>
              </a:rPr>
              <a:t>Local Memory</a:t>
            </a:r>
            <a:endParaRPr lang="en-US" sz="2400" b="0" strike="noStrike" spc="-1" dirty="0">
              <a:latin typeface="Arial"/>
            </a:endParaRPr>
          </a:p>
          <a:p>
            <a:pPr marL="743040" lvl="1" indent="-28512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工作组 </a:t>
            </a:r>
            <a:r>
              <a:rPr lang="en-US" sz="2400" b="0" strike="noStrike" spc="-1" dirty="0">
                <a:solidFill>
                  <a:srgbClr val="000000"/>
                </a:solidFill>
                <a:latin typeface="Trebuchet MS"/>
              </a:rPr>
              <a:t>work-group </a:t>
            </a:r>
            <a:r>
              <a:rPr lang="zh-CN" altLang="en-US" sz="2400" b="0" strike="noStrike" spc="-1" dirty="0">
                <a:solidFill>
                  <a:srgbClr val="000000"/>
                </a:solidFill>
                <a:latin typeface="Trebuchet MS"/>
              </a:rPr>
              <a:t>内分享</a:t>
            </a:r>
            <a:endParaRPr lang="en-US" sz="2400" b="0" strike="noStrike" spc="-1" dirty="0">
              <a:latin typeface="Arial"/>
            </a:endParaRPr>
          </a:p>
          <a:p>
            <a:pPr marL="343080" indent="-342360">
              <a:lnSpc>
                <a:spcPct val="100000"/>
              </a:lnSpc>
              <a:spcBef>
                <a:spcPts val="561"/>
              </a:spcBef>
              <a:buClr>
                <a:srgbClr val="F79646"/>
              </a:buClr>
              <a:buFont typeface="Arial"/>
              <a:buChar char="•"/>
            </a:pPr>
            <a:r>
              <a:rPr lang="zh-CN" altLang="en-US" sz="2400" b="1" i="1" strike="noStrike" spc="-1" dirty="0">
                <a:solidFill>
                  <a:srgbClr val="F79646"/>
                </a:solidFill>
                <a:latin typeface="Trebuchet MS"/>
              </a:rPr>
              <a:t>全局内存</a:t>
            </a:r>
            <a:r>
              <a:rPr lang="en-US" altLang="zh-CN" sz="2400" b="1" i="1" strike="noStrike" spc="-1" dirty="0">
                <a:solidFill>
                  <a:srgbClr val="F79646"/>
                </a:solidFill>
                <a:latin typeface="Trebuchet MS"/>
              </a:rPr>
              <a:t>/</a:t>
            </a:r>
            <a:r>
              <a:rPr lang="zh-CN" altLang="en-US" sz="2400" b="1" i="1" spc="-1" dirty="0">
                <a:solidFill>
                  <a:srgbClr val="F79646"/>
                </a:solidFill>
                <a:latin typeface="Trebuchet MS"/>
              </a:rPr>
              <a:t>恒定内存</a:t>
            </a:r>
            <a:r>
              <a:rPr lang="en-US" sz="2400" b="1" i="1" strike="noStrike" spc="-1" dirty="0">
                <a:solidFill>
                  <a:srgbClr val="F79646"/>
                </a:solidFill>
                <a:latin typeface="Trebuchet MS"/>
              </a:rPr>
              <a:t>Global Memory /Constant Memory</a:t>
            </a:r>
            <a:endParaRPr lang="en-US" sz="2400" b="0" strike="noStrike" spc="-1" dirty="0">
              <a:latin typeface="Arial"/>
            </a:endParaRPr>
          </a:p>
          <a:p>
            <a:pPr marL="743040" lvl="1" indent="-28512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对所有工作组都可见</a:t>
            </a:r>
            <a:endParaRPr lang="en-US" sz="2400" b="0" strike="noStrike" spc="-1" dirty="0">
              <a:latin typeface="Arial"/>
            </a:endParaRPr>
          </a:p>
          <a:p>
            <a:pPr marL="343080" indent="-342360">
              <a:lnSpc>
                <a:spcPct val="100000"/>
              </a:lnSpc>
              <a:spcBef>
                <a:spcPts val="561"/>
              </a:spcBef>
              <a:buClr>
                <a:srgbClr val="C0504D"/>
              </a:buClr>
              <a:buFont typeface="Arial"/>
              <a:buChar char="•"/>
            </a:pPr>
            <a:r>
              <a:rPr lang="zh-CN" altLang="en-US" sz="2200" b="1" i="1" strike="noStrike" spc="-1" dirty="0">
                <a:solidFill>
                  <a:srgbClr val="C0504D"/>
                </a:solidFill>
                <a:latin typeface="Trebuchet MS"/>
              </a:rPr>
              <a:t>宿主内存 </a:t>
            </a:r>
            <a:r>
              <a:rPr lang="en-US" sz="2200" b="1" i="1" strike="noStrike" spc="-1" dirty="0">
                <a:solidFill>
                  <a:srgbClr val="C0504D"/>
                </a:solidFill>
                <a:latin typeface="Trebuchet MS"/>
              </a:rPr>
              <a:t>Host memory</a:t>
            </a:r>
            <a:endParaRPr lang="en-US" sz="2200" b="0" strike="noStrike" spc="-1" dirty="0">
              <a:latin typeface="Arial"/>
            </a:endParaRPr>
          </a:p>
          <a:p>
            <a:pPr marL="743040" lvl="1" indent="-28512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在 </a:t>
            </a:r>
            <a:r>
              <a:rPr lang="en-US" sz="2400" b="0" strike="noStrike" spc="-1" dirty="0">
                <a:solidFill>
                  <a:srgbClr val="000000"/>
                </a:solidFill>
                <a:latin typeface="Trebuchet MS"/>
              </a:rPr>
              <a:t>CPU </a:t>
            </a:r>
            <a:r>
              <a:rPr lang="zh-CN" altLang="en-US" sz="2400" b="0" strike="noStrike" spc="-1" dirty="0">
                <a:solidFill>
                  <a:srgbClr val="000000"/>
                </a:solidFill>
                <a:latin typeface="Trebuchet MS"/>
              </a:rPr>
              <a:t>上</a:t>
            </a:r>
            <a:endParaRPr lang="en-US" sz="2400" b="0" strike="noStrike" spc="-1" dirty="0">
              <a:latin typeface="Arial"/>
            </a:endParaRPr>
          </a:p>
        </p:txBody>
      </p:sp>
      <p:pic>
        <p:nvPicPr>
          <p:cNvPr id="1007" name="Content Placeholder 6"/>
          <p:cNvPicPr/>
          <p:nvPr/>
        </p:nvPicPr>
        <p:blipFill>
          <a:blip r:embed="rId2">
            <a:extLst>
              <a:ext uri="{28A0092B-C50C-407E-A947-70E740481C1C}">
                <a14:useLocalDpi xmlns:a14="http://schemas.microsoft.com/office/drawing/2010/main" val="0"/>
              </a:ext>
            </a:extLst>
          </a:blip>
          <a:srcRect/>
          <a:stretch/>
        </p:blipFill>
        <p:spPr>
          <a:xfrm>
            <a:off x="3895046" y="1265771"/>
            <a:ext cx="5141314" cy="3858571"/>
          </a:xfrm>
          <a:prstGeom prst="rect">
            <a:avLst/>
          </a:prstGeom>
          <a:ln>
            <a:noFill/>
          </a:ln>
        </p:spPr>
      </p:pic>
      <p:sp>
        <p:nvSpPr>
          <p:cNvPr id="1008" name="CustomShape 3"/>
          <p:cNvSpPr/>
          <p:nvPr/>
        </p:nvSpPr>
        <p:spPr>
          <a:xfrm>
            <a:off x="1403640" y="5428440"/>
            <a:ext cx="6840000" cy="1795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z="2800" b="0" strike="noStrike" spc="-1" dirty="0">
                <a:solidFill>
                  <a:srgbClr val="000000"/>
                </a:solidFill>
                <a:latin typeface="Trebuchet MS"/>
                <a:ea typeface="DejaVu Sans"/>
              </a:rPr>
              <a:t>内存管理是</a:t>
            </a:r>
            <a:r>
              <a:rPr lang="en-US" sz="2800" b="0" strike="noStrike" spc="-1" dirty="0">
                <a:solidFill>
                  <a:srgbClr val="000000"/>
                </a:solidFill>
                <a:latin typeface="Trebuchet MS"/>
                <a:ea typeface="DejaVu Sans"/>
              </a:rPr>
              <a:t> </a:t>
            </a:r>
            <a:r>
              <a:rPr lang="zh-CN" altLang="en-US" sz="2800" b="1" u="sng" spc="-1" dirty="0">
                <a:solidFill>
                  <a:srgbClr val="C0504D"/>
                </a:solidFill>
                <a:latin typeface="Trebuchet MS"/>
              </a:rPr>
              <a:t>明确的（</a:t>
            </a:r>
            <a:r>
              <a:rPr lang="en-US" altLang="zh-CN" sz="2800" b="1" u="sng" spc="-1" dirty="0">
                <a:solidFill>
                  <a:srgbClr val="C0504D"/>
                </a:solidFill>
                <a:latin typeface="Trebuchet MS"/>
              </a:rPr>
              <a:t> explicit </a:t>
            </a:r>
            <a:r>
              <a:rPr lang="zh-CN" altLang="en-US" sz="2800" b="1" u="sng" spc="-1" dirty="0">
                <a:solidFill>
                  <a:srgbClr val="C0504D"/>
                </a:solidFill>
                <a:latin typeface="Trebuchet MS"/>
              </a:rPr>
              <a:t>）</a:t>
            </a:r>
            <a:r>
              <a:rPr lang="en-US" sz="2800" b="0" strike="noStrike" spc="-1" dirty="0">
                <a:solidFill>
                  <a:srgbClr val="000000"/>
                </a:solidFill>
                <a:latin typeface="Trebuchet MS"/>
                <a:ea typeface="DejaVu Sans"/>
              </a:rPr>
              <a:t>: </a:t>
            </a:r>
            <a:br>
              <a:rPr dirty="0"/>
            </a:br>
            <a:r>
              <a:rPr lang="zh-CN" altLang="en-US" sz="2800" b="0" strike="noStrike" spc="-1" dirty="0">
                <a:solidFill>
                  <a:srgbClr val="000000"/>
                </a:solidFill>
                <a:latin typeface="Trebuchet MS"/>
                <a:ea typeface="DejaVu Sans"/>
              </a:rPr>
              <a:t>你要负责把数据在 宿主 </a:t>
            </a:r>
            <a:r>
              <a:rPr lang="en-US" sz="2800" b="0" strike="noStrike" spc="-1" dirty="0">
                <a:solidFill>
                  <a:srgbClr val="000000"/>
                </a:solidFill>
                <a:latin typeface="Trebuchet MS"/>
                <a:ea typeface="DejaVu Sans"/>
              </a:rPr>
              <a:t>host → </a:t>
            </a:r>
            <a:r>
              <a:rPr lang="zh-CN" altLang="en-US" sz="2800" b="0" strike="noStrike" spc="-1" dirty="0">
                <a:solidFill>
                  <a:srgbClr val="000000"/>
                </a:solidFill>
                <a:latin typeface="Trebuchet MS"/>
                <a:ea typeface="DejaVu Sans"/>
              </a:rPr>
              <a:t>全局 </a:t>
            </a:r>
            <a:r>
              <a:rPr lang="en-US" sz="2800" b="0" strike="noStrike" spc="-1" dirty="0">
                <a:solidFill>
                  <a:srgbClr val="000000"/>
                </a:solidFill>
                <a:latin typeface="Trebuchet MS"/>
                <a:ea typeface="DejaVu Sans"/>
              </a:rPr>
              <a:t>global → </a:t>
            </a:r>
            <a:r>
              <a:rPr lang="zh-CN" altLang="en-US" sz="2800" b="0" strike="noStrike" spc="-1" dirty="0">
                <a:solidFill>
                  <a:srgbClr val="000000"/>
                </a:solidFill>
                <a:latin typeface="Trebuchet MS"/>
                <a:ea typeface="DejaVu Sans"/>
              </a:rPr>
              <a:t>局部</a:t>
            </a:r>
            <a:r>
              <a:rPr lang="en-US" sz="2800" b="0" strike="noStrike" spc="-1" dirty="0">
                <a:solidFill>
                  <a:srgbClr val="000000"/>
                </a:solidFill>
                <a:latin typeface="Trebuchet MS"/>
                <a:ea typeface="DejaVu Sans"/>
              </a:rPr>
              <a:t> local </a:t>
            </a:r>
            <a:r>
              <a:rPr lang="zh-CN" altLang="en-US" sz="2800" b="0" strike="noStrike" spc="-1" dirty="0">
                <a:solidFill>
                  <a:srgbClr val="000000"/>
                </a:solidFill>
                <a:latin typeface="Trebuchet MS"/>
                <a:ea typeface="DejaVu Sans"/>
              </a:rPr>
              <a:t>之间</a:t>
            </a:r>
            <a:r>
              <a:rPr lang="zh-CN" altLang="en-US" sz="2800" spc="-1" dirty="0">
                <a:solidFill>
                  <a:srgbClr val="000000"/>
                </a:solidFill>
                <a:latin typeface="Trebuchet MS"/>
              </a:rPr>
              <a:t>来回移动</a:t>
            </a:r>
            <a:endParaRPr lang="en-US" sz="2800" spc="-1" dirty="0">
              <a:solidFill>
                <a:srgbClr val="000000"/>
              </a:solidFill>
              <a:latin typeface="Trebuchet MS"/>
            </a:endParaRPr>
          </a:p>
        </p:txBody>
      </p:sp>
    </p:spTree>
    <p:extLst>
      <p:ext uri="{BB962C8B-B14F-4D97-AF65-F5344CB8AC3E}">
        <p14:creationId xmlns:p14="http://schemas.microsoft.com/office/powerpoint/2010/main" val="921797300"/>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5" name="CustomShape 1"/>
          <p:cNvSpPr/>
          <p:nvPr/>
        </p:nvSpPr>
        <p:spPr>
          <a:xfrm>
            <a:off x="457200" y="-540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dirty="0">
                <a:solidFill>
                  <a:srgbClr val="000000"/>
                </a:solidFill>
                <a:latin typeface="Trebuchet MS"/>
              </a:rPr>
              <a:t>OpenCL </a:t>
            </a:r>
            <a:r>
              <a:rPr lang="zh-CN" altLang="en-US" sz="4400" b="0" strike="noStrike" spc="-1" dirty="0">
                <a:solidFill>
                  <a:srgbClr val="000000"/>
                </a:solidFill>
                <a:latin typeface="Trebuchet MS"/>
              </a:rPr>
              <a:t>内存模型（</a:t>
            </a:r>
            <a:r>
              <a:rPr lang="en-US" altLang="zh-CN" sz="4400" spc="-1" dirty="0">
                <a:solidFill>
                  <a:srgbClr val="000000"/>
                </a:solidFill>
                <a:latin typeface="Trebuchet MS"/>
              </a:rPr>
              <a:t> Memory model </a:t>
            </a:r>
            <a:r>
              <a:rPr lang="zh-CN" altLang="en-US" sz="4400" b="0" strike="noStrike" spc="-1" dirty="0">
                <a:solidFill>
                  <a:srgbClr val="000000"/>
                </a:solidFill>
                <a:latin typeface="Trebuchet MS"/>
              </a:rPr>
              <a:t>）</a:t>
            </a:r>
            <a:endParaRPr lang="en-US" sz="4400" b="0" strike="noStrike" spc="-1" dirty="0">
              <a:latin typeface="Arial"/>
            </a:endParaRPr>
          </a:p>
        </p:txBody>
      </p:sp>
      <p:sp>
        <p:nvSpPr>
          <p:cNvPr id="1006" name="CustomShape 2"/>
          <p:cNvSpPr/>
          <p:nvPr/>
        </p:nvSpPr>
        <p:spPr>
          <a:xfrm>
            <a:off x="107640" y="1052640"/>
            <a:ext cx="3887640" cy="4463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561"/>
              </a:spcBef>
              <a:buClr>
                <a:srgbClr val="4F81BD"/>
              </a:buClr>
              <a:buFont typeface="Arial"/>
              <a:buChar char="•"/>
            </a:pPr>
            <a:r>
              <a:rPr lang="zh-CN" altLang="en-US" sz="1600" b="1" i="1" strike="noStrike" spc="-1" dirty="0">
                <a:solidFill>
                  <a:srgbClr val="4F81BD"/>
                </a:solidFill>
                <a:latin typeface="Trebuchet MS"/>
              </a:rPr>
              <a:t>私有内存 </a:t>
            </a:r>
            <a:r>
              <a:rPr lang="en-US" sz="1600" b="1" i="1" strike="noStrike" spc="-1" dirty="0">
                <a:solidFill>
                  <a:srgbClr val="4F81BD"/>
                </a:solidFill>
                <a:latin typeface="Trebuchet MS"/>
              </a:rPr>
              <a:t>Private Memory</a:t>
            </a:r>
            <a:endParaRPr lang="en-US" sz="1600" b="0" strike="noStrike" spc="-1" dirty="0">
              <a:latin typeface="Arial"/>
            </a:endParaRPr>
          </a:p>
          <a:p>
            <a:pPr marL="743040" lvl="1" indent="-285120">
              <a:lnSpc>
                <a:spcPct val="100000"/>
              </a:lnSpc>
              <a:spcBef>
                <a:spcPts val="479"/>
              </a:spcBef>
              <a:buClr>
                <a:srgbClr val="000000"/>
              </a:buClr>
              <a:buFont typeface="Arial"/>
              <a:buChar char="–"/>
            </a:pPr>
            <a:r>
              <a:rPr lang="zh-CN" altLang="en-US" sz="1600" spc="-1" dirty="0">
                <a:solidFill>
                  <a:srgbClr val="000000"/>
                </a:solidFill>
                <a:latin typeface="Trebuchet MS"/>
              </a:rPr>
              <a:t>最快，最小：</a:t>
            </a:r>
            <a:r>
              <a:rPr lang="en-US" altLang="zh-CN" sz="1600" spc="-1" dirty="0">
                <a:solidFill>
                  <a:srgbClr val="000000"/>
                </a:solidFill>
                <a:latin typeface="Trebuchet MS"/>
              </a:rPr>
              <a:t>O(10)</a:t>
            </a:r>
            <a:r>
              <a:rPr lang="zh-CN" altLang="en-US" sz="1600" spc="-1" dirty="0">
                <a:solidFill>
                  <a:srgbClr val="000000"/>
                </a:solidFill>
                <a:latin typeface="Trebuchet MS"/>
              </a:rPr>
              <a:t>每个工作项</a:t>
            </a:r>
            <a:r>
              <a:rPr lang="en-US" sz="1600" b="0" strike="noStrike" spc="-1" dirty="0">
                <a:solidFill>
                  <a:srgbClr val="000000"/>
                </a:solidFill>
                <a:latin typeface="Trebuchet MS"/>
              </a:rPr>
              <a:t> work-item</a:t>
            </a:r>
            <a:endParaRPr lang="en-US" sz="1600" b="0" strike="noStrike" spc="-1" dirty="0">
              <a:latin typeface="Arial"/>
            </a:endParaRPr>
          </a:p>
          <a:p>
            <a:pPr marL="343080" indent="-342360">
              <a:lnSpc>
                <a:spcPct val="100000"/>
              </a:lnSpc>
              <a:spcBef>
                <a:spcPts val="561"/>
              </a:spcBef>
              <a:buClr>
                <a:srgbClr val="9BBB59"/>
              </a:buClr>
              <a:buFont typeface="Arial"/>
              <a:buChar char="•"/>
            </a:pPr>
            <a:r>
              <a:rPr lang="zh-CN" altLang="en-US" sz="1600" b="1" i="1" spc="-1" dirty="0">
                <a:solidFill>
                  <a:srgbClr val="9BBB59"/>
                </a:solidFill>
                <a:latin typeface="Trebuchet MS"/>
              </a:rPr>
              <a:t>局部内存 </a:t>
            </a:r>
            <a:r>
              <a:rPr lang="en-US" sz="1600" b="1" i="1" strike="noStrike" spc="-1" dirty="0">
                <a:solidFill>
                  <a:srgbClr val="9BBB59"/>
                </a:solidFill>
                <a:latin typeface="Trebuchet MS"/>
              </a:rPr>
              <a:t>Local Memory</a:t>
            </a:r>
            <a:endParaRPr lang="en-US" sz="1600" b="0" strike="noStrike" spc="-1" dirty="0">
              <a:latin typeface="Arial"/>
            </a:endParaRPr>
          </a:p>
          <a:p>
            <a:pPr marL="743040" lvl="1" indent="-285120">
              <a:lnSpc>
                <a:spcPct val="100000"/>
              </a:lnSpc>
              <a:spcBef>
                <a:spcPts val="479"/>
              </a:spcBef>
              <a:buClr>
                <a:srgbClr val="000000"/>
              </a:buClr>
              <a:buFont typeface="Arial"/>
              <a:buChar char="–"/>
            </a:pPr>
            <a:r>
              <a:rPr lang="zh-CN" altLang="en-US" sz="1600" b="0" strike="noStrike" spc="-1" dirty="0">
                <a:solidFill>
                  <a:srgbClr val="000000"/>
                </a:solidFill>
                <a:latin typeface="Trebuchet MS"/>
              </a:rPr>
              <a:t>工作组 </a:t>
            </a:r>
            <a:r>
              <a:rPr lang="en-US" sz="1600" b="0" strike="noStrike" spc="-1" dirty="0">
                <a:solidFill>
                  <a:srgbClr val="000000"/>
                </a:solidFill>
                <a:latin typeface="Trebuchet MS"/>
              </a:rPr>
              <a:t>work-group </a:t>
            </a:r>
            <a:r>
              <a:rPr lang="zh-CN" altLang="en-US" sz="1600" b="0" strike="noStrike" spc="-1" dirty="0">
                <a:solidFill>
                  <a:srgbClr val="000000"/>
                </a:solidFill>
                <a:latin typeface="Trebuchet MS"/>
              </a:rPr>
              <a:t>内分享</a:t>
            </a:r>
            <a:endParaRPr lang="en-US" altLang="zh-CN" sz="1600" b="0" strike="noStrike" spc="-1" dirty="0">
              <a:solidFill>
                <a:srgbClr val="000000"/>
              </a:solidFill>
              <a:latin typeface="Trebuchet MS"/>
            </a:endParaRPr>
          </a:p>
          <a:p>
            <a:pPr marL="743040" lvl="1" indent="-285120">
              <a:lnSpc>
                <a:spcPct val="100000"/>
              </a:lnSpc>
              <a:spcBef>
                <a:spcPts val="479"/>
              </a:spcBef>
              <a:buClr>
                <a:srgbClr val="000000"/>
              </a:buClr>
              <a:buFont typeface="Arial"/>
              <a:buChar char="–"/>
            </a:pPr>
            <a:r>
              <a:rPr lang="zh-CN" altLang="en-US" sz="1600" spc="-1" dirty="0">
                <a:solidFill>
                  <a:srgbClr val="000000"/>
                </a:solidFill>
                <a:latin typeface="Trebuchet MS"/>
              </a:rPr>
              <a:t>但工作组之间不分享</a:t>
            </a:r>
            <a:endParaRPr lang="en-US" altLang="zh-CN" sz="1600" spc="-1" dirty="0">
              <a:solidFill>
                <a:srgbClr val="000000"/>
              </a:solidFill>
              <a:latin typeface="Trebuchet MS"/>
            </a:endParaRPr>
          </a:p>
          <a:p>
            <a:pPr marL="743040" lvl="1" indent="-285120">
              <a:lnSpc>
                <a:spcPct val="100000"/>
              </a:lnSpc>
              <a:spcBef>
                <a:spcPts val="479"/>
              </a:spcBef>
              <a:buClr>
                <a:srgbClr val="000000"/>
              </a:buClr>
              <a:buFont typeface="Arial"/>
              <a:buChar char="–"/>
            </a:pPr>
            <a:r>
              <a:rPr lang="en-US" altLang="zh-CN" sz="1600" spc="-1" dirty="0">
                <a:solidFill>
                  <a:srgbClr val="000000"/>
                </a:solidFill>
                <a:latin typeface="Trebuchet MS"/>
              </a:rPr>
              <a:t>O(1-10)</a:t>
            </a:r>
            <a:r>
              <a:rPr lang="zh-CN" altLang="en-US" sz="1600" b="0" strike="noStrike" spc="-1" dirty="0">
                <a:solidFill>
                  <a:srgbClr val="000000"/>
                </a:solidFill>
                <a:latin typeface="Trebuchet MS"/>
              </a:rPr>
              <a:t>每个工作组</a:t>
            </a:r>
            <a:endParaRPr lang="en-US" sz="1600" b="0" strike="noStrike" spc="-1" dirty="0">
              <a:latin typeface="Arial"/>
            </a:endParaRPr>
          </a:p>
          <a:p>
            <a:pPr marL="343080" indent="-342360">
              <a:lnSpc>
                <a:spcPct val="100000"/>
              </a:lnSpc>
              <a:spcBef>
                <a:spcPts val="561"/>
              </a:spcBef>
              <a:buClr>
                <a:srgbClr val="F79646"/>
              </a:buClr>
              <a:buFont typeface="Arial"/>
              <a:buChar char="•"/>
            </a:pPr>
            <a:r>
              <a:rPr lang="zh-CN" altLang="en-US" sz="1600" b="1" i="1" strike="noStrike" spc="-1" dirty="0">
                <a:solidFill>
                  <a:srgbClr val="F79646"/>
                </a:solidFill>
                <a:latin typeface="Trebuchet MS"/>
              </a:rPr>
              <a:t>全局内存</a:t>
            </a:r>
            <a:r>
              <a:rPr lang="en-US" altLang="zh-CN" sz="1600" b="1" i="1" strike="noStrike" spc="-1" dirty="0">
                <a:solidFill>
                  <a:srgbClr val="F79646"/>
                </a:solidFill>
                <a:latin typeface="Trebuchet MS"/>
              </a:rPr>
              <a:t>/</a:t>
            </a:r>
            <a:r>
              <a:rPr lang="zh-CN" altLang="en-US" sz="1600" b="1" i="1" spc="-1" dirty="0">
                <a:solidFill>
                  <a:srgbClr val="F79646"/>
                </a:solidFill>
                <a:latin typeface="Trebuchet MS"/>
              </a:rPr>
              <a:t>恒定内存</a:t>
            </a:r>
            <a:r>
              <a:rPr lang="en-US" sz="1600" b="1" i="1" strike="noStrike" spc="-1" dirty="0">
                <a:solidFill>
                  <a:srgbClr val="F79646"/>
                </a:solidFill>
                <a:latin typeface="Trebuchet MS"/>
              </a:rPr>
              <a:t>Global Memory /Constant Memory</a:t>
            </a:r>
            <a:endParaRPr lang="en-US" sz="1600" b="0" strike="noStrike" spc="-1" dirty="0">
              <a:latin typeface="Arial"/>
            </a:endParaRPr>
          </a:p>
          <a:p>
            <a:pPr marL="743040" lvl="1" indent="-285120">
              <a:lnSpc>
                <a:spcPct val="100000"/>
              </a:lnSpc>
              <a:spcBef>
                <a:spcPts val="479"/>
              </a:spcBef>
              <a:buClr>
                <a:srgbClr val="000000"/>
              </a:buClr>
              <a:buFont typeface="Arial"/>
              <a:buChar char="–"/>
            </a:pPr>
            <a:r>
              <a:rPr lang="en-US" altLang="zh-CN" sz="1400" spc="-1" dirty="0">
                <a:solidFill>
                  <a:srgbClr val="000000"/>
                </a:solidFill>
                <a:latin typeface="Trebuchet MS"/>
              </a:rPr>
              <a:t>O(1-10)</a:t>
            </a:r>
            <a:r>
              <a:rPr lang="zh-CN" altLang="en-US" sz="1400" spc="-1" dirty="0">
                <a:solidFill>
                  <a:srgbClr val="000000"/>
                </a:solidFill>
                <a:latin typeface="Trebuchet MS"/>
              </a:rPr>
              <a:t> ，单位 </a:t>
            </a:r>
            <a:r>
              <a:rPr lang="en-US" altLang="zh-CN" sz="1400" spc="-1" dirty="0" err="1">
                <a:solidFill>
                  <a:srgbClr val="000000"/>
                </a:solidFill>
                <a:latin typeface="Trebuchet MS"/>
              </a:rPr>
              <a:t>GBytes</a:t>
            </a:r>
            <a:r>
              <a:rPr lang="zh-CN" altLang="en-US" sz="1400" spc="-1" dirty="0">
                <a:solidFill>
                  <a:srgbClr val="000000"/>
                </a:solidFill>
                <a:latin typeface="Trebuchet MS"/>
              </a:rPr>
              <a:t> ，全局内存</a:t>
            </a:r>
            <a:endParaRPr lang="en-US" altLang="zh-CN" sz="1400" spc="-1" dirty="0">
              <a:solidFill>
                <a:srgbClr val="000000"/>
              </a:solidFill>
              <a:latin typeface="Trebuchet MS"/>
            </a:endParaRPr>
          </a:p>
          <a:p>
            <a:pPr marL="743040" lvl="1" indent="-285120">
              <a:lnSpc>
                <a:spcPct val="100000"/>
              </a:lnSpc>
              <a:spcBef>
                <a:spcPts val="479"/>
              </a:spcBef>
              <a:buClr>
                <a:srgbClr val="000000"/>
              </a:buClr>
              <a:buFont typeface="Arial"/>
              <a:buChar char="–"/>
            </a:pPr>
            <a:r>
              <a:rPr lang="en-US" altLang="zh-CN" sz="1400" spc="-1" dirty="0">
                <a:solidFill>
                  <a:srgbClr val="000000"/>
                </a:solidFill>
                <a:latin typeface="Trebuchet MS"/>
              </a:rPr>
              <a:t>O(10-100)</a:t>
            </a:r>
            <a:r>
              <a:rPr lang="zh-CN" altLang="en-US" sz="1400" spc="-1" dirty="0">
                <a:solidFill>
                  <a:srgbClr val="000000"/>
                </a:solidFill>
                <a:latin typeface="Trebuchet MS"/>
              </a:rPr>
              <a:t>，单位</a:t>
            </a:r>
            <a:r>
              <a:rPr lang="en-US" altLang="zh-CN" sz="1400" spc="-1" dirty="0">
                <a:solidFill>
                  <a:srgbClr val="000000"/>
                </a:solidFill>
                <a:latin typeface="Trebuchet MS"/>
              </a:rPr>
              <a:t>Kbytes</a:t>
            </a:r>
            <a:r>
              <a:rPr lang="zh-CN" altLang="en-US" sz="1400" spc="-1" dirty="0">
                <a:solidFill>
                  <a:srgbClr val="000000"/>
                </a:solidFill>
                <a:latin typeface="Trebuchet MS"/>
              </a:rPr>
              <a:t>，恒定内存</a:t>
            </a:r>
            <a:endParaRPr lang="en-US" sz="1400" b="0" strike="noStrike" spc="-1" dirty="0">
              <a:latin typeface="Arial"/>
            </a:endParaRPr>
          </a:p>
          <a:p>
            <a:pPr marL="343080" indent="-342360">
              <a:lnSpc>
                <a:spcPct val="100000"/>
              </a:lnSpc>
              <a:spcBef>
                <a:spcPts val="561"/>
              </a:spcBef>
              <a:buClr>
                <a:srgbClr val="C0504D"/>
              </a:buClr>
              <a:buFont typeface="Arial"/>
              <a:buChar char="•"/>
            </a:pPr>
            <a:r>
              <a:rPr lang="zh-CN" altLang="en-US" sz="1600" b="1" i="1" strike="noStrike" spc="-1" dirty="0">
                <a:solidFill>
                  <a:srgbClr val="C0504D"/>
                </a:solidFill>
                <a:latin typeface="Trebuchet MS"/>
              </a:rPr>
              <a:t>宿主内存 </a:t>
            </a:r>
            <a:r>
              <a:rPr lang="en-US" sz="1600" b="1" i="1" strike="noStrike" spc="-1" dirty="0">
                <a:solidFill>
                  <a:srgbClr val="C0504D"/>
                </a:solidFill>
                <a:latin typeface="Trebuchet MS"/>
              </a:rPr>
              <a:t>Host memory</a:t>
            </a:r>
            <a:endParaRPr lang="en-US" sz="1600" b="0" strike="noStrike" spc="-1" dirty="0">
              <a:latin typeface="Arial"/>
            </a:endParaRPr>
          </a:p>
          <a:p>
            <a:pPr marL="743040" lvl="1" indent="-285120">
              <a:lnSpc>
                <a:spcPct val="100000"/>
              </a:lnSpc>
              <a:spcBef>
                <a:spcPts val="479"/>
              </a:spcBef>
              <a:buClr>
                <a:srgbClr val="000000"/>
              </a:buClr>
              <a:buFont typeface="Arial"/>
              <a:buChar char="–"/>
            </a:pPr>
            <a:r>
              <a:rPr lang="zh-CN" altLang="en-US" sz="1400" b="0" strike="noStrike" spc="-1" dirty="0">
                <a:solidFill>
                  <a:srgbClr val="000000"/>
                </a:solidFill>
                <a:latin typeface="Trebuchet MS"/>
              </a:rPr>
              <a:t>在 </a:t>
            </a:r>
            <a:r>
              <a:rPr lang="en-US" sz="1400" b="0" strike="noStrike" spc="-1" dirty="0">
                <a:solidFill>
                  <a:srgbClr val="000000"/>
                </a:solidFill>
                <a:latin typeface="Trebuchet MS"/>
              </a:rPr>
              <a:t>CPU </a:t>
            </a:r>
            <a:r>
              <a:rPr lang="zh-CN" altLang="en-US" sz="1400" b="0" strike="noStrike" spc="-1" dirty="0">
                <a:solidFill>
                  <a:srgbClr val="000000"/>
                </a:solidFill>
                <a:latin typeface="Trebuchet MS"/>
              </a:rPr>
              <a:t>上</a:t>
            </a:r>
            <a:r>
              <a:rPr lang="en-US" altLang="zh-CN" sz="1400" b="0" strike="noStrike" spc="-1" dirty="0">
                <a:solidFill>
                  <a:srgbClr val="000000"/>
                </a:solidFill>
                <a:latin typeface="Trebuchet MS"/>
              </a:rPr>
              <a:t>-</a:t>
            </a:r>
            <a:r>
              <a:rPr lang="zh-CN" altLang="en-US" sz="1400" b="0" strike="noStrike" spc="-1" dirty="0">
                <a:solidFill>
                  <a:srgbClr val="000000"/>
                </a:solidFill>
                <a:latin typeface="Trebuchet MS"/>
              </a:rPr>
              <a:t>单位为 </a:t>
            </a:r>
            <a:r>
              <a:rPr lang="en-US" altLang="zh-CN" sz="1400" b="0" strike="noStrike" spc="-1" dirty="0" err="1">
                <a:solidFill>
                  <a:srgbClr val="000000"/>
                </a:solidFill>
                <a:latin typeface="Trebuchet MS"/>
              </a:rPr>
              <a:t>GBytes</a:t>
            </a:r>
            <a:endParaRPr lang="en-US" sz="1400" b="0" strike="noStrike" spc="-1" dirty="0">
              <a:latin typeface="Arial"/>
            </a:endParaRPr>
          </a:p>
        </p:txBody>
      </p:sp>
      <p:pic>
        <p:nvPicPr>
          <p:cNvPr id="1007" name="Content Placeholder 6"/>
          <p:cNvPicPr/>
          <p:nvPr/>
        </p:nvPicPr>
        <p:blipFill>
          <a:blip r:embed="rId2">
            <a:extLst>
              <a:ext uri="{28A0092B-C50C-407E-A947-70E740481C1C}">
                <a14:useLocalDpi xmlns:a14="http://schemas.microsoft.com/office/drawing/2010/main" val="0"/>
              </a:ext>
            </a:extLst>
          </a:blip>
          <a:srcRect/>
          <a:stretch/>
        </p:blipFill>
        <p:spPr>
          <a:xfrm>
            <a:off x="3895046" y="1265771"/>
            <a:ext cx="5141314" cy="3858571"/>
          </a:xfrm>
          <a:prstGeom prst="rect">
            <a:avLst/>
          </a:prstGeom>
          <a:ln>
            <a:noFill/>
          </a:ln>
        </p:spPr>
      </p:pic>
      <p:sp>
        <p:nvSpPr>
          <p:cNvPr id="1008" name="CustomShape 3"/>
          <p:cNvSpPr/>
          <p:nvPr/>
        </p:nvSpPr>
        <p:spPr>
          <a:xfrm>
            <a:off x="180689" y="5428440"/>
            <a:ext cx="9056393" cy="1795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z="2400" b="0" strike="noStrike" spc="-1" dirty="0">
                <a:solidFill>
                  <a:srgbClr val="000000"/>
                </a:solidFill>
                <a:latin typeface="Trebuchet MS"/>
                <a:ea typeface="DejaVu Sans"/>
              </a:rPr>
              <a:t>内存管理是</a:t>
            </a:r>
            <a:r>
              <a:rPr lang="en-US" sz="2400" b="0" strike="noStrike" spc="-1" dirty="0">
                <a:solidFill>
                  <a:srgbClr val="000000"/>
                </a:solidFill>
                <a:latin typeface="Trebuchet MS"/>
                <a:ea typeface="DejaVu Sans"/>
              </a:rPr>
              <a:t> </a:t>
            </a:r>
            <a:r>
              <a:rPr lang="zh-CN" altLang="en-US" sz="2400" b="1" u="sng" spc="-1" dirty="0">
                <a:solidFill>
                  <a:srgbClr val="C0504D"/>
                </a:solidFill>
                <a:latin typeface="Trebuchet MS"/>
              </a:rPr>
              <a:t>明确的（</a:t>
            </a:r>
            <a:r>
              <a:rPr lang="en-US" altLang="zh-CN" sz="2400" b="1" u="sng" spc="-1" dirty="0">
                <a:solidFill>
                  <a:srgbClr val="C0504D"/>
                </a:solidFill>
                <a:latin typeface="Trebuchet MS"/>
              </a:rPr>
              <a:t> explicit </a:t>
            </a:r>
            <a:r>
              <a:rPr lang="zh-CN" altLang="en-US" sz="2400" b="1" u="sng" spc="-1" dirty="0">
                <a:solidFill>
                  <a:srgbClr val="C0504D"/>
                </a:solidFill>
                <a:latin typeface="Trebuchet MS"/>
              </a:rPr>
              <a:t>）</a:t>
            </a:r>
            <a:r>
              <a:rPr lang="en-US" sz="2400" b="0" strike="noStrike" spc="-1" dirty="0">
                <a:solidFill>
                  <a:srgbClr val="000000"/>
                </a:solidFill>
                <a:latin typeface="Trebuchet MS"/>
                <a:ea typeface="DejaVu Sans"/>
              </a:rPr>
              <a:t>: </a:t>
            </a:r>
            <a:endParaRPr lang="en-US" altLang="zh-CN" sz="2400" b="0" strike="noStrike" spc="-1" dirty="0">
              <a:solidFill>
                <a:srgbClr val="000000"/>
              </a:solidFill>
              <a:latin typeface="Trebuchet MS"/>
              <a:ea typeface="DejaVu Sans"/>
            </a:endParaRPr>
          </a:p>
          <a:p>
            <a:pPr>
              <a:lnSpc>
                <a:spcPct val="100000"/>
              </a:lnSpc>
            </a:pPr>
            <a:r>
              <a:rPr lang="zh-CN" altLang="en-US" sz="2400" b="0" strike="noStrike" spc="-1" dirty="0">
                <a:solidFill>
                  <a:srgbClr val="000000"/>
                </a:solidFill>
                <a:latin typeface="Trebuchet MS"/>
                <a:ea typeface="DejaVu Sans"/>
              </a:rPr>
              <a:t>宿主 </a:t>
            </a:r>
            <a:r>
              <a:rPr lang="en-US" sz="2400" b="0" strike="noStrike" spc="-1" dirty="0">
                <a:solidFill>
                  <a:srgbClr val="000000"/>
                </a:solidFill>
                <a:latin typeface="Trebuchet MS"/>
                <a:ea typeface="DejaVu Sans"/>
              </a:rPr>
              <a:t>host → </a:t>
            </a:r>
            <a:r>
              <a:rPr lang="zh-CN" altLang="en-US" sz="2400" b="0" strike="noStrike" spc="-1" dirty="0">
                <a:solidFill>
                  <a:srgbClr val="000000"/>
                </a:solidFill>
                <a:latin typeface="Trebuchet MS"/>
                <a:ea typeface="DejaVu Sans"/>
              </a:rPr>
              <a:t>全局 </a:t>
            </a:r>
            <a:r>
              <a:rPr lang="en-US" sz="2400" b="0" strike="noStrike" spc="-1" dirty="0">
                <a:solidFill>
                  <a:srgbClr val="000000"/>
                </a:solidFill>
                <a:latin typeface="Trebuchet MS"/>
                <a:ea typeface="DejaVu Sans"/>
              </a:rPr>
              <a:t>global </a:t>
            </a:r>
            <a:r>
              <a:rPr lang="zh-CN" altLang="en-US" sz="2400" b="0" strike="noStrike" spc="-1" dirty="0">
                <a:solidFill>
                  <a:srgbClr val="000000"/>
                </a:solidFill>
                <a:latin typeface="Trebuchet MS"/>
                <a:ea typeface="DejaVu Sans"/>
              </a:rPr>
              <a:t>之间离散的</a:t>
            </a:r>
            <a:r>
              <a:rPr lang="zh-CN" altLang="en-US" sz="2400" spc="-1" dirty="0">
                <a:solidFill>
                  <a:srgbClr val="000000"/>
                </a:solidFill>
                <a:latin typeface="Trebuchet MS"/>
                <a:ea typeface="DejaVu Sans"/>
              </a:rPr>
              <a:t>各</a:t>
            </a:r>
            <a:r>
              <a:rPr lang="en-US" altLang="zh-CN" sz="2400" b="0" strike="noStrike" spc="-1" dirty="0">
                <a:solidFill>
                  <a:srgbClr val="000000"/>
                </a:solidFill>
                <a:latin typeface="Trebuchet MS"/>
                <a:ea typeface="DejaVu Sans"/>
              </a:rPr>
              <a:t>GPU</a:t>
            </a:r>
            <a:r>
              <a:rPr lang="zh-CN" altLang="en-US" sz="2400" b="0" strike="noStrike" spc="-1" dirty="0">
                <a:solidFill>
                  <a:srgbClr val="000000"/>
                </a:solidFill>
                <a:latin typeface="Trebuchet MS"/>
                <a:ea typeface="DejaVu Sans"/>
              </a:rPr>
              <a:t>的带宽是 </a:t>
            </a:r>
            <a:r>
              <a:rPr lang="en-US" altLang="zh-CN" sz="2400" spc="-1" dirty="0">
                <a:solidFill>
                  <a:srgbClr val="000000"/>
                </a:solidFill>
                <a:latin typeface="Trebuchet MS"/>
              </a:rPr>
              <a:t>O(1-10)</a:t>
            </a:r>
            <a:r>
              <a:rPr lang="zh-CN" altLang="en-US" sz="2400" spc="-1" dirty="0">
                <a:solidFill>
                  <a:srgbClr val="000000"/>
                </a:solidFill>
                <a:latin typeface="Trebuchet MS"/>
              </a:rPr>
              <a:t> ，单位 </a:t>
            </a:r>
            <a:r>
              <a:rPr lang="en-US" altLang="zh-CN" sz="2400" spc="-1" dirty="0" err="1">
                <a:solidFill>
                  <a:srgbClr val="000000"/>
                </a:solidFill>
                <a:latin typeface="Trebuchet MS"/>
              </a:rPr>
              <a:t>GBytes</a:t>
            </a:r>
            <a:r>
              <a:rPr lang="en-US" altLang="zh-CN" sz="2400" spc="-1" dirty="0">
                <a:solidFill>
                  <a:srgbClr val="000000"/>
                </a:solidFill>
                <a:latin typeface="Trebuchet MS"/>
              </a:rPr>
              <a:t>/s</a:t>
            </a:r>
            <a:endParaRPr lang="en-US" sz="2400" spc="-1" dirty="0">
              <a:solidFill>
                <a:srgbClr val="000000"/>
              </a:solidFill>
              <a:latin typeface="Trebuchet MS"/>
            </a:endParaRPr>
          </a:p>
        </p:txBody>
      </p:sp>
    </p:spTree>
    <p:extLst>
      <p:ext uri="{BB962C8B-B14F-4D97-AF65-F5344CB8AC3E}">
        <p14:creationId xmlns:p14="http://schemas.microsoft.com/office/powerpoint/2010/main" val="2606192443"/>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8"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4400" b="0" strike="noStrike" spc="-1" dirty="0">
                <a:solidFill>
                  <a:srgbClr val="000000"/>
                </a:solidFill>
                <a:latin typeface="Trebuchet MS"/>
              </a:rPr>
              <a:t>私有内存</a:t>
            </a:r>
            <a:endParaRPr lang="en-US" altLang="zh-CN" sz="4400" b="0" strike="noStrike" spc="-1" dirty="0">
              <a:solidFill>
                <a:srgbClr val="000000"/>
              </a:solidFill>
              <a:latin typeface="Trebuchet MS"/>
            </a:endParaRPr>
          </a:p>
        </p:txBody>
      </p:sp>
      <p:sp>
        <p:nvSpPr>
          <p:cNvPr id="1539"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60"/>
              </a:spcBef>
              <a:buClr>
                <a:srgbClr val="000000"/>
              </a:buClr>
              <a:buFont typeface="Arial"/>
              <a:buChar char="•"/>
            </a:pPr>
            <a:r>
              <a:rPr lang="zh-CN" altLang="en-US" sz="3200" b="0" strike="noStrike" spc="-1" dirty="0">
                <a:solidFill>
                  <a:srgbClr val="000000"/>
                </a:solidFill>
                <a:latin typeface="Trebuchet MS"/>
              </a:rPr>
              <a:t>管理内存层级是获取良好性能表现的关键</a:t>
            </a:r>
            <a:endParaRPr lang="en-US" sz="32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私有内存（</a:t>
            </a:r>
            <a:r>
              <a:rPr lang="en-US" altLang="zh-CN" sz="3200" b="0" strike="noStrike" spc="-1" dirty="0">
                <a:solidFill>
                  <a:srgbClr val="000000"/>
                </a:solidFill>
                <a:latin typeface="Trebuchet MS"/>
              </a:rPr>
              <a:t>private memory</a:t>
            </a:r>
            <a:r>
              <a:rPr lang="zh-CN" altLang="en-US" sz="3200" b="0" strike="noStrike" spc="-1" dirty="0">
                <a:solidFill>
                  <a:srgbClr val="000000"/>
                </a:solidFill>
                <a:latin typeface="Trebuchet MS"/>
              </a:rPr>
              <a:t>）</a:t>
            </a:r>
            <a:r>
              <a:rPr lang="en-US" sz="3200" b="0" strike="noStrike" spc="-1" dirty="0">
                <a:solidFill>
                  <a:srgbClr val="000000"/>
                </a:solidFill>
                <a:latin typeface="Trebuchet MS"/>
              </a:rPr>
              <a:t>:</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1" strike="noStrike" spc="-1" dirty="0">
                <a:solidFill>
                  <a:srgbClr val="4F81BD"/>
                </a:solidFill>
                <a:latin typeface="Trebuchet MS"/>
              </a:rPr>
              <a:t>非常珍稀</a:t>
            </a:r>
            <a:r>
              <a:rPr lang="zh-CN" altLang="en-US" sz="2800" b="0" strike="noStrike" spc="-1" dirty="0">
                <a:solidFill>
                  <a:srgbClr val="000000"/>
                </a:solidFill>
                <a:latin typeface="Trebuchet MS"/>
              </a:rPr>
              <a:t>的资源，每个工作项（</a:t>
            </a:r>
            <a:r>
              <a:rPr lang="en-US" altLang="zh-CN" sz="2800" b="0" strike="noStrike" spc="-1" dirty="0">
                <a:solidFill>
                  <a:srgbClr val="000000"/>
                </a:solidFill>
                <a:latin typeface="Trebuchet MS"/>
              </a:rPr>
              <a:t>work-item</a:t>
            </a:r>
            <a:r>
              <a:rPr lang="zh-CN" altLang="en-US" sz="2800" b="0" strike="noStrike" spc="-1" dirty="0">
                <a:solidFill>
                  <a:srgbClr val="000000"/>
                </a:solidFill>
                <a:latin typeface="Trebuchet MS"/>
              </a:rPr>
              <a:t>）的私有</a:t>
            </a:r>
            <a:r>
              <a:rPr lang="zh-CN" altLang="en-US" sz="2800" spc="-1" dirty="0">
                <a:solidFill>
                  <a:srgbClr val="000000"/>
                </a:solidFill>
                <a:latin typeface="Trebuchet MS"/>
              </a:rPr>
              <a:t>内存空间最多也</a:t>
            </a:r>
            <a:r>
              <a:rPr lang="zh-CN" altLang="en-US" sz="2800" b="0" strike="noStrike" spc="-1" dirty="0">
                <a:solidFill>
                  <a:srgbClr val="000000"/>
                </a:solidFill>
                <a:latin typeface="Trebuchet MS"/>
              </a:rPr>
              <a:t>就能存储几十个</a:t>
            </a:r>
            <a:r>
              <a:rPr lang="en-US" altLang="zh-CN" sz="2800" b="0" strike="noStrike" spc="-1" dirty="0">
                <a:solidFill>
                  <a:srgbClr val="000000"/>
                </a:solidFill>
                <a:latin typeface="Trebuchet MS"/>
              </a:rPr>
              <a:t>32-bit </a:t>
            </a:r>
            <a:r>
              <a:rPr lang="zh-CN" altLang="en-US" sz="2800" b="0" strike="noStrike" spc="-1" dirty="0">
                <a:solidFill>
                  <a:srgbClr val="000000"/>
                </a:solidFill>
                <a:latin typeface="Trebuchet MS"/>
              </a:rPr>
              <a:t>的词</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如果你</a:t>
            </a:r>
            <a:r>
              <a:rPr lang="zh-CN" altLang="en-US" sz="2800" b="0" strike="noStrike" spc="-1" dirty="0">
                <a:solidFill>
                  <a:srgbClr val="C0504D"/>
                </a:solidFill>
                <a:latin typeface="Trebuchet MS"/>
              </a:rPr>
              <a:t>过分使用</a:t>
            </a:r>
            <a:r>
              <a:rPr lang="zh-CN" altLang="en-US" sz="2800" b="0" strike="noStrike" spc="-1" dirty="0">
                <a:solidFill>
                  <a:srgbClr val="000000"/>
                </a:solidFill>
                <a:latin typeface="Trebuchet MS"/>
              </a:rPr>
              <a:t>就会</a:t>
            </a:r>
            <a:r>
              <a:rPr lang="zh-CN" altLang="en-US" sz="2800" spc="-1" dirty="0">
                <a:solidFill>
                  <a:srgbClr val="C0504D"/>
                </a:solidFill>
                <a:latin typeface="Trebuchet MS"/>
              </a:rPr>
              <a:t>溢出到全局内存</a:t>
            </a:r>
            <a:r>
              <a:rPr lang="zh-CN" altLang="en-US" sz="2800" b="0" strike="noStrike" spc="-1" dirty="0">
                <a:solidFill>
                  <a:srgbClr val="000000"/>
                </a:solidFill>
                <a:latin typeface="Trebuchet MS"/>
              </a:rPr>
              <a:t>或者</a:t>
            </a:r>
            <a:r>
              <a:rPr lang="zh-CN" altLang="en-US" sz="2800" b="0" strike="noStrike" spc="-1" dirty="0">
                <a:solidFill>
                  <a:srgbClr val="C0504D"/>
                </a:solidFill>
                <a:latin typeface="Trebuchet MS"/>
              </a:rPr>
              <a:t>降低一次能够运行的工作项的规模</a:t>
            </a:r>
            <a:r>
              <a:rPr lang="zh-CN" altLang="en-US" sz="2800" b="0" strike="noStrike" spc="-1" dirty="0">
                <a:solidFill>
                  <a:srgbClr val="000000"/>
                </a:solidFill>
                <a:latin typeface="Trebuchet MS"/>
              </a:rPr>
              <a:t>，就可能会导致性能损失</a:t>
            </a:r>
            <a:r>
              <a:rPr lang="en-US" altLang="zh-CN" sz="2800" spc="-1" dirty="0">
                <a:solidFill>
                  <a:srgbClr val="000000"/>
                </a:solidFill>
                <a:latin typeface="Trebuchet MS"/>
              </a:rPr>
              <a:t>* </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可以想象成 </a:t>
            </a:r>
            <a:r>
              <a:rPr lang="en-US" altLang="zh-CN" sz="2800" b="0" strike="noStrike" spc="-1" dirty="0">
                <a:solidFill>
                  <a:srgbClr val="000000"/>
                </a:solidFill>
                <a:latin typeface="Trebuchet MS"/>
              </a:rPr>
              <a:t>CPU </a:t>
            </a:r>
            <a:r>
              <a:rPr lang="zh-CN" altLang="en-US" sz="2800" b="0" strike="noStrike" spc="-1" dirty="0">
                <a:solidFill>
                  <a:srgbClr val="000000"/>
                </a:solidFill>
                <a:latin typeface="Trebuchet MS"/>
              </a:rPr>
              <a:t>上面的寄存器（</a:t>
            </a:r>
            <a:r>
              <a:rPr lang="en-US" altLang="zh-CN" sz="2800" b="0" strike="noStrike" spc="-1" dirty="0">
                <a:solidFill>
                  <a:srgbClr val="000000"/>
                </a:solidFill>
                <a:latin typeface="Trebuchet MS"/>
              </a:rPr>
              <a:t>registers</a:t>
            </a:r>
            <a:r>
              <a:rPr lang="zh-CN" altLang="en-US" sz="2800" b="0" strike="noStrike" spc="-1" dirty="0">
                <a:solidFill>
                  <a:srgbClr val="000000"/>
                </a:solidFill>
                <a:latin typeface="Trebuchet MS"/>
              </a:rPr>
              <a:t>）</a:t>
            </a:r>
            <a:endParaRPr lang="en-US" sz="2800" b="0" strike="noStrike" spc="-1" dirty="0">
              <a:latin typeface="Arial"/>
            </a:endParaRPr>
          </a:p>
        </p:txBody>
      </p:sp>
      <p:sp>
        <p:nvSpPr>
          <p:cNvPr id="1540" name="CustomShape 3"/>
          <p:cNvSpPr/>
          <p:nvPr/>
        </p:nvSpPr>
        <p:spPr>
          <a:xfrm>
            <a:off x="2612850" y="6401160"/>
            <a:ext cx="275796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strike="noStrike" spc="-1" dirty="0">
                <a:solidFill>
                  <a:srgbClr val="000000"/>
                </a:solidFill>
                <a:latin typeface="Trebuchet MS"/>
                <a:ea typeface="DejaVu Sans"/>
              </a:rPr>
              <a:t>* </a:t>
            </a:r>
            <a:r>
              <a:rPr lang="zh-CN" altLang="en-US" sz="1800" b="0" strike="noStrike" spc="-1" dirty="0">
                <a:solidFill>
                  <a:srgbClr val="000000"/>
                </a:solidFill>
                <a:latin typeface="Trebuchet MS"/>
                <a:ea typeface="DejaVu Sans"/>
              </a:rPr>
              <a:t>比如影响 </a:t>
            </a:r>
            <a:r>
              <a:rPr lang="en-US" altLang="zh-CN" sz="1800" b="0" strike="noStrike" spc="-1" dirty="0">
                <a:solidFill>
                  <a:srgbClr val="000000"/>
                </a:solidFill>
                <a:latin typeface="Trebuchet MS"/>
                <a:ea typeface="DejaVu Sans"/>
              </a:rPr>
              <a:t>GPU </a:t>
            </a:r>
            <a:r>
              <a:rPr lang="zh-CN" altLang="en-US" sz="1800" b="0" strike="noStrike" spc="-1" dirty="0">
                <a:solidFill>
                  <a:srgbClr val="000000"/>
                </a:solidFill>
                <a:latin typeface="Trebuchet MS"/>
                <a:ea typeface="DejaVu Sans"/>
              </a:rPr>
              <a:t>占用率（</a:t>
            </a:r>
            <a:r>
              <a:rPr lang="en-US" altLang="zh-CN" sz="1800" b="0" strike="noStrike" spc="-1" dirty="0">
                <a:solidFill>
                  <a:srgbClr val="000000"/>
                </a:solidFill>
                <a:latin typeface="Trebuchet MS"/>
                <a:ea typeface="DejaVu Sans"/>
              </a:rPr>
              <a:t>Occupancy</a:t>
            </a:r>
            <a:r>
              <a:rPr lang="zh-CN" altLang="en-US" sz="1800" b="0" strike="noStrike" spc="-1" dirty="0">
                <a:solidFill>
                  <a:srgbClr val="000000"/>
                </a:solidFill>
                <a:latin typeface="Trebuchet MS"/>
                <a:ea typeface="DejaVu Sans"/>
              </a:rPr>
              <a:t>）</a:t>
            </a:r>
            <a:endParaRPr lang="en-US" sz="18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1" name="CustomShape 1"/>
          <p:cNvSpPr/>
          <p:nvPr/>
        </p:nvSpPr>
        <p:spPr>
          <a:xfrm>
            <a:off x="457200" y="-90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4400" b="0" strike="noStrike" spc="-1" dirty="0">
                <a:solidFill>
                  <a:srgbClr val="000000"/>
                </a:solidFill>
                <a:latin typeface="Trebuchet MS"/>
              </a:rPr>
              <a:t>局部内存</a:t>
            </a:r>
            <a:r>
              <a:rPr lang="en-US" sz="4400" b="0" strike="noStrike" spc="-1" dirty="0">
                <a:solidFill>
                  <a:srgbClr val="000000"/>
                </a:solidFill>
                <a:latin typeface="Trebuchet MS"/>
              </a:rPr>
              <a:t>*</a:t>
            </a:r>
            <a:endParaRPr lang="en-US" sz="4400" b="0" strike="noStrike" spc="-1" dirty="0">
              <a:latin typeface="Arial"/>
            </a:endParaRPr>
          </a:p>
        </p:txBody>
      </p:sp>
      <p:sp>
        <p:nvSpPr>
          <p:cNvPr id="1542" name="CustomShape 2"/>
          <p:cNvSpPr/>
          <p:nvPr/>
        </p:nvSpPr>
        <p:spPr>
          <a:xfrm>
            <a:off x="179640" y="1124640"/>
            <a:ext cx="8784360" cy="5616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10000"/>
              </a:lnSpc>
              <a:spcBef>
                <a:spcPts val="641"/>
              </a:spcBef>
              <a:buClr>
                <a:srgbClr val="000000"/>
              </a:buClr>
              <a:buFont typeface="Arial"/>
              <a:buChar char="•"/>
            </a:pPr>
            <a:r>
              <a:rPr lang="zh-CN" altLang="en-US" sz="3200" spc="-1" dirty="0">
                <a:solidFill>
                  <a:srgbClr val="000000"/>
                </a:solidFill>
                <a:latin typeface="Trebuchet MS"/>
              </a:rPr>
              <a:t>每</a:t>
            </a:r>
            <a:r>
              <a:rPr lang="zh-CN" altLang="en-US" sz="3200" b="0" strike="noStrike" spc="-1" dirty="0">
                <a:solidFill>
                  <a:srgbClr val="000000"/>
                </a:solidFill>
                <a:latin typeface="Trebuchet MS"/>
              </a:rPr>
              <a:t>个计算单元（</a:t>
            </a:r>
            <a:r>
              <a:rPr lang="en-US" altLang="zh-CN" sz="3200" b="0" strike="noStrike" spc="-1" dirty="0">
                <a:solidFill>
                  <a:srgbClr val="000000"/>
                </a:solidFill>
                <a:latin typeface="Trebuchet MS"/>
              </a:rPr>
              <a:t>compute unit</a:t>
            </a:r>
            <a:r>
              <a:rPr lang="zh-CN" altLang="en-US" sz="3200" b="0" strike="noStrike" spc="-1" dirty="0">
                <a:solidFill>
                  <a:srgbClr val="000000"/>
                </a:solidFill>
                <a:latin typeface="Trebuchet MS"/>
              </a:rPr>
              <a:t>）</a:t>
            </a:r>
            <a:r>
              <a:rPr lang="en-US" sz="3200" b="0" strike="noStrike" spc="-1" dirty="0">
                <a:solidFill>
                  <a:srgbClr val="000000"/>
                </a:solidFill>
                <a:latin typeface="Trebuchet MS"/>
              </a:rPr>
              <a:t> </a:t>
            </a:r>
            <a:r>
              <a:rPr lang="zh-CN" altLang="en-US" sz="3200" spc="-1" dirty="0">
                <a:solidFill>
                  <a:srgbClr val="000000"/>
                </a:solidFill>
                <a:latin typeface="Trebuchet MS"/>
              </a:rPr>
              <a:t>有几十</a:t>
            </a:r>
            <a:r>
              <a:rPr lang="en-US" sz="3200" b="0" strike="noStrike" spc="-1" dirty="0">
                <a:solidFill>
                  <a:srgbClr val="000000"/>
                </a:solidFill>
                <a:latin typeface="Trebuchet MS"/>
              </a:rPr>
              <a:t> Kbytes</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考虑到每个计算单元（</a:t>
            </a:r>
            <a:r>
              <a:rPr lang="en-US" altLang="zh-CN" sz="2800" b="0" strike="noStrike" spc="-1" dirty="0">
                <a:solidFill>
                  <a:srgbClr val="000000"/>
                </a:solidFill>
                <a:latin typeface="Trebuchet MS"/>
              </a:rPr>
              <a:t>CU</a:t>
            </a:r>
            <a:r>
              <a:rPr lang="zh-CN" altLang="en-US" sz="2800" b="0" strike="noStrike" spc="-1" dirty="0">
                <a:solidFill>
                  <a:srgbClr val="000000"/>
                </a:solidFill>
                <a:latin typeface="Trebuchet MS"/>
              </a:rPr>
              <a:t>）可能要运行多个工作组（</a:t>
            </a:r>
            <a:r>
              <a:rPr lang="en-US" altLang="zh-CN" sz="2800" b="0" strike="noStrike" spc="-1" dirty="0">
                <a:solidFill>
                  <a:srgbClr val="000000"/>
                </a:solidFill>
                <a:latin typeface="Trebuchet MS"/>
              </a:rPr>
              <a:t>work-group</a:t>
            </a:r>
            <a:r>
              <a:rPr lang="zh-CN" altLang="en-US" sz="2800" b="0" strike="noStrike" spc="-1" dirty="0">
                <a:solidFill>
                  <a:srgbClr val="000000"/>
                </a:solidFill>
                <a:latin typeface="Trebuchet MS"/>
              </a:rPr>
              <a:t>），这就意味着对每个工作组来说，能分到的局部内存规模只是总体的一部分。</a:t>
            </a:r>
            <a:endParaRPr lang="en-US" sz="2800" b="0" strike="noStrike" spc="-1" dirty="0">
              <a:latin typeface="Arial"/>
            </a:endParaRPr>
          </a:p>
          <a:p>
            <a:pPr marL="343080" indent="-342360">
              <a:lnSpc>
                <a:spcPct val="110000"/>
              </a:lnSpc>
              <a:spcBef>
                <a:spcPts val="641"/>
              </a:spcBef>
              <a:buClr>
                <a:srgbClr val="000000"/>
              </a:buClr>
              <a:buFont typeface="Arial"/>
              <a:buChar char="•"/>
            </a:pPr>
            <a:r>
              <a:rPr lang="zh-CN" altLang="en-US" sz="3200" b="0" strike="noStrike" spc="-1" dirty="0">
                <a:solidFill>
                  <a:srgbClr val="000000"/>
                </a:solidFill>
                <a:latin typeface="Trebuchet MS"/>
              </a:rPr>
              <a:t>假设每个工作组（</a:t>
            </a:r>
            <a:r>
              <a:rPr lang="en-US" altLang="zh-CN" sz="3200" b="0" strike="noStrike" spc="-1" dirty="0">
                <a:solidFill>
                  <a:srgbClr val="000000"/>
                </a:solidFill>
                <a:latin typeface="Trebuchet MS"/>
              </a:rPr>
              <a:t>work-group</a:t>
            </a:r>
            <a:r>
              <a:rPr lang="zh-CN" altLang="en-US" sz="3200" b="0" strike="noStrike" spc="-1" dirty="0">
                <a:solidFill>
                  <a:srgbClr val="000000"/>
                </a:solidFill>
                <a:latin typeface="Trebuchet MS"/>
              </a:rPr>
              <a:t>）所分到的局部内存为</a:t>
            </a:r>
            <a:r>
              <a:rPr lang="en-US" sz="3200" b="0" strike="noStrike" spc="-1" dirty="0">
                <a:solidFill>
                  <a:srgbClr val="000000"/>
                </a:solidFill>
                <a:latin typeface="Trebuchet MS"/>
              </a:rPr>
              <a:t> O(1-10) </a:t>
            </a:r>
            <a:r>
              <a:rPr lang="en-US" sz="3200" b="0" strike="noStrike" spc="-1" dirty="0" err="1">
                <a:solidFill>
                  <a:srgbClr val="000000"/>
                </a:solidFill>
                <a:latin typeface="Trebuchet MS"/>
              </a:rPr>
              <a:t>KBytes</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你的核函数要负责在局部内存和全局</a:t>
            </a:r>
            <a:r>
              <a:rPr lang="en-US" altLang="zh-CN" sz="2800" b="0" strike="noStrike" spc="-1" dirty="0">
                <a:solidFill>
                  <a:srgbClr val="000000"/>
                </a:solidFill>
                <a:latin typeface="Trebuchet MS"/>
              </a:rPr>
              <a:t>/</a:t>
            </a:r>
            <a:r>
              <a:rPr lang="zh-CN" altLang="en-US" sz="2800" b="0" strike="noStrike" spc="-1" dirty="0">
                <a:solidFill>
                  <a:srgbClr val="000000"/>
                </a:solidFill>
                <a:latin typeface="Trebuchet MS"/>
              </a:rPr>
              <a:t>恒定内存间转移数据，这方面已经有现成的库函数来帮助优化了。</a:t>
            </a:r>
            <a:endParaRPr lang="en-US" sz="28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比如有 </a:t>
            </a:r>
            <a:r>
              <a:rPr lang="en-US" sz="2800" b="0" strike="noStrike" spc="-1" dirty="0" err="1">
                <a:solidFill>
                  <a:srgbClr val="17375E"/>
                </a:solidFill>
                <a:latin typeface="Trebuchet MS"/>
              </a:rPr>
              <a:t>async_work_group_copy</a:t>
            </a:r>
            <a:r>
              <a:rPr lang="en-US" sz="2800" b="0" strike="noStrike" spc="-1" dirty="0">
                <a:solidFill>
                  <a:srgbClr val="000000"/>
                </a:solidFill>
                <a:latin typeface="Trebuchet MS"/>
              </a:rPr>
              <a:t>(), </a:t>
            </a:r>
            <a:r>
              <a:rPr lang="en-US" sz="2800" b="0" strike="noStrike" spc="-1" dirty="0" err="1">
                <a:solidFill>
                  <a:srgbClr val="17375E"/>
                </a:solidFill>
                <a:latin typeface="Trebuchet MS"/>
              </a:rPr>
              <a:t>async_workgroup_strided_copy</a:t>
            </a:r>
            <a:r>
              <a:rPr lang="en-US" sz="2800" b="0" strike="noStrike" spc="-1" dirty="0">
                <a:solidFill>
                  <a:srgbClr val="000000"/>
                </a:solidFill>
                <a:latin typeface="Trebuchet MS"/>
              </a:rPr>
              <a:t>(), …</a:t>
            </a:r>
            <a:endParaRPr lang="en-US" sz="2800" b="0" strike="noStrike" spc="-1" dirty="0">
              <a:latin typeface="Arial"/>
            </a:endParaRPr>
          </a:p>
          <a:p>
            <a:pPr marL="343080" indent="-342360">
              <a:lnSpc>
                <a:spcPct val="110000"/>
              </a:lnSpc>
              <a:spcBef>
                <a:spcPts val="641"/>
              </a:spcBef>
              <a:buClr>
                <a:srgbClr val="000000"/>
              </a:buClr>
              <a:buFont typeface="Arial"/>
              <a:buChar char="•"/>
            </a:pPr>
            <a:r>
              <a:rPr lang="zh-CN" altLang="en-US" sz="3200" b="0" strike="noStrike" spc="-1" dirty="0">
                <a:solidFill>
                  <a:srgbClr val="000000"/>
                </a:solidFill>
                <a:latin typeface="Trebuchet MS"/>
              </a:rPr>
              <a:t>使用局部内存来保存那些可以被一个工作组（</a:t>
            </a:r>
            <a:r>
              <a:rPr lang="en-US" altLang="zh-CN" sz="3200" b="0" strike="noStrike" spc="-1" dirty="0">
                <a:solidFill>
                  <a:srgbClr val="000000"/>
                </a:solidFill>
                <a:latin typeface="Trebuchet MS"/>
              </a:rPr>
              <a:t>work-group</a:t>
            </a:r>
            <a:r>
              <a:rPr lang="zh-CN" altLang="en-US" sz="3200" b="0" strike="noStrike" spc="-1" dirty="0">
                <a:solidFill>
                  <a:srgbClr val="000000"/>
                </a:solidFill>
                <a:latin typeface="Trebuchet MS"/>
              </a:rPr>
              <a:t>）内</a:t>
            </a:r>
            <a:r>
              <a:rPr lang="zh-CN" altLang="en-US" sz="3100" spc="-1" dirty="0">
                <a:solidFill>
                  <a:srgbClr val="F79646"/>
                </a:solidFill>
                <a:latin typeface="Trebuchet MS"/>
              </a:rPr>
              <a:t>所有工作项（</a:t>
            </a:r>
            <a:r>
              <a:rPr lang="en-US" altLang="zh-CN" sz="3100" spc="-1" dirty="0">
                <a:solidFill>
                  <a:srgbClr val="F79646"/>
                </a:solidFill>
                <a:latin typeface="Trebuchet MS"/>
              </a:rPr>
              <a:t>work-items</a:t>
            </a:r>
            <a:r>
              <a:rPr lang="zh-CN" altLang="en-US" sz="3100" spc="-1" dirty="0">
                <a:solidFill>
                  <a:srgbClr val="F79646"/>
                </a:solidFill>
                <a:latin typeface="Trebuchet MS"/>
              </a:rPr>
              <a:t>）再利用</a:t>
            </a:r>
            <a:r>
              <a:rPr lang="zh-CN" altLang="en-US" sz="3200" b="0" strike="noStrike" spc="-1" dirty="0">
                <a:solidFill>
                  <a:srgbClr val="000000"/>
                </a:solidFill>
                <a:latin typeface="Trebuchet MS"/>
              </a:rPr>
              <a:t>的数据。</a:t>
            </a:r>
            <a:endParaRPr lang="en-US" sz="3200" b="0" strike="noStrike" spc="-1" dirty="0">
              <a:latin typeface="Arial"/>
            </a:endParaRPr>
          </a:p>
          <a:p>
            <a:pPr marL="343080" indent="-342360">
              <a:lnSpc>
                <a:spcPct val="110000"/>
              </a:lnSpc>
              <a:spcBef>
                <a:spcPts val="641"/>
              </a:spcBef>
              <a:buClr>
                <a:srgbClr val="000000"/>
              </a:buClr>
              <a:buFont typeface="Arial"/>
              <a:buChar char="•"/>
            </a:pPr>
            <a:r>
              <a:rPr lang="zh-CN" altLang="en-US" sz="3200" b="0" strike="noStrike" spc="-1" dirty="0">
                <a:solidFill>
                  <a:srgbClr val="000000"/>
                </a:solidFill>
                <a:latin typeface="Trebuchet MS"/>
              </a:rPr>
              <a:t>访问局部内存对性能的影响和访问全局内存相似。</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必须要考虑数据合并</a:t>
            </a:r>
            <a:r>
              <a:rPr lang="zh-CN" altLang="en-US" sz="2800" spc="-1" dirty="0">
                <a:solidFill>
                  <a:srgbClr val="000000"/>
                </a:solidFill>
                <a:latin typeface="Trebuchet MS"/>
              </a:rPr>
              <a:t>（</a:t>
            </a:r>
            <a:r>
              <a:rPr lang="en-US" altLang="zh-CN" sz="2800" spc="-1" dirty="0">
                <a:solidFill>
                  <a:srgbClr val="000000"/>
                </a:solidFill>
                <a:latin typeface="Trebuchet MS"/>
              </a:rPr>
              <a:t> coalescence </a:t>
            </a:r>
            <a:r>
              <a:rPr lang="zh-CN" altLang="en-US" sz="2800" spc="-1" dirty="0">
                <a:solidFill>
                  <a:srgbClr val="000000"/>
                </a:solidFill>
                <a:latin typeface="Trebuchet MS"/>
              </a:rPr>
              <a:t>）</a:t>
            </a:r>
            <a:r>
              <a:rPr lang="en-US" sz="2800" b="0" strike="noStrike" spc="-1" dirty="0">
                <a:solidFill>
                  <a:srgbClr val="000000"/>
                </a:solidFill>
                <a:latin typeface="Trebuchet MS"/>
              </a:rPr>
              <a:t> </a:t>
            </a:r>
            <a:r>
              <a:rPr lang="zh-CN" altLang="en-US" sz="2800" b="0" strike="noStrike" spc="-1" dirty="0">
                <a:solidFill>
                  <a:srgbClr val="000000"/>
                </a:solidFill>
                <a:latin typeface="Trebuchet MS"/>
              </a:rPr>
              <a:t>和内存块冲突（</a:t>
            </a:r>
            <a:r>
              <a:rPr lang="en-US" altLang="zh-CN" sz="2800" spc="-1" dirty="0">
                <a:solidFill>
                  <a:srgbClr val="000000"/>
                </a:solidFill>
                <a:latin typeface="Trebuchet MS"/>
              </a:rPr>
              <a:t> bank conflicts </a:t>
            </a:r>
            <a:r>
              <a:rPr lang="zh-CN" altLang="en-US" sz="2800" b="0" strike="noStrike" spc="-1" dirty="0">
                <a:solidFill>
                  <a:srgbClr val="000000"/>
                </a:solidFill>
                <a:latin typeface="Trebuchet MS"/>
              </a:rPr>
              <a:t>）</a:t>
            </a:r>
            <a:endParaRPr lang="en-US" sz="2800" b="0" strike="noStrike" spc="-1" dirty="0">
              <a:latin typeface="Arial"/>
            </a:endParaRPr>
          </a:p>
        </p:txBody>
      </p:sp>
      <p:sp>
        <p:nvSpPr>
          <p:cNvPr id="1543" name="CustomShape 3"/>
          <p:cNvSpPr/>
          <p:nvPr/>
        </p:nvSpPr>
        <p:spPr>
          <a:xfrm>
            <a:off x="5519160" y="6516000"/>
            <a:ext cx="380628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strike="noStrike" spc="-1" dirty="0">
                <a:solidFill>
                  <a:srgbClr val="000000"/>
                </a:solidFill>
                <a:latin typeface="Trebuchet MS"/>
                <a:ea typeface="DejaVu Sans"/>
              </a:rPr>
              <a:t>* 2013 </a:t>
            </a:r>
            <a:r>
              <a:rPr lang="zh-CN" altLang="en-US" sz="1800" b="0" strike="noStrike" spc="-1" dirty="0">
                <a:solidFill>
                  <a:srgbClr val="000000"/>
                </a:solidFill>
                <a:latin typeface="Trebuchet MS"/>
                <a:ea typeface="DejaVu Sans"/>
              </a:rPr>
              <a:t>年 </a:t>
            </a:r>
            <a:r>
              <a:rPr lang="en-US" sz="1800" b="0" strike="noStrike" spc="-1" dirty="0">
                <a:solidFill>
                  <a:srgbClr val="000000"/>
                </a:solidFill>
                <a:latin typeface="Trebuchet MS"/>
                <a:ea typeface="DejaVu Sans"/>
              </a:rPr>
              <a:t>GPU </a:t>
            </a:r>
            <a:r>
              <a:rPr lang="zh-CN" altLang="en-US" sz="1800" b="0" strike="noStrike" spc="-1" dirty="0">
                <a:solidFill>
                  <a:srgbClr val="000000"/>
                </a:solidFill>
                <a:latin typeface="Trebuchet MS"/>
                <a:ea typeface="DejaVu Sans"/>
              </a:rPr>
              <a:t>的典型数据</a:t>
            </a:r>
            <a:endParaRPr lang="en-US" sz="18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4" name="CustomShape 1"/>
          <p:cNvSpPr/>
          <p:nvPr/>
        </p:nvSpPr>
        <p:spPr>
          <a:xfrm>
            <a:off x="457200" y="-90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4400" b="0" strike="noStrike" spc="-1" dirty="0">
                <a:solidFill>
                  <a:srgbClr val="000000"/>
                </a:solidFill>
                <a:latin typeface="Trebuchet MS"/>
              </a:rPr>
              <a:t>局部内存</a:t>
            </a:r>
            <a:endParaRPr lang="en-US" sz="4400" b="0" strike="noStrike" spc="-1" dirty="0">
              <a:latin typeface="Arial"/>
            </a:endParaRPr>
          </a:p>
        </p:txBody>
      </p:sp>
      <p:sp>
        <p:nvSpPr>
          <p:cNvPr id="1545" name="CustomShape 2"/>
          <p:cNvSpPr/>
          <p:nvPr/>
        </p:nvSpPr>
        <p:spPr>
          <a:xfrm>
            <a:off x="179640" y="1124640"/>
            <a:ext cx="8784360" cy="5616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局部内存</a:t>
            </a:r>
            <a:r>
              <a:rPr lang="en-US" sz="3200" b="0" strike="noStrike" spc="-1" dirty="0">
                <a:solidFill>
                  <a:srgbClr val="C0504D"/>
                </a:solidFill>
                <a:latin typeface="Trebuchet MS"/>
              </a:rPr>
              <a:t> </a:t>
            </a:r>
            <a:r>
              <a:rPr lang="zh-CN" altLang="en-US" sz="3200" b="0" strike="noStrike" spc="-1" dirty="0">
                <a:solidFill>
                  <a:srgbClr val="000000"/>
                </a:solidFill>
                <a:latin typeface="Trebuchet MS"/>
              </a:rPr>
              <a:t>有时候对优化还不一定有很大帮助，因为</a:t>
            </a:r>
            <a:r>
              <a:rPr lang="en-US" sz="3200" b="0" strike="noStrike" spc="-1" dirty="0">
                <a:solidFill>
                  <a:srgbClr val="000000"/>
                </a:solidFill>
                <a:latin typeface="Trebuchet MS"/>
              </a:rPr>
              <a:t>…</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CPU </a:t>
            </a:r>
            <a:r>
              <a:rPr lang="zh-CN" altLang="en-US" sz="2800" b="0" strike="noStrike" spc="-1" dirty="0">
                <a:solidFill>
                  <a:srgbClr val="000000"/>
                </a:solidFill>
                <a:latin typeface="Trebuchet MS"/>
              </a:rPr>
              <a:t>不具备针对局部内存的专门硬件</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这就意味着过分使用局部内存会拖累核函数在</a:t>
            </a:r>
            <a:r>
              <a:rPr lang="en-US" altLang="zh-CN" sz="2800" b="0" strike="noStrike" spc="-1" dirty="0">
                <a:solidFill>
                  <a:srgbClr val="000000"/>
                </a:solidFill>
                <a:latin typeface="Trebuchet MS"/>
              </a:rPr>
              <a:t>CPU</a:t>
            </a:r>
            <a:r>
              <a:rPr lang="zh-CN" altLang="en-US" sz="2800" b="0" strike="noStrike" spc="-1" dirty="0">
                <a:solidFill>
                  <a:srgbClr val="000000"/>
                </a:solidFill>
                <a:latin typeface="Trebuchet MS"/>
              </a:rPr>
              <a:t>上的运行速度</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GPU </a:t>
            </a:r>
            <a:r>
              <a:rPr lang="zh-CN" altLang="en-US" sz="2800" b="0" strike="noStrike" spc="-1" dirty="0">
                <a:solidFill>
                  <a:srgbClr val="000000"/>
                </a:solidFill>
                <a:latin typeface="Trebuchet MS"/>
              </a:rPr>
              <a:t>现在有很高效率的芯片缓存（</a:t>
            </a:r>
            <a:r>
              <a:rPr lang="en-US" altLang="zh-CN" sz="2800" b="0" strike="noStrike" spc="-1" dirty="0">
                <a:solidFill>
                  <a:srgbClr val="000000"/>
                </a:solidFill>
                <a:latin typeface="Trebuchet MS"/>
              </a:rPr>
              <a:t>chips caches</a:t>
            </a:r>
            <a:r>
              <a:rPr lang="zh-CN" altLang="en-US" sz="2800" b="0" strike="noStrike" spc="-1" dirty="0">
                <a:solidFill>
                  <a:srgbClr val="000000"/>
                </a:solidFill>
                <a:latin typeface="Trebuchet MS"/>
              </a:rPr>
              <a:t>）已经可以提供很多局部内存的优势但不需要程序员的干预</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所以具体情况还要具体分析对待</a:t>
            </a:r>
            <a:endParaRPr lang="en-US" sz="28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 name="CustomShape 1"/>
          <p:cNvSpPr/>
          <p:nvPr/>
        </p:nvSpPr>
        <p:spPr>
          <a:xfrm>
            <a:off x="457200" y="-99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4400" b="0" strike="noStrike" spc="-1" dirty="0">
                <a:solidFill>
                  <a:srgbClr val="000000"/>
                </a:solidFill>
                <a:latin typeface="Trebuchet MS"/>
              </a:rPr>
              <a:t>内存层级</a:t>
            </a:r>
            <a:endParaRPr lang="en-US" sz="4400" b="0" strike="noStrike" spc="-1" dirty="0">
              <a:latin typeface="Arial"/>
            </a:endParaRPr>
          </a:p>
        </p:txBody>
      </p:sp>
      <p:sp>
        <p:nvSpPr>
          <p:cNvPr id="1547" name="CustomShape 2"/>
          <p:cNvSpPr/>
          <p:nvPr/>
        </p:nvSpPr>
        <p:spPr>
          <a:xfrm>
            <a:off x="5121720" y="1685880"/>
            <a:ext cx="3147840" cy="3987720"/>
          </a:xfrm>
          <a:prstGeom prst="triangle">
            <a:avLst>
              <a:gd name="adj" fmla="val 50000"/>
            </a:avLst>
          </a:prstGeom>
          <a:solidFill>
            <a:schemeClr val="bg1">
              <a:lumMod val="85000"/>
            </a:schemeClr>
          </a:solidFill>
          <a:ln w="9360">
            <a:solidFill>
              <a:schemeClr val="bg2"/>
            </a:solidFill>
            <a:round/>
          </a:ln>
        </p:spPr>
        <p:style>
          <a:lnRef idx="0">
            <a:scrgbClr r="0" g="0" b="0"/>
          </a:lnRef>
          <a:fillRef idx="0">
            <a:scrgbClr r="0" g="0" b="0"/>
          </a:fillRef>
          <a:effectRef idx="0">
            <a:scrgbClr r="0" g="0" b="0"/>
          </a:effectRef>
          <a:fontRef idx="minor"/>
        </p:style>
      </p:sp>
      <p:sp>
        <p:nvSpPr>
          <p:cNvPr id="1548" name="CustomShape 3"/>
          <p:cNvSpPr/>
          <p:nvPr/>
        </p:nvSpPr>
        <p:spPr>
          <a:xfrm>
            <a:off x="5367960" y="1770120"/>
            <a:ext cx="2649600" cy="3829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gn="ctr">
              <a:lnSpc>
                <a:spcPct val="99000"/>
              </a:lnSpc>
            </a:pPr>
            <a:r>
              <a:rPr lang="zh-CN" altLang="en-US" sz="2400" b="0" strike="noStrike" spc="-1" dirty="0">
                <a:solidFill>
                  <a:srgbClr val="E46C0A"/>
                </a:solidFill>
                <a:latin typeface="Trebuchet MS"/>
                <a:ea typeface="ヒラギノ角ゴ ProN W3"/>
              </a:rPr>
              <a:t>私有内存 </a:t>
            </a:r>
            <a:r>
              <a:rPr lang="en-US" sz="2400" b="0" strike="noStrike" spc="-1" dirty="0">
                <a:solidFill>
                  <a:srgbClr val="E46C0A"/>
                </a:solidFill>
                <a:latin typeface="Trebuchet MS"/>
                <a:ea typeface="ヒラギノ角ゴ ProN W3"/>
              </a:rPr>
              <a:t>Private memory</a:t>
            </a:r>
            <a:endParaRPr lang="en-US" sz="2400" b="0" strike="noStrike" spc="-1" dirty="0">
              <a:latin typeface="Arial"/>
            </a:endParaRPr>
          </a:p>
          <a:p>
            <a:pPr algn="ctr">
              <a:lnSpc>
                <a:spcPct val="99000"/>
              </a:lnSpc>
            </a:pPr>
            <a:r>
              <a:rPr lang="en-US" sz="2000" b="0" strike="noStrike" spc="-1" dirty="0">
                <a:solidFill>
                  <a:srgbClr val="E46C0A"/>
                </a:solidFill>
                <a:latin typeface="Trebuchet MS"/>
                <a:ea typeface="ヒラギノ角ゴ ProN W3"/>
              </a:rPr>
              <a:t>O(10) words/WI </a:t>
            </a:r>
            <a:r>
              <a:rPr lang="zh-CN" altLang="en-US" sz="2000" b="0" strike="noStrike" spc="-1" dirty="0">
                <a:solidFill>
                  <a:srgbClr val="E46C0A"/>
                </a:solidFill>
                <a:latin typeface="Trebuchet MS"/>
                <a:ea typeface="ヒラギノ角ゴ ProN W3"/>
              </a:rPr>
              <a:t>工作项</a:t>
            </a:r>
            <a:endParaRPr lang="en-US" sz="2000" b="0" strike="noStrike" spc="-1" dirty="0">
              <a:latin typeface="Arial"/>
            </a:endParaRPr>
          </a:p>
          <a:p>
            <a:pPr algn="ctr">
              <a:lnSpc>
                <a:spcPct val="99000"/>
              </a:lnSpc>
            </a:pPr>
            <a:endParaRPr lang="en-US" sz="2000" b="0" strike="noStrike" spc="-1" dirty="0">
              <a:latin typeface="Arial"/>
            </a:endParaRPr>
          </a:p>
          <a:p>
            <a:pPr algn="ctr">
              <a:lnSpc>
                <a:spcPct val="99000"/>
              </a:lnSpc>
            </a:pPr>
            <a:r>
              <a:rPr lang="zh-CN" altLang="en-US" sz="2400" b="0" strike="noStrike" spc="-1" dirty="0">
                <a:solidFill>
                  <a:srgbClr val="E46C0A"/>
                </a:solidFill>
                <a:latin typeface="Trebuchet MS"/>
                <a:ea typeface="ヒラギノ角ゴ ProN W3"/>
              </a:rPr>
              <a:t>局部内存 </a:t>
            </a:r>
            <a:r>
              <a:rPr lang="en-US" sz="2400" b="0" strike="noStrike" spc="-1" dirty="0">
                <a:solidFill>
                  <a:srgbClr val="E46C0A"/>
                </a:solidFill>
                <a:latin typeface="Trebuchet MS"/>
                <a:ea typeface="ヒラギノ角ゴ ProN W3"/>
              </a:rPr>
              <a:t>Local memory</a:t>
            </a:r>
            <a:endParaRPr lang="en-US" sz="2400" b="0" strike="noStrike" spc="-1" dirty="0">
              <a:latin typeface="Arial"/>
            </a:endParaRPr>
          </a:p>
          <a:p>
            <a:pPr algn="ctr">
              <a:lnSpc>
                <a:spcPct val="99000"/>
              </a:lnSpc>
            </a:pPr>
            <a:r>
              <a:rPr lang="en-US" sz="2000" b="0" strike="noStrike" spc="-1" dirty="0">
                <a:solidFill>
                  <a:srgbClr val="E46C0A"/>
                </a:solidFill>
                <a:latin typeface="Trebuchet MS"/>
                <a:ea typeface="ヒラギノ角ゴ ProN W3"/>
              </a:rPr>
              <a:t>O(1-10) </a:t>
            </a:r>
            <a:r>
              <a:rPr lang="en-US" sz="2000" b="0" strike="noStrike" spc="-1" dirty="0" err="1">
                <a:solidFill>
                  <a:srgbClr val="E46C0A"/>
                </a:solidFill>
                <a:latin typeface="Trebuchet MS"/>
                <a:ea typeface="ヒラギノ角ゴ ProN W3"/>
              </a:rPr>
              <a:t>KBytes</a:t>
            </a:r>
            <a:r>
              <a:rPr lang="en-US" sz="2000" b="0" strike="noStrike" spc="-1" dirty="0">
                <a:solidFill>
                  <a:srgbClr val="E46C0A"/>
                </a:solidFill>
                <a:latin typeface="Trebuchet MS"/>
                <a:ea typeface="ヒラギノ角ゴ ProN W3"/>
              </a:rPr>
              <a:t>/WG </a:t>
            </a:r>
            <a:r>
              <a:rPr lang="zh-CN" altLang="en-US" sz="2000" b="0" strike="noStrike" spc="-1" dirty="0">
                <a:solidFill>
                  <a:srgbClr val="E46C0A"/>
                </a:solidFill>
                <a:latin typeface="Trebuchet MS"/>
                <a:ea typeface="ヒラギノ角ゴ ProN W3"/>
              </a:rPr>
              <a:t>工作组</a:t>
            </a:r>
            <a:endParaRPr lang="en-US" sz="2000" b="0" strike="noStrike" spc="-1" dirty="0">
              <a:latin typeface="Arial"/>
            </a:endParaRPr>
          </a:p>
          <a:p>
            <a:pPr algn="ctr">
              <a:lnSpc>
                <a:spcPct val="99000"/>
              </a:lnSpc>
            </a:pPr>
            <a:endParaRPr lang="en-US" sz="2000" b="0" strike="noStrike" spc="-1" dirty="0">
              <a:latin typeface="Arial"/>
            </a:endParaRPr>
          </a:p>
          <a:p>
            <a:pPr algn="ctr">
              <a:lnSpc>
                <a:spcPct val="99000"/>
              </a:lnSpc>
            </a:pPr>
            <a:r>
              <a:rPr lang="zh-CN" altLang="en-US" sz="2400" b="0" strike="noStrike" spc="-1" dirty="0">
                <a:solidFill>
                  <a:srgbClr val="E46C0A"/>
                </a:solidFill>
                <a:latin typeface="Trebuchet MS"/>
                <a:ea typeface="ヒラギノ角ゴ ProN W3"/>
              </a:rPr>
              <a:t>全局内存 </a:t>
            </a:r>
            <a:r>
              <a:rPr lang="en-US" sz="2400" b="0" strike="noStrike" spc="-1" dirty="0">
                <a:solidFill>
                  <a:srgbClr val="E46C0A"/>
                </a:solidFill>
                <a:latin typeface="Trebuchet MS"/>
                <a:ea typeface="ヒラギノ角ゴ ProN W3"/>
              </a:rPr>
              <a:t>Global memory</a:t>
            </a:r>
            <a:endParaRPr lang="en-US" sz="2400" b="0" strike="noStrike" spc="-1" dirty="0">
              <a:latin typeface="Arial"/>
            </a:endParaRPr>
          </a:p>
          <a:p>
            <a:pPr algn="ctr">
              <a:lnSpc>
                <a:spcPct val="99000"/>
              </a:lnSpc>
            </a:pPr>
            <a:r>
              <a:rPr lang="en-US" sz="2000" b="0" strike="noStrike" spc="-1" dirty="0">
                <a:solidFill>
                  <a:srgbClr val="E46C0A"/>
                </a:solidFill>
                <a:latin typeface="Trebuchet MS"/>
                <a:ea typeface="ヒラギノ角ゴ ProN W3"/>
              </a:rPr>
              <a:t>O(1-10) </a:t>
            </a:r>
            <a:r>
              <a:rPr lang="en-US" sz="2000" b="0" strike="noStrike" spc="-1" dirty="0" err="1">
                <a:solidFill>
                  <a:srgbClr val="E46C0A"/>
                </a:solidFill>
                <a:latin typeface="Trebuchet MS"/>
                <a:ea typeface="ヒラギノ角ゴ ProN W3"/>
              </a:rPr>
              <a:t>GBytes</a:t>
            </a:r>
            <a:endParaRPr lang="en-US" sz="2000" b="0" strike="noStrike" spc="-1" dirty="0">
              <a:latin typeface="Arial"/>
            </a:endParaRPr>
          </a:p>
          <a:p>
            <a:pPr algn="ctr">
              <a:lnSpc>
                <a:spcPct val="99000"/>
              </a:lnSpc>
            </a:pPr>
            <a:endParaRPr lang="en-US" sz="2000" b="0" strike="noStrike" spc="-1" dirty="0">
              <a:latin typeface="Arial"/>
            </a:endParaRPr>
          </a:p>
          <a:p>
            <a:pPr algn="ctr">
              <a:lnSpc>
                <a:spcPct val="99000"/>
              </a:lnSpc>
            </a:pPr>
            <a:r>
              <a:rPr lang="zh-CN" altLang="en-US" sz="2400" b="0" strike="noStrike" spc="-1" dirty="0">
                <a:solidFill>
                  <a:srgbClr val="E46C0A"/>
                </a:solidFill>
                <a:latin typeface="Trebuchet MS"/>
                <a:ea typeface="ヒラギノ角ゴ ProN W3"/>
              </a:rPr>
              <a:t>宿主内存 </a:t>
            </a:r>
            <a:r>
              <a:rPr lang="en-US" sz="2400" b="0" strike="noStrike" spc="-1" dirty="0">
                <a:solidFill>
                  <a:srgbClr val="E46C0A"/>
                </a:solidFill>
                <a:latin typeface="Trebuchet MS"/>
                <a:ea typeface="ヒラギノ角ゴ ProN W3"/>
              </a:rPr>
              <a:t>Host memory</a:t>
            </a:r>
            <a:endParaRPr lang="en-US" sz="2400" b="0" strike="noStrike" spc="-1" dirty="0">
              <a:latin typeface="Arial"/>
            </a:endParaRPr>
          </a:p>
          <a:p>
            <a:pPr algn="ctr">
              <a:lnSpc>
                <a:spcPct val="99000"/>
              </a:lnSpc>
            </a:pPr>
            <a:r>
              <a:rPr lang="en-US" sz="2000" b="0" strike="noStrike" spc="-1" dirty="0">
                <a:solidFill>
                  <a:srgbClr val="E46C0A"/>
                </a:solidFill>
                <a:latin typeface="Trebuchet MS"/>
                <a:ea typeface="ヒラギノ角ゴ ProN W3"/>
              </a:rPr>
              <a:t>O(1-100) </a:t>
            </a:r>
            <a:r>
              <a:rPr lang="en-US" sz="2000" b="0" strike="noStrike" spc="-1" dirty="0" err="1">
                <a:solidFill>
                  <a:srgbClr val="E46C0A"/>
                </a:solidFill>
                <a:latin typeface="Trebuchet MS"/>
                <a:ea typeface="ヒラギノ角ゴ ProN W3"/>
              </a:rPr>
              <a:t>GBytes</a:t>
            </a:r>
            <a:endParaRPr lang="en-US" sz="2000" b="0" strike="noStrike" spc="-1" dirty="0">
              <a:latin typeface="Arial"/>
            </a:endParaRPr>
          </a:p>
        </p:txBody>
      </p:sp>
      <p:sp>
        <p:nvSpPr>
          <p:cNvPr id="1549" name="CustomShape 4"/>
          <p:cNvSpPr/>
          <p:nvPr/>
        </p:nvSpPr>
        <p:spPr>
          <a:xfrm flipV="1">
            <a:off x="698040" y="1711800"/>
            <a:ext cx="3147840" cy="3987720"/>
          </a:xfrm>
          <a:prstGeom prst="triangle">
            <a:avLst>
              <a:gd name="adj" fmla="val 50000"/>
            </a:avLst>
          </a:prstGeom>
          <a:solidFill>
            <a:schemeClr val="bg1">
              <a:lumMod val="85000"/>
            </a:schemeClr>
          </a:solidFill>
          <a:ln w="9360">
            <a:noFill/>
          </a:ln>
        </p:spPr>
        <p:style>
          <a:lnRef idx="0">
            <a:scrgbClr r="0" g="0" b="0"/>
          </a:lnRef>
          <a:fillRef idx="0">
            <a:scrgbClr r="0" g="0" b="0"/>
          </a:fillRef>
          <a:effectRef idx="0">
            <a:scrgbClr r="0" g="0" b="0"/>
          </a:effectRef>
          <a:fontRef idx="minor"/>
        </p:style>
      </p:sp>
      <p:sp>
        <p:nvSpPr>
          <p:cNvPr id="1550" name="CustomShape 5"/>
          <p:cNvSpPr/>
          <p:nvPr/>
        </p:nvSpPr>
        <p:spPr>
          <a:xfrm>
            <a:off x="778680" y="1754280"/>
            <a:ext cx="3016800" cy="3829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gn="ctr">
              <a:lnSpc>
                <a:spcPct val="99000"/>
              </a:lnSpc>
            </a:pPr>
            <a:r>
              <a:rPr lang="zh-CN" altLang="en-US" sz="2400" b="0" strike="noStrike" spc="-1" dirty="0">
                <a:solidFill>
                  <a:srgbClr val="E46C0A"/>
                </a:solidFill>
                <a:latin typeface="Trebuchet MS"/>
                <a:ea typeface="ヒラギノ角ゴ ProN W3"/>
              </a:rPr>
              <a:t>私有内存 </a:t>
            </a:r>
            <a:r>
              <a:rPr lang="en-US" sz="2400" b="0" strike="noStrike" spc="-1" dirty="0">
                <a:solidFill>
                  <a:srgbClr val="E46C0A"/>
                </a:solidFill>
                <a:latin typeface="Trebuchet MS"/>
                <a:ea typeface="ヒラギノ角ゴ ProN W3"/>
              </a:rPr>
              <a:t>Private memory</a:t>
            </a:r>
            <a:endParaRPr lang="en-US" sz="2400" b="0" strike="noStrike" spc="-1" dirty="0">
              <a:latin typeface="Arial"/>
            </a:endParaRPr>
          </a:p>
          <a:p>
            <a:pPr algn="ctr">
              <a:lnSpc>
                <a:spcPct val="99000"/>
              </a:lnSpc>
            </a:pPr>
            <a:r>
              <a:rPr lang="en-US" sz="2000" b="0" strike="noStrike" spc="-1" dirty="0">
                <a:solidFill>
                  <a:srgbClr val="E46C0A"/>
                </a:solidFill>
                <a:latin typeface="Trebuchet MS"/>
                <a:ea typeface="ヒラギノ角ゴ ProN W3"/>
              </a:rPr>
              <a:t>O(2-3) words/cycle/WI </a:t>
            </a:r>
            <a:r>
              <a:rPr lang="zh-CN" altLang="en-US" sz="2000" spc="-1" dirty="0">
                <a:solidFill>
                  <a:srgbClr val="E46C0A"/>
                </a:solidFill>
                <a:latin typeface="Trebuchet MS"/>
                <a:ea typeface="ヒラギノ角ゴ ProN W3"/>
              </a:rPr>
              <a:t>工作项</a:t>
            </a:r>
            <a:endParaRPr lang="en-US" sz="2000" b="0" strike="noStrike" spc="-1" dirty="0">
              <a:latin typeface="Arial"/>
            </a:endParaRPr>
          </a:p>
          <a:p>
            <a:pPr algn="ctr">
              <a:lnSpc>
                <a:spcPct val="99000"/>
              </a:lnSpc>
            </a:pPr>
            <a:endParaRPr lang="en-US" sz="2000" b="0" strike="noStrike" spc="-1" dirty="0">
              <a:latin typeface="Arial"/>
            </a:endParaRPr>
          </a:p>
          <a:p>
            <a:pPr algn="ctr">
              <a:lnSpc>
                <a:spcPct val="99000"/>
              </a:lnSpc>
            </a:pPr>
            <a:r>
              <a:rPr lang="zh-CN" altLang="en-US" sz="2400" b="0" strike="noStrike" spc="-1" dirty="0">
                <a:solidFill>
                  <a:srgbClr val="E46C0A"/>
                </a:solidFill>
                <a:latin typeface="Trebuchet MS"/>
                <a:ea typeface="ヒラギノ角ゴ ProN W3"/>
              </a:rPr>
              <a:t>局部内存 </a:t>
            </a:r>
            <a:r>
              <a:rPr lang="en-US" sz="2400" b="0" strike="noStrike" spc="-1" dirty="0">
                <a:solidFill>
                  <a:srgbClr val="E46C0A"/>
                </a:solidFill>
                <a:latin typeface="Trebuchet MS"/>
                <a:ea typeface="ヒラギノ角ゴ ProN W3"/>
              </a:rPr>
              <a:t>Local memory</a:t>
            </a:r>
            <a:endParaRPr lang="en-US" sz="2400" b="0" strike="noStrike" spc="-1" dirty="0">
              <a:latin typeface="Arial"/>
            </a:endParaRPr>
          </a:p>
          <a:p>
            <a:pPr algn="ctr">
              <a:lnSpc>
                <a:spcPct val="99000"/>
              </a:lnSpc>
            </a:pPr>
            <a:r>
              <a:rPr lang="en-US" sz="2000" b="0" strike="noStrike" spc="-1" dirty="0">
                <a:solidFill>
                  <a:srgbClr val="E46C0A"/>
                </a:solidFill>
                <a:latin typeface="Trebuchet MS"/>
                <a:ea typeface="ヒラギノ角ゴ ProN W3"/>
              </a:rPr>
              <a:t>O(10) words/cycle/WG</a:t>
            </a:r>
            <a:r>
              <a:rPr lang="zh-CN" altLang="en-US" sz="2000" b="0" strike="noStrike" spc="-1" dirty="0">
                <a:solidFill>
                  <a:srgbClr val="E46C0A"/>
                </a:solidFill>
                <a:latin typeface="Trebuchet MS"/>
                <a:ea typeface="ヒラギノ角ゴ ProN W3"/>
              </a:rPr>
              <a:t>工作组</a:t>
            </a:r>
            <a:endParaRPr lang="en-US" sz="2000" b="0" strike="noStrike" spc="-1" dirty="0">
              <a:latin typeface="Arial"/>
            </a:endParaRPr>
          </a:p>
          <a:p>
            <a:pPr algn="ctr">
              <a:lnSpc>
                <a:spcPct val="99000"/>
              </a:lnSpc>
            </a:pPr>
            <a:endParaRPr lang="en-US" sz="2000" b="0" strike="noStrike" spc="-1" dirty="0">
              <a:latin typeface="Arial"/>
            </a:endParaRPr>
          </a:p>
          <a:p>
            <a:pPr algn="ctr">
              <a:lnSpc>
                <a:spcPct val="99000"/>
              </a:lnSpc>
            </a:pPr>
            <a:r>
              <a:rPr lang="zh-CN" altLang="en-US" sz="2400" b="0" strike="noStrike" spc="-1" dirty="0">
                <a:solidFill>
                  <a:srgbClr val="E46C0A"/>
                </a:solidFill>
                <a:latin typeface="Trebuchet MS"/>
                <a:ea typeface="ヒラギノ角ゴ ProN W3"/>
              </a:rPr>
              <a:t>全局内存 </a:t>
            </a:r>
            <a:r>
              <a:rPr lang="en-US" sz="2400" b="0" strike="noStrike" spc="-1" dirty="0">
                <a:solidFill>
                  <a:srgbClr val="E46C0A"/>
                </a:solidFill>
                <a:latin typeface="Trebuchet MS"/>
                <a:ea typeface="ヒラギノ角ゴ ProN W3"/>
              </a:rPr>
              <a:t>Global memory</a:t>
            </a:r>
            <a:endParaRPr lang="en-US" sz="2400" b="0" strike="noStrike" spc="-1" dirty="0">
              <a:latin typeface="Arial"/>
            </a:endParaRPr>
          </a:p>
          <a:p>
            <a:pPr algn="ctr">
              <a:lnSpc>
                <a:spcPct val="99000"/>
              </a:lnSpc>
            </a:pPr>
            <a:r>
              <a:rPr lang="en-US" sz="2000" b="0" strike="noStrike" spc="-1" dirty="0">
                <a:solidFill>
                  <a:srgbClr val="E46C0A"/>
                </a:solidFill>
                <a:latin typeface="Trebuchet MS"/>
                <a:ea typeface="ヒラギノ角ゴ ProN W3"/>
              </a:rPr>
              <a:t>O(100-200) </a:t>
            </a:r>
            <a:r>
              <a:rPr lang="en-US" sz="2000" b="0" strike="noStrike" spc="-1" dirty="0" err="1">
                <a:solidFill>
                  <a:srgbClr val="E46C0A"/>
                </a:solidFill>
                <a:latin typeface="Trebuchet MS"/>
                <a:ea typeface="ヒラギノ角ゴ ProN W3"/>
              </a:rPr>
              <a:t>GBytes</a:t>
            </a:r>
            <a:r>
              <a:rPr lang="en-US" sz="2000" b="0" strike="noStrike" spc="-1" dirty="0">
                <a:solidFill>
                  <a:srgbClr val="E46C0A"/>
                </a:solidFill>
                <a:latin typeface="Trebuchet MS"/>
                <a:ea typeface="ヒラギノ角ゴ ProN W3"/>
              </a:rPr>
              <a:t>/s</a:t>
            </a:r>
            <a:endParaRPr lang="en-US" sz="2000" b="0" strike="noStrike" spc="-1" dirty="0">
              <a:latin typeface="Arial"/>
            </a:endParaRPr>
          </a:p>
          <a:p>
            <a:pPr algn="ctr">
              <a:lnSpc>
                <a:spcPct val="99000"/>
              </a:lnSpc>
            </a:pPr>
            <a:endParaRPr lang="en-US" sz="2000" b="0" strike="noStrike" spc="-1" dirty="0">
              <a:latin typeface="Arial"/>
            </a:endParaRPr>
          </a:p>
          <a:p>
            <a:pPr algn="ctr">
              <a:lnSpc>
                <a:spcPct val="99000"/>
              </a:lnSpc>
            </a:pPr>
            <a:r>
              <a:rPr lang="zh-CN" altLang="en-US" sz="2400" b="0" strike="noStrike" spc="-1" dirty="0">
                <a:solidFill>
                  <a:srgbClr val="E46C0A"/>
                </a:solidFill>
                <a:latin typeface="Trebuchet MS"/>
                <a:ea typeface="ヒラギノ角ゴ ProN W3"/>
              </a:rPr>
              <a:t>宿主内存 </a:t>
            </a:r>
            <a:r>
              <a:rPr lang="en-US" sz="2400" b="0" strike="noStrike" spc="-1" dirty="0">
                <a:solidFill>
                  <a:srgbClr val="E46C0A"/>
                </a:solidFill>
                <a:latin typeface="Trebuchet MS"/>
                <a:ea typeface="ヒラギノ角ゴ ProN W3"/>
              </a:rPr>
              <a:t>Host memory</a:t>
            </a:r>
            <a:endParaRPr lang="en-US" sz="2400" b="0" strike="noStrike" spc="-1" dirty="0">
              <a:latin typeface="Arial"/>
            </a:endParaRPr>
          </a:p>
          <a:p>
            <a:pPr algn="ctr">
              <a:lnSpc>
                <a:spcPct val="99000"/>
              </a:lnSpc>
            </a:pPr>
            <a:r>
              <a:rPr lang="en-US" sz="2000" b="0" strike="noStrike" spc="-1" dirty="0">
                <a:solidFill>
                  <a:srgbClr val="E46C0A"/>
                </a:solidFill>
                <a:latin typeface="Trebuchet MS"/>
                <a:ea typeface="ヒラギノ角ゴ ProN W3"/>
              </a:rPr>
              <a:t>O(1-100) </a:t>
            </a:r>
            <a:r>
              <a:rPr lang="en-US" sz="2000" b="0" strike="noStrike" spc="-1" dirty="0" err="1">
                <a:solidFill>
                  <a:srgbClr val="E46C0A"/>
                </a:solidFill>
                <a:latin typeface="Trebuchet MS"/>
                <a:ea typeface="ヒラギノ角ゴ ProN W3"/>
              </a:rPr>
              <a:t>GBytes</a:t>
            </a:r>
            <a:r>
              <a:rPr lang="en-US" sz="2000" b="0" strike="noStrike" spc="-1" dirty="0">
                <a:solidFill>
                  <a:srgbClr val="E46C0A"/>
                </a:solidFill>
                <a:latin typeface="Trebuchet MS"/>
                <a:ea typeface="ヒラギノ角ゴ ProN W3"/>
              </a:rPr>
              <a:t>/s</a:t>
            </a:r>
            <a:endParaRPr lang="en-US" sz="2000" b="0" strike="noStrike" spc="-1" dirty="0">
              <a:latin typeface="Arial"/>
            </a:endParaRPr>
          </a:p>
        </p:txBody>
      </p:sp>
      <p:sp>
        <p:nvSpPr>
          <p:cNvPr id="1551" name="CustomShape 6"/>
          <p:cNvSpPr/>
          <p:nvPr/>
        </p:nvSpPr>
        <p:spPr>
          <a:xfrm>
            <a:off x="802080" y="6045120"/>
            <a:ext cx="6855840" cy="33084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99000"/>
              </a:lnSpc>
            </a:pPr>
            <a:r>
              <a:rPr lang="zh-CN" altLang="en-US" sz="1600" b="0" strike="noStrike" spc="-1" dirty="0">
                <a:solidFill>
                  <a:srgbClr val="000000"/>
                </a:solidFill>
                <a:latin typeface="Trebuchet MS"/>
                <a:ea typeface="ヒラギノ角ゴ ProN W3"/>
              </a:rPr>
              <a:t>这里所采用的是以 </a:t>
            </a:r>
            <a:r>
              <a:rPr lang="en-US" altLang="zh-CN" sz="1600" spc="-1" dirty="0">
                <a:solidFill>
                  <a:srgbClr val="000000"/>
                </a:solidFill>
                <a:latin typeface="Trebuchet MS"/>
                <a:ea typeface="ヒラギノ角ゴ ProN W3"/>
              </a:rPr>
              <a:t>2011 </a:t>
            </a:r>
            <a:r>
              <a:rPr lang="zh-CN" altLang="en-US" sz="1600" spc="-1" dirty="0">
                <a:solidFill>
                  <a:srgbClr val="000000"/>
                </a:solidFill>
                <a:latin typeface="Trebuchet MS"/>
                <a:ea typeface="ヒラギノ角ゴ ProN W3"/>
              </a:rPr>
              <a:t>年的高端 </a:t>
            </a:r>
            <a:r>
              <a:rPr lang="en-US" altLang="zh-CN" sz="1600" spc="-1" dirty="0">
                <a:solidFill>
                  <a:srgbClr val="000000"/>
                </a:solidFill>
                <a:latin typeface="Trebuchet MS"/>
                <a:ea typeface="ヒラギノ角ゴ ProN W3"/>
              </a:rPr>
              <a:t>GPU </a:t>
            </a:r>
            <a:r>
              <a:rPr lang="zh-CN" altLang="en-US" sz="1600" spc="-1" dirty="0">
                <a:solidFill>
                  <a:srgbClr val="000000"/>
                </a:solidFill>
                <a:latin typeface="Trebuchet MS"/>
                <a:ea typeface="ヒラギノ角ゴ ProN W3"/>
              </a:rPr>
              <a:t>来估计的带宽和性能等参数</a:t>
            </a:r>
            <a:endParaRPr lang="en-US" sz="1600" b="0" strike="noStrike" spc="-1" dirty="0">
              <a:latin typeface="Arial"/>
            </a:endParaRPr>
          </a:p>
        </p:txBody>
      </p:sp>
      <p:sp>
        <p:nvSpPr>
          <p:cNvPr id="1552" name="CustomShape 7"/>
          <p:cNvSpPr/>
          <p:nvPr/>
        </p:nvSpPr>
        <p:spPr>
          <a:xfrm>
            <a:off x="1067400" y="1177200"/>
            <a:ext cx="2199960" cy="4518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99000"/>
              </a:lnSpc>
            </a:pPr>
            <a:r>
              <a:rPr lang="zh-CN" altLang="en-US" sz="2400" b="1" strike="noStrike" spc="-1" dirty="0">
                <a:solidFill>
                  <a:srgbClr val="C0504D"/>
                </a:solidFill>
                <a:latin typeface="Trebuchet MS"/>
                <a:ea typeface="ヒラギノ角ゴ ProN W3"/>
              </a:rPr>
              <a:t>带宽（</a:t>
            </a:r>
            <a:r>
              <a:rPr lang="en-US" altLang="zh-CN" sz="2400" b="1" spc="-1" dirty="0">
                <a:solidFill>
                  <a:srgbClr val="C0504D"/>
                </a:solidFill>
                <a:latin typeface="Trebuchet MS"/>
                <a:ea typeface="ヒラギノ角ゴ ProN W3"/>
              </a:rPr>
              <a:t>Bandwidths</a:t>
            </a:r>
            <a:r>
              <a:rPr lang="zh-CN" altLang="en-US" sz="2400" b="1" strike="noStrike" spc="-1" dirty="0">
                <a:solidFill>
                  <a:srgbClr val="C0504D"/>
                </a:solidFill>
                <a:latin typeface="Trebuchet MS"/>
                <a:ea typeface="ヒラギノ角ゴ ProN W3"/>
              </a:rPr>
              <a:t>）</a:t>
            </a:r>
            <a:endParaRPr lang="en-US" sz="2400" b="0" strike="noStrike" spc="-1" dirty="0">
              <a:latin typeface="Arial"/>
            </a:endParaRPr>
          </a:p>
        </p:txBody>
      </p:sp>
      <p:sp>
        <p:nvSpPr>
          <p:cNvPr id="1553" name="CustomShape 8"/>
          <p:cNvSpPr/>
          <p:nvPr/>
        </p:nvSpPr>
        <p:spPr>
          <a:xfrm>
            <a:off x="6135840" y="1177200"/>
            <a:ext cx="1069200" cy="4518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99000"/>
              </a:lnSpc>
            </a:pPr>
            <a:r>
              <a:rPr lang="zh-CN" altLang="en-US" sz="2400" b="1" strike="noStrike" spc="-1" dirty="0">
                <a:solidFill>
                  <a:srgbClr val="C0504D"/>
                </a:solidFill>
                <a:latin typeface="Trebuchet MS"/>
                <a:ea typeface="ヒラギノ角ゴ ProN W3"/>
              </a:rPr>
              <a:t>大小（</a:t>
            </a:r>
            <a:r>
              <a:rPr lang="en-US" altLang="zh-CN" sz="2400" b="1" strike="noStrike" spc="-1" dirty="0">
                <a:solidFill>
                  <a:srgbClr val="C0504D"/>
                </a:solidFill>
                <a:latin typeface="Trebuchet MS"/>
                <a:ea typeface="ヒラギノ角ゴ ProN W3"/>
              </a:rPr>
              <a:t>Sizes</a:t>
            </a:r>
            <a:r>
              <a:rPr lang="zh-CN" altLang="en-US" sz="2400" b="1" strike="noStrike" spc="-1" dirty="0">
                <a:solidFill>
                  <a:srgbClr val="C0504D"/>
                </a:solidFill>
                <a:latin typeface="Trebuchet MS"/>
                <a:ea typeface="ヒラギノ角ゴ ProN W3"/>
              </a:rPr>
              <a:t>）</a:t>
            </a:r>
            <a:endParaRPr lang="en-US" sz="24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4" name="CustomShape 1"/>
          <p:cNvSpPr/>
          <p:nvPr/>
        </p:nvSpPr>
        <p:spPr>
          <a:xfrm>
            <a:off x="457200" y="-99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4000" b="0" strike="noStrike" spc="-1" dirty="0">
                <a:solidFill>
                  <a:srgbClr val="000000"/>
                </a:solidFill>
                <a:latin typeface="Trebuchet MS"/>
              </a:rPr>
              <a:t>内存一致性</a:t>
            </a:r>
            <a:endParaRPr lang="en-US" altLang="zh-CN" sz="4000" b="0" strike="noStrike" spc="-1" dirty="0">
              <a:solidFill>
                <a:srgbClr val="000000"/>
              </a:solidFill>
              <a:latin typeface="Trebuchet MS"/>
            </a:endParaRPr>
          </a:p>
          <a:p>
            <a:pPr algn="ctr">
              <a:lnSpc>
                <a:spcPct val="100000"/>
              </a:lnSpc>
            </a:pPr>
            <a:r>
              <a:rPr lang="en-US" sz="2400" b="0" strike="noStrike" spc="-1" dirty="0">
                <a:solidFill>
                  <a:srgbClr val="000000"/>
                </a:solidFill>
                <a:latin typeface="Trebuchet MS"/>
              </a:rPr>
              <a:t>Memory Consistency</a:t>
            </a:r>
            <a:endParaRPr lang="en-US" sz="2400" b="0" strike="noStrike" spc="-1" dirty="0">
              <a:latin typeface="Arial"/>
            </a:endParaRPr>
          </a:p>
        </p:txBody>
      </p:sp>
      <p:sp>
        <p:nvSpPr>
          <p:cNvPr id="1555" name="CustomShape 2"/>
          <p:cNvSpPr/>
          <p:nvPr/>
        </p:nvSpPr>
        <p:spPr>
          <a:xfrm>
            <a:off x="179640" y="908640"/>
            <a:ext cx="8784360" cy="5948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marL="343080" indent="-342360">
              <a:lnSpc>
                <a:spcPct val="110000"/>
              </a:lnSpc>
              <a:spcBef>
                <a:spcPts val="641"/>
              </a:spcBef>
              <a:buClr>
                <a:srgbClr val="000000"/>
              </a:buClr>
              <a:buFont typeface="Arial"/>
              <a:buChar char="•"/>
            </a:pPr>
            <a:r>
              <a:rPr lang="en-US" sz="3200" b="0" strike="noStrike" spc="-1" dirty="0">
                <a:solidFill>
                  <a:srgbClr val="000000"/>
                </a:solidFill>
                <a:latin typeface="Trebuchet MS"/>
              </a:rPr>
              <a:t>OpenCL </a:t>
            </a:r>
            <a:r>
              <a:rPr lang="zh-CN" altLang="en-US" sz="3200" b="0" strike="noStrike" spc="-1" dirty="0">
                <a:solidFill>
                  <a:srgbClr val="000000"/>
                </a:solidFill>
                <a:latin typeface="Trebuchet MS"/>
              </a:rPr>
              <a:t>使用 </a:t>
            </a:r>
            <a:r>
              <a:rPr lang="zh-CN" altLang="en-US" sz="3200" b="1" strike="noStrike" spc="-1" dirty="0">
                <a:solidFill>
                  <a:srgbClr val="4F81BD"/>
                </a:solidFill>
                <a:latin typeface="Trebuchet MS"/>
              </a:rPr>
              <a:t>宽松一致性（</a:t>
            </a:r>
            <a:r>
              <a:rPr lang="en-US" altLang="zh-CN" sz="3200" b="1" strike="noStrike" spc="-1" dirty="0">
                <a:solidFill>
                  <a:srgbClr val="4F81BD"/>
                </a:solidFill>
                <a:latin typeface="Trebuchet MS"/>
              </a:rPr>
              <a:t>r</a:t>
            </a:r>
            <a:r>
              <a:rPr lang="en-US" sz="3200" b="1" strike="noStrike" spc="-1" dirty="0">
                <a:solidFill>
                  <a:srgbClr val="4F81BD"/>
                </a:solidFill>
                <a:latin typeface="Trebuchet MS"/>
              </a:rPr>
              <a:t>elaxed consistency</a:t>
            </a:r>
            <a:r>
              <a:rPr lang="zh-CN" altLang="en-US" sz="3200" b="1" strike="noStrike" spc="-1" dirty="0">
                <a:solidFill>
                  <a:srgbClr val="4F81BD"/>
                </a:solidFill>
                <a:latin typeface="Trebuchet MS"/>
              </a:rPr>
              <a:t>）</a:t>
            </a:r>
            <a:r>
              <a:rPr lang="en-US" sz="3200" b="1" strike="noStrike" spc="-1" dirty="0">
                <a:solidFill>
                  <a:srgbClr val="4F81BD"/>
                </a:solidFill>
                <a:latin typeface="Trebuchet MS"/>
              </a:rPr>
              <a:t> </a:t>
            </a:r>
            <a:r>
              <a:rPr lang="zh-CN" altLang="en-US" sz="3100" spc="-1" dirty="0">
                <a:solidFill>
                  <a:srgbClr val="000000"/>
                </a:solidFill>
                <a:latin typeface="Trebuchet MS"/>
              </a:rPr>
              <a:t>内存模型</a:t>
            </a:r>
            <a:r>
              <a:rPr lang="en-US" altLang="zh-CN" sz="3100" spc="-1" dirty="0">
                <a:solidFill>
                  <a:srgbClr val="000000"/>
                </a:solidFill>
                <a:latin typeface="Trebuchet MS"/>
              </a:rPr>
              <a:t>(memory model)</a:t>
            </a:r>
            <a:r>
              <a:rPr lang="en-US" sz="3100" spc="-1" dirty="0">
                <a:solidFill>
                  <a:srgbClr val="000000"/>
                </a:solidFill>
                <a:latin typeface="Trebuchet MS"/>
              </a:rPr>
              <a:t>; </a:t>
            </a:r>
            <a:r>
              <a:rPr lang="zh-CN" altLang="en-US" sz="3100" spc="-1" dirty="0">
                <a:solidFill>
                  <a:srgbClr val="000000"/>
                </a:solidFill>
                <a:latin typeface="Trebuchet MS"/>
              </a:rPr>
              <a:t>也就是说</a:t>
            </a:r>
            <a:endParaRPr lang="en-US" sz="3100" spc="-1" dirty="0">
              <a:solidFill>
                <a:srgbClr val="000000"/>
              </a:solidFill>
              <a:latin typeface="Trebuchet MS"/>
            </a:endParaRPr>
          </a:p>
          <a:p>
            <a:pPr marL="743040" lvl="1" indent="-285120">
              <a:lnSpc>
                <a:spcPct val="110000"/>
              </a:lnSpc>
              <a:spcBef>
                <a:spcPts val="561"/>
              </a:spcBef>
              <a:buClr>
                <a:srgbClr val="000000"/>
              </a:buClr>
              <a:buFont typeface="Arial"/>
              <a:buChar char="–"/>
            </a:pPr>
            <a:r>
              <a:rPr lang="zh-CN" altLang="en-US" sz="2800" spc="-1" dirty="0">
                <a:solidFill>
                  <a:srgbClr val="000000"/>
                </a:solidFill>
                <a:latin typeface="Trebuchet MS"/>
              </a:rPr>
              <a:t>对一个工作项可见的内存状态并不保证在所有时间中对所有工作项都可见。</a:t>
            </a:r>
            <a:endParaRPr lang="en-US" sz="2800" b="0" strike="noStrike" spc="-1" dirty="0">
              <a:latin typeface="Arial"/>
            </a:endParaRPr>
          </a:p>
          <a:p>
            <a:pPr marL="343080" indent="-342360">
              <a:lnSpc>
                <a:spcPct val="110000"/>
              </a:lnSpc>
              <a:spcBef>
                <a:spcPts val="641"/>
              </a:spcBef>
              <a:buClr>
                <a:srgbClr val="000000"/>
              </a:buClr>
              <a:buFont typeface="Arial"/>
              <a:buChar char="•"/>
            </a:pPr>
            <a:r>
              <a:rPr lang="zh-CN" altLang="en-US" sz="3200" b="0" strike="noStrike" spc="-1" dirty="0">
                <a:solidFill>
                  <a:srgbClr val="000000"/>
                </a:solidFill>
                <a:latin typeface="Trebuchet MS"/>
              </a:rPr>
              <a:t>一个工作项内</a:t>
            </a:r>
            <a:r>
              <a:rPr lang="en-US" sz="3200" b="0" strike="noStrike" spc="-1" dirty="0">
                <a:solidFill>
                  <a:srgbClr val="000000"/>
                </a:solidFill>
                <a:latin typeface="Trebuchet MS"/>
              </a:rPr>
              <a:t>:</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内存加载、存储与工作项内部角度具有一致性，也就是一个工作项可以正确地看到自身内的内存读写</a:t>
            </a:r>
            <a:endParaRPr lang="en-US" sz="2800" b="0" strike="noStrike" spc="-1" dirty="0">
              <a:latin typeface="Arial"/>
            </a:endParaRPr>
          </a:p>
          <a:p>
            <a:pPr marL="343080" indent="-342360">
              <a:lnSpc>
                <a:spcPct val="110000"/>
              </a:lnSpc>
              <a:spcBef>
                <a:spcPts val="641"/>
              </a:spcBef>
              <a:buClr>
                <a:srgbClr val="000000"/>
              </a:buClr>
              <a:buFont typeface="Arial"/>
              <a:buChar char="•"/>
            </a:pPr>
            <a:r>
              <a:rPr lang="zh-CN" altLang="en-US" sz="3200" b="0" strike="noStrike" spc="-1" dirty="0">
                <a:solidFill>
                  <a:srgbClr val="000000"/>
                </a:solidFill>
                <a:latin typeface="Trebuchet MS"/>
              </a:rPr>
              <a:t>一个工作组内</a:t>
            </a:r>
            <a:r>
              <a:rPr lang="en-US" sz="3200" b="0" strike="noStrike" spc="-1" dirty="0">
                <a:solidFill>
                  <a:srgbClr val="000000"/>
                </a:solidFill>
                <a:latin typeface="Trebuchet MS"/>
              </a:rPr>
              <a:t>:</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在内存屏障（</a:t>
            </a:r>
            <a:r>
              <a:rPr lang="en-US" altLang="zh-CN" sz="2800" b="0" strike="noStrike" spc="-1" dirty="0">
                <a:solidFill>
                  <a:srgbClr val="000000"/>
                </a:solidFill>
                <a:latin typeface="Trebuchet MS"/>
              </a:rPr>
              <a:t>barriers</a:t>
            </a:r>
            <a:r>
              <a:rPr lang="zh-CN" altLang="en-US" sz="2800" b="0" strike="noStrike" spc="-1" dirty="0">
                <a:solidFill>
                  <a:srgbClr val="000000"/>
                </a:solidFill>
                <a:latin typeface="Trebuchet MS"/>
              </a:rPr>
              <a:t>）同一侧的工作项之间，局部内存是一致的。</a:t>
            </a:r>
            <a:endParaRPr lang="en-US" sz="2800" b="0" strike="noStrike" spc="-1" dirty="0">
              <a:latin typeface="Arial"/>
            </a:endParaRPr>
          </a:p>
          <a:p>
            <a:pPr marL="343080" indent="-342360">
              <a:lnSpc>
                <a:spcPct val="110000"/>
              </a:lnSpc>
              <a:spcBef>
                <a:spcPts val="641"/>
              </a:spcBef>
              <a:buClr>
                <a:srgbClr val="000000"/>
              </a:buClr>
              <a:buFont typeface="Arial"/>
              <a:buChar char="•"/>
            </a:pPr>
            <a:r>
              <a:rPr lang="zh-CN" altLang="en-US" sz="3200" spc="-1" dirty="0">
                <a:solidFill>
                  <a:srgbClr val="000000"/>
                </a:solidFill>
                <a:latin typeface="Trebuchet MS"/>
              </a:rPr>
              <a:t>对于内存屏障同侧的工作组来说，全局内存是一致 的，</a:t>
            </a:r>
            <a:r>
              <a:rPr lang="zh-CN" altLang="en-US" sz="3100" b="1" u="sng" spc="-1" dirty="0">
                <a:solidFill>
                  <a:srgbClr val="C0504D"/>
                </a:solidFill>
                <a:latin typeface="Trebuchet MS"/>
              </a:rPr>
              <a:t>但不同工作组之间则不保证如此</a:t>
            </a:r>
            <a:r>
              <a:rPr lang="en-US" sz="3200" b="1" u="sng" strike="noStrike" spc="-1" dirty="0">
                <a:solidFill>
                  <a:srgbClr val="000000"/>
                </a:solidFill>
                <a:uFillTx/>
                <a:latin typeface="Trebuchet MS"/>
              </a:rPr>
              <a:t>!!</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这个问题经常会导致代码中的</a:t>
            </a:r>
            <a:r>
              <a:rPr lang="en-US" altLang="zh-CN" sz="2800" b="0" strike="noStrike" spc="-1" dirty="0">
                <a:solidFill>
                  <a:srgbClr val="000000"/>
                </a:solidFill>
                <a:latin typeface="Trebuchet MS"/>
              </a:rPr>
              <a:t>bug</a:t>
            </a:r>
            <a:r>
              <a:rPr lang="zh-CN" altLang="en-US" sz="2800" b="0" strike="noStrike" spc="-1" dirty="0">
                <a:solidFill>
                  <a:srgbClr val="000000"/>
                </a:solidFill>
                <a:latin typeface="Trebuchet MS"/>
              </a:rPr>
              <a:t>，一定要注意</a:t>
            </a:r>
            <a:r>
              <a:rPr lang="en-US" sz="2800" b="0" strike="noStrike" spc="-1" dirty="0">
                <a:solidFill>
                  <a:srgbClr val="000000"/>
                </a:solidFill>
                <a:latin typeface="Trebuchet MS"/>
              </a:rPr>
              <a:t>!</a:t>
            </a:r>
            <a:endParaRPr lang="en-US" sz="2800" b="0" strike="noStrike" spc="-1" dirty="0">
              <a:latin typeface="Arial"/>
            </a:endParaRPr>
          </a:p>
          <a:p>
            <a:pPr marL="343080" indent="-342360">
              <a:lnSpc>
                <a:spcPct val="110000"/>
              </a:lnSpc>
              <a:spcBef>
                <a:spcPts val="641"/>
              </a:spcBef>
              <a:buClr>
                <a:srgbClr val="000000"/>
              </a:buClr>
              <a:buFont typeface="Arial"/>
              <a:buChar char="•"/>
            </a:pPr>
            <a:r>
              <a:rPr lang="zh-CN" altLang="en-US" sz="3200" b="0" strike="noStrike" spc="-1" dirty="0">
                <a:solidFill>
                  <a:srgbClr val="000000"/>
                </a:solidFill>
                <a:latin typeface="Trebuchet MS"/>
              </a:rPr>
              <a:t>内核调用（</a:t>
            </a:r>
            <a:r>
              <a:rPr lang="en-US" altLang="zh-CN" sz="3200" spc="-1" dirty="0">
                <a:solidFill>
                  <a:srgbClr val="000000"/>
                </a:solidFill>
                <a:latin typeface="Trebuchet MS"/>
              </a:rPr>
              <a:t> kernel invocations </a:t>
            </a:r>
            <a:r>
              <a:rPr lang="zh-CN" altLang="en-US" sz="3200" b="0" strike="noStrike" spc="-1" dirty="0">
                <a:solidFill>
                  <a:srgbClr val="000000"/>
                </a:solidFill>
                <a:latin typeface="Trebuchet MS"/>
              </a:rPr>
              <a:t>）之类的</a:t>
            </a:r>
            <a:r>
              <a:rPr lang="zh-CN" altLang="en-US" sz="3100" spc="-1" dirty="0">
                <a:solidFill>
                  <a:srgbClr val="C0504D"/>
                </a:solidFill>
                <a:latin typeface="Trebuchet MS"/>
              </a:rPr>
              <a:t>命令（</a:t>
            </a:r>
            <a:r>
              <a:rPr lang="en-US" altLang="zh-CN" sz="3100" spc="-1" dirty="0">
                <a:solidFill>
                  <a:srgbClr val="C0504D"/>
                </a:solidFill>
                <a:latin typeface="Trebuchet MS"/>
              </a:rPr>
              <a:t>commands</a:t>
            </a:r>
            <a:r>
              <a:rPr lang="zh-CN" altLang="en-US" sz="3100" spc="-1" dirty="0">
                <a:solidFill>
                  <a:srgbClr val="C0504D"/>
                </a:solidFill>
                <a:latin typeface="Trebuchet MS"/>
              </a:rPr>
              <a:t>）</a:t>
            </a:r>
            <a:r>
              <a:rPr lang="zh-CN" altLang="en-US" sz="3200" spc="-1" dirty="0">
                <a:solidFill>
                  <a:srgbClr val="000000"/>
                </a:solidFill>
                <a:latin typeface="Trebuchet MS"/>
              </a:rPr>
              <a:t>之间的共享内存的</a:t>
            </a:r>
            <a:r>
              <a:rPr lang="zh-CN" altLang="en-US" sz="3200" b="0" strike="noStrike" spc="-1" dirty="0">
                <a:solidFill>
                  <a:srgbClr val="000000"/>
                </a:solidFill>
                <a:latin typeface="Trebuchet MS"/>
              </a:rPr>
              <a:t>一致性受到</a:t>
            </a:r>
            <a:r>
              <a:rPr lang="zh-CN" altLang="en-US" sz="3100" spc="-1" dirty="0">
                <a:solidFill>
                  <a:srgbClr val="C0504D"/>
                </a:solidFill>
                <a:latin typeface="Trebuchet MS"/>
              </a:rPr>
              <a:t>同步</a:t>
            </a:r>
            <a:r>
              <a:rPr lang="en-US" altLang="zh-CN" sz="3100" spc="-1" dirty="0">
                <a:solidFill>
                  <a:srgbClr val="C0504D"/>
                </a:solidFill>
                <a:latin typeface="Trebuchet MS"/>
              </a:rPr>
              <a:t> </a:t>
            </a:r>
            <a:r>
              <a:rPr lang="en-US" altLang="zh-CN" sz="3200" spc="-1" dirty="0">
                <a:solidFill>
                  <a:srgbClr val="000000"/>
                </a:solidFill>
                <a:latin typeface="Trebuchet MS"/>
              </a:rPr>
              <a:t>(</a:t>
            </a:r>
            <a:r>
              <a:rPr lang="en-US" altLang="zh-CN" sz="3200" spc="-1" dirty="0">
                <a:solidFill>
                  <a:srgbClr val="C0504D"/>
                </a:solidFill>
                <a:latin typeface="Trebuchet MS"/>
              </a:rPr>
              <a:t>synchronization</a:t>
            </a:r>
            <a:r>
              <a:rPr lang="zh-CN" altLang="en-US" sz="3200" spc="-1" dirty="0">
                <a:solidFill>
                  <a:srgbClr val="000000"/>
                </a:solidFill>
                <a:latin typeface="Trebuchet MS"/>
              </a:rPr>
              <a:t>，包括内存屏障</a:t>
            </a:r>
            <a:r>
              <a:rPr lang="en-US" altLang="zh-CN" sz="3200" spc="-1" dirty="0">
                <a:solidFill>
                  <a:srgbClr val="000000"/>
                </a:solidFill>
                <a:latin typeface="Trebuchet MS"/>
              </a:rPr>
              <a:t>barriers, </a:t>
            </a:r>
            <a:r>
              <a:rPr lang="zh-CN" altLang="en-US" sz="3200" spc="-1" dirty="0">
                <a:solidFill>
                  <a:srgbClr val="000000"/>
                </a:solidFill>
                <a:latin typeface="Trebuchet MS"/>
              </a:rPr>
              <a:t>事件 </a:t>
            </a:r>
            <a:r>
              <a:rPr lang="en-US" altLang="zh-CN" sz="3200" spc="-1" dirty="0">
                <a:solidFill>
                  <a:srgbClr val="000000"/>
                </a:solidFill>
                <a:latin typeface="Trebuchet MS"/>
              </a:rPr>
              <a:t>events, </a:t>
            </a:r>
            <a:r>
              <a:rPr lang="zh-CN" altLang="en-US" sz="3200" spc="-1" dirty="0">
                <a:solidFill>
                  <a:srgbClr val="000000"/>
                </a:solidFill>
                <a:latin typeface="Trebuchet MS"/>
              </a:rPr>
              <a:t>有序队列</a:t>
            </a:r>
            <a:r>
              <a:rPr lang="en-US" altLang="zh-CN" sz="3200" spc="-1" dirty="0">
                <a:solidFill>
                  <a:srgbClr val="000000"/>
                </a:solidFill>
                <a:latin typeface="Trebuchet MS"/>
              </a:rPr>
              <a:t>in-order queue </a:t>
            </a:r>
            <a:r>
              <a:rPr lang="zh-CN" altLang="en-US" sz="3200" spc="-1" dirty="0">
                <a:solidFill>
                  <a:srgbClr val="000000"/>
                </a:solidFill>
                <a:latin typeface="Trebuchet MS"/>
              </a:rPr>
              <a:t>等</a:t>
            </a:r>
            <a:r>
              <a:rPr lang="en-US" altLang="zh-CN" sz="3200" spc="-1" dirty="0">
                <a:solidFill>
                  <a:srgbClr val="000000"/>
                </a:solidFill>
                <a:latin typeface="Trebuchet MS"/>
              </a:rPr>
              <a:t>)</a:t>
            </a:r>
            <a:r>
              <a:rPr lang="zh-CN" altLang="en-US" sz="3200" b="0" strike="noStrike" spc="-1" dirty="0">
                <a:solidFill>
                  <a:srgbClr val="000000"/>
                </a:solidFill>
                <a:latin typeface="Trebuchet MS"/>
              </a:rPr>
              <a:t>保障的。</a:t>
            </a:r>
            <a:endParaRPr lang="en-US" sz="32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 name="CustomShape 1"/>
          <p:cNvSpPr/>
          <p:nvPr/>
        </p:nvSpPr>
        <p:spPr>
          <a:xfrm>
            <a:off x="107640" y="19764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4400" b="0" strike="noStrike" spc="-1" dirty="0">
                <a:solidFill>
                  <a:srgbClr val="000000"/>
                </a:solidFill>
                <a:latin typeface="Trebuchet MS"/>
              </a:rPr>
              <a:t>优化矩阵乘法</a:t>
            </a:r>
            <a:endParaRPr lang="en-US" sz="4400" b="0" strike="noStrike" spc="-1" dirty="0">
              <a:latin typeface="Arial"/>
            </a:endParaRPr>
          </a:p>
        </p:txBody>
      </p:sp>
      <p:sp>
        <p:nvSpPr>
          <p:cNvPr id="1557" name="CustomShape 2"/>
          <p:cNvSpPr/>
          <p:nvPr/>
        </p:nvSpPr>
        <p:spPr>
          <a:xfrm>
            <a:off x="123840" y="1584360"/>
            <a:ext cx="8784360" cy="2160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管理工作项和工作组可能会有很大的性能开销。</a:t>
            </a:r>
            <a:endParaRPr lang="en-US" sz="2400" b="0" strike="noStrike" spc="-1" dirty="0">
              <a:latin typeface="Arial"/>
            </a:endParaRPr>
          </a:p>
          <a:p>
            <a:pPr marL="343080" indent="-34236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所以尽量让每个工作项计算一整行的矩阵 </a:t>
            </a:r>
            <a:r>
              <a:rPr lang="en-US" altLang="zh-CN" sz="2400" b="0" strike="noStrike" spc="-1" dirty="0">
                <a:solidFill>
                  <a:srgbClr val="000000"/>
                </a:solidFill>
                <a:latin typeface="Trebuchet MS"/>
              </a:rPr>
              <a:t>C</a:t>
            </a:r>
            <a:r>
              <a:rPr lang="zh-CN" altLang="en-US" sz="2400" b="0" strike="noStrike" spc="-1" dirty="0">
                <a:solidFill>
                  <a:srgbClr val="000000"/>
                </a:solidFill>
                <a:latin typeface="Trebuchet MS"/>
              </a:rPr>
              <a:t>。</a:t>
            </a:r>
            <a:endParaRPr lang="en-US" sz="2400" b="0" strike="noStrike" spc="-1" dirty="0">
              <a:latin typeface="Arial"/>
            </a:endParaRPr>
          </a:p>
        </p:txBody>
      </p:sp>
      <p:sp>
        <p:nvSpPr>
          <p:cNvPr id="1558" name="CustomShape 3"/>
          <p:cNvSpPr/>
          <p:nvPr/>
        </p:nvSpPr>
        <p:spPr>
          <a:xfrm>
            <a:off x="3475080" y="3310920"/>
            <a:ext cx="1150200" cy="1078920"/>
          </a:xfrm>
          <a:prstGeom prst="rect">
            <a:avLst/>
          </a:prstGeom>
          <a:noFill/>
          <a:ln w="12600">
            <a:solidFill>
              <a:schemeClr val="tx1"/>
            </a:solidFill>
            <a:miter/>
          </a:ln>
        </p:spPr>
        <p:style>
          <a:lnRef idx="0">
            <a:scrgbClr r="0" g="0" b="0"/>
          </a:lnRef>
          <a:fillRef idx="0">
            <a:scrgbClr r="0" g="0" b="0"/>
          </a:fillRef>
          <a:effectRef idx="0">
            <a:scrgbClr r="0" g="0" b="0"/>
          </a:effectRef>
          <a:fontRef idx="minor"/>
        </p:style>
      </p:sp>
      <p:sp>
        <p:nvSpPr>
          <p:cNvPr id="1559" name="CustomShape 4"/>
          <p:cNvSpPr/>
          <p:nvPr/>
        </p:nvSpPr>
        <p:spPr>
          <a:xfrm>
            <a:off x="2829240" y="3653280"/>
            <a:ext cx="540720" cy="3643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901"/>
              </a:spcBef>
            </a:pPr>
            <a:r>
              <a:rPr lang="en-US" sz="1800" b="1" strike="noStrike" spc="-1">
                <a:solidFill>
                  <a:srgbClr val="000000"/>
                </a:solidFill>
                <a:latin typeface="Arial"/>
                <a:ea typeface="MS PGothic"/>
              </a:rPr>
              <a:t>=</a:t>
            </a:r>
            <a:endParaRPr lang="en-US" sz="1800" b="0" strike="noStrike" spc="-1">
              <a:latin typeface="Arial"/>
            </a:endParaRPr>
          </a:p>
        </p:txBody>
      </p:sp>
      <p:sp>
        <p:nvSpPr>
          <p:cNvPr id="1560" name="CustomShape 5"/>
          <p:cNvSpPr/>
          <p:nvPr/>
        </p:nvSpPr>
        <p:spPr>
          <a:xfrm>
            <a:off x="4690440" y="3653280"/>
            <a:ext cx="162720" cy="3643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901"/>
              </a:spcBef>
            </a:pPr>
            <a:r>
              <a:rPr lang="en-US" sz="1800" b="1" strike="noStrike" spc="-1">
                <a:solidFill>
                  <a:srgbClr val="000000"/>
                </a:solidFill>
                <a:latin typeface="Arial"/>
                <a:ea typeface="MS PGothic"/>
              </a:rPr>
              <a:t>x</a:t>
            </a:r>
            <a:endParaRPr lang="en-US" sz="1800" b="0" strike="noStrike" spc="-1">
              <a:latin typeface="Arial"/>
            </a:endParaRPr>
          </a:p>
        </p:txBody>
      </p:sp>
      <p:sp>
        <p:nvSpPr>
          <p:cNvPr id="1561" name="CustomShape 6"/>
          <p:cNvSpPr/>
          <p:nvPr/>
        </p:nvSpPr>
        <p:spPr>
          <a:xfrm>
            <a:off x="3475080" y="3755160"/>
            <a:ext cx="1150200" cy="126360"/>
          </a:xfrm>
          <a:prstGeom prst="rect">
            <a:avLst/>
          </a:prstGeom>
          <a:solidFill>
            <a:srgbClr val="FC0128"/>
          </a:solidFill>
          <a:ln w="12600">
            <a:solidFill>
              <a:srgbClr val="000000"/>
            </a:solidFill>
            <a:miter/>
          </a:ln>
        </p:spPr>
        <p:style>
          <a:lnRef idx="0">
            <a:scrgbClr r="0" g="0" b="0"/>
          </a:lnRef>
          <a:fillRef idx="0">
            <a:scrgbClr r="0" g="0" b="0"/>
          </a:fillRef>
          <a:effectRef idx="0">
            <a:scrgbClr r="0" g="0" b="0"/>
          </a:effectRef>
          <a:fontRef idx="minor"/>
        </p:style>
      </p:sp>
      <p:sp>
        <p:nvSpPr>
          <p:cNvPr id="1562" name="CustomShape 7"/>
          <p:cNvSpPr/>
          <p:nvPr/>
        </p:nvSpPr>
        <p:spPr>
          <a:xfrm>
            <a:off x="3543480" y="3437640"/>
            <a:ext cx="675720" cy="3031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700"/>
              </a:spcBef>
            </a:pPr>
            <a:r>
              <a:rPr lang="en-US" sz="1400" b="0" strike="noStrike" spc="-1">
                <a:solidFill>
                  <a:srgbClr val="000000"/>
                </a:solidFill>
                <a:latin typeface="Trebuchet MS"/>
                <a:ea typeface="MS PGothic"/>
              </a:rPr>
              <a:t>A(i,:)</a:t>
            </a:r>
            <a:endParaRPr lang="en-US" sz="1400" b="0" strike="noStrike" spc="-1">
              <a:latin typeface="Arial"/>
            </a:endParaRPr>
          </a:p>
        </p:txBody>
      </p:sp>
      <p:sp>
        <p:nvSpPr>
          <p:cNvPr id="1563" name="CustomShape 8"/>
          <p:cNvSpPr/>
          <p:nvPr/>
        </p:nvSpPr>
        <p:spPr>
          <a:xfrm>
            <a:off x="5024520" y="3310920"/>
            <a:ext cx="1151640" cy="1078920"/>
          </a:xfrm>
          <a:prstGeom prst="rect">
            <a:avLst/>
          </a:prstGeom>
          <a:noFill/>
          <a:ln w="12600">
            <a:solidFill>
              <a:schemeClr val="tx1"/>
            </a:solidFill>
            <a:miter/>
          </a:ln>
        </p:spPr>
        <p:style>
          <a:lnRef idx="0">
            <a:scrgbClr r="0" g="0" b="0"/>
          </a:lnRef>
          <a:fillRef idx="0">
            <a:scrgbClr r="0" g="0" b="0"/>
          </a:fillRef>
          <a:effectRef idx="0">
            <a:scrgbClr r="0" g="0" b="0"/>
          </a:effectRef>
          <a:fontRef idx="minor"/>
        </p:style>
      </p:sp>
      <p:sp>
        <p:nvSpPr>
          <p:cNvPr id="1564" name="CustomShape 9"/>
          <p:cNvSpPr/>
          <p:nvPr/>
        </p:nvSpPr>
        <p:spPr>
          <a:xfrm>
            <a:off x="5253120" y="3310920"/>
            <a:ext cx="134280" cy="1078920"/>
          </a:xfrm>
          <a:prstGeom prst="rect">
            <a:avLst/>
          </a:prstGeom>
          <a:solidFill>
            <a:srgbClr val="FC0128"/>
          </a:solidFill>
          <a:ln w="12600">
            <a:solidFill>
              <a:srgbClr val="000000"/>
            </a:solidFill>
            <a:miter/>
          </a:ln>
        </p:spPr>
        <p:style>
          <a:lnRef idx="0">
            <a:scrgbClr r="0" g="0" b="0"/>
          </a:lnRef>
          <a:fillRef idx="0">
            <a:scrgbClr r="0" g="0" b="0"/>
          </a:fillRef>
          <a:effectRef idx="0">
            <a:scrgbClr r="0" g="0" b="0"/>
          </a:effectRef>
          <a:fontRef idx="minor"/>
        </p:style>
      </p:sp>
      <p:sp>
        <p:nvSpPr>
          <p:cNvPr id="1565" name="CustomShape 10"/>
          <p:cNvSpPr/>
          <p:nvPr/>
        </p:nvSpPr>
        <p:spPr>
          <a:xfrm>
            <a:off x="5438880" y="3691800"/>
            <a:ext cx="677160" cy="3031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700"/>
              </a:spcBef>
            </a:pPr>
            <a:r>
              <a:rPr lang="en-US" sz="1400" b="0" strike="noStrike" spc="-1">
                <a:solidFill>
                  <a:srgbClr val="000000"/>
                </a:solidFill>
                <a:latin typeface="Trebuchet MS"/>
                <a:ea typeface="MS PGothic"/>
              </a:rPr>
              <a:t>B(:,j)</a:t>
            </a:r>
            <a:endParaRPr lang="en-US" sz="1400" b="0" strike="noStrike" spc="-1">
              <a:latin typeface="Arial"/>
            </a:endParaRPr>
          </a:p>
        </p:txBody>
      </p:sp>
      <p:sp>
        <p:nvSpPr>
          <p:cNvPr id="1566" name="CustomShape 11"/>
          <p:cNvSpPr/>
          <p:nvPr/>
        </p:nvSpPr>
        <p:spPr>
          <a:xfrm>
            <a:off x="1412280" y="3310920"/>
            <a:ext cx="1150200" cy="1078920"/>
          </a:xfrm>
          <a:prstGeom prst="rect">
            <a:avLst/>
          </a:prstGeom>
          <a:noFill/>
          <a:ln w="12600">
            <a:solidFill>
              <a:schemeClr val="tx1"/>
            </a:solidFill>
            <a:miter/>
          </a:ln>
        </p:spPr>
        <p:style>
          <a:lnRef idx="0">
            <a:scrgbClr r="0" g="0" b="0"/>
          </a:lnRef>
          <a:fillRef idx="0">
            <a:scrgbClr r="0" g="0" b="0"/>
          </a:fillRef>
          <a:effectRef idx="0">
            <a:scrgbClr r="0" g="0" b="0"/>
          </a:effectRef>
          <a:fontRef idx="minor"/>
        </p:style>
      </p:sp>
      <p:sp>
        <p:nvSpPr>
          <p:cNvPr id="1567" name="CustomShape 12"/>
          <p:cNvSpPr/>
          <p:nvPr/>
        </p:nvSpPr>
        <p:spPr>
          <a:xfrm>
            <a:off x="1598040" y="3501360"/>
            <a:ext cx="677160" cy="3031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700"/>
              </a:spcBef>
            </a:pPr>
            <a:r>
              <a:rPr lang="en-US" sz="1400" b="0" strike="noStrike" spc="-1">
                <a:solidFill>
                  <a:srgbClr val="000000"/>
                </a:solidFill>
                <a:latin typeface="Trebuchet MS"/>
                <a:ea typeface="MS PGothic"/>
              </a:rPr>
              <a:t>C(i,j)</a:t>
            </a:r>
            <a:endParaRPr lang="en-US" sz="1400" b="0" strike="noStrike" spc="-1">
              <a:latin typeface="Arial"/>
            </a:endParaRPr>
          </a:p>
        </p:txBody>
      </p:sp>
      <p:sp>
        <p:nvSpPr>
          <p:cNvPr id="1568" name="CustomShape 13"/>
          <p:cNvSpPr/>
          <p:nvPr/>
        </p:nvSpPr>
        <p:spPr>
          <a:xfrm>
            <a:off x="611640" y="4491720"/>
            <a:ext cx="8064000" cy="692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99000"/>
              </a:lnSpc>
            </a:pPr>
            <a:r>
              <a:rPr lang="zh-CN" altLang="en-US" sz="2000" b="1" spc="-1" dirty="0">
                <a:solidFill>
                  <a:srgbClr val="000000"/>
                </a:solidFill>
                <a:latin typeface="Trebuchet MS"/>
                <a:ea typeface="ヒラギノ角ゴ ProN W3"/>
              </a:rPr>
              <a:t>上面所示的是点积（</a:t>
            </a:r>
            <a:r>
              <a:rPr lang="en-US" altLang="zh-CN" sz="2000" b="1" spc="-1" dirty="0">
                <a:solidFill>
                  <a:srgbClr val="000000"/>
                </a:solidFill>
                <a:latin typeface="Trebuchet MS"/>
                <a:ea typeface="ヒラギノ角ゴ ProN W3"/>
              </a:rPr>
              <a:t>dot product</a:t>
            </a:r>
            <a:r>
              <a:rPr lang="zh-CN" altLang="en-US" sz="2000" b="1" spc="-1" dirty="0">
                <a:solidFill>
                  <a:srgbClr val="000000"/>
                </a:solidFill>
                <a:latin typeface="Trebuchet MS"/>
                <a:ea typeface="ヒラギノ角ゴ ProN W3"/>
              </a:rPr>
              <a:t>）， </a:t>
            </a:r>
            <a:r>
              <a:rPr lang="en-US" altLang="zh-CN" sz="2000" b="1" spc="-1" dirty="0">
                <a:solidFill>
                  <a:srgbClr val="000000"/>
                </a:solidFill>
                <a:latin typeface="Trebuchet MS"/>
                <a:ea typeface="ヒラギノ角ゴ ProN W3"/>
              </a:rPr>
              <a:t>C </a:t>
            </a:r>
            <a:r>
              <a:rPr lang="zh-CN" altLang="en-US" sz="2000" b="1" spc="-1" dirty="0">
                <a:solidFill>
                  <a:srgbClr val="000000"/>
                </a:solidFill>
                <a:latin typeface="Trebuchet MS"/>
                <a:ea typeface="ヒラギノ角ゴ ProN W3"/>
              </a:rPr>
              <a:t>的第</a:t>
            </a:r>
            <a:r>
              <a:rPr lang="en-US" altLang="zh-CN" sz="2000" b="1" spc="-1" dirty="0" err="1">
                <a:solidFill>
                  <a:srgbClr val="000000"/>
                </a:solidFill>
                <a:latin typeface="Trebuchet MS"/>
                <a:ea typeface="ヒラギノ角ゴ ProN W3"/>
              </a:rPr>
              <a:t>i</a:t>
            </a:r>
            <a:r>
              <a:rPr lang="zh-CN" altLang="en-US" sz="2000" b="1" spc="-1" dirty="0">
                <a:solidFill>
                  <a:srgbClr val="000000"/>
                </a:solidFill>
                <a:latin typeface="Trebuchet MS"/>
                <a:ea typeface="ヒラギノ角ゴ ProN W3"/>
              </a:rPr>
              <a:t>行第</a:t>
            </a:r>
            <a:r>
              <a:rPr lang="en-US" altLang="zh-CN" sz="2000" b="1" spc="-1" dirty="0">
                <a:solidFill>
                  <a:srgbClr val="000000"/>
                </a:solidFill>
                <a:latin typeface="Trebuchet MS"/>
                <a:ea typeface="ヒラギノ角ゴ ProN W3"/>
              </a:rPr>
              <a:t>j</a:t>
            </a:r>
            <a:r>
              <a:rPr lang="zh-CN" altLang="en-US" sz="2000" b="1" spc="-1" dirty="0">
                <a:solidFill>
                  <a:srgbClr val="000000"/>
                </a:solidFill>
                <a:latin typeface="Trebuchet MS"/>
                <a:ea typeface="ヒラギノ角ゴ ProN W3"/>
              </a:rPr>
              <a:t>个元素是</a:t>
            </a:r>
            <a:r>
              <a:rPr lang="en-US" altLang="zh-CN" sz="2000" b="1" spc="-1" dirty="0">
                <a:solidFill>
                  <a:srgbClr val="000000"/>
                </a:solidFill>
                <a:latin typeface="Trebuchet MS"/>
                <a:ea typeface="ヒラギノ角ゴ ProN W3"/>
              </a:rPr>
              <a:t> A </a:t>
            </a:r>
            <a:r>
              <a:rPr lang="zh-CN" altLang="en-US" sz="2000" b="1" spc="-1" dirty="0">
                <a:solidFill>
                  <a:srgbClr val="000000"/>
                </a:solidFill>
                <a:latin typeface="Trebuchet MS"/>
                <a:ea typeface="ヒラギノ角ゴ ProN W3"/>
              </a:rPr>
              <a:t>的第 </a:t>
            </a:r>
            <a:r>
              <a:rPr lang="en-US" altLang="zh-CN" sz="2000" b="1" spc="-1" dirty="0" err="1">
                <a:solidFill>
                  <a:srgbClr val="000000"/>
                </a:solidFill>
                <a:latin typeface="Trebuchet MS"/>
                <a:ea typeface="ヒラギノ角ゴ ProN W3"/>
              </a:rPr>
              <a:t>i</a:t>
            </a:r>
            <a:r>
              <a:rPr lang="en-US" altLang="zh-CN" sz="2000" b="1" spc="-1" dirty="0">
                <a:solidFill>
                  <a:srgbClr val="000000"/>
                </a:solidFill>
                <a:latin typeface="Trebuchet MS"/>
                <a:ea typeface="ヒラギノ角ゴ ProN W3"/>
              </a:rPr>
              <a:t> </a:t>
            </a:r>
            <a:r>
              <a:rPr lang="zh-CN" altLang="en-US" sz="2000" b="1" spc="-1" dirty="0">
                <a:solidFill>
                  <a:srgbClr val="000000"/>
                </a:solidFill>
                <a:latin typeface="Trebuchet MS"/>
                <a:ea typeface="ヒラギノ角ゴ ProN W3"/>
              </a:rPr>
              <a:t>行与 </a:t>
            </a:r>
            <a:r>
              <a:rPr lang="en-US" altLang="zh-CN" sz="2000" b="1" spc="-1" dirty="0">
                <a:solidFill>
                  <a:srgbClr val="000000"/>
                </a:solidFill>
                <a:latin typeface="Trebuchet MS"/>
                <a:ea typeface="ヒラギノ角ゴ ProN W3"/>
              </a:rPr>
              <a:t>B</a:t>
            </a:r>
            <a:r>
              <a:rPr lang="zh-CN" altLang="en-US" sz="2000" b="1" spc="-1" dirty="0">
                <a:solidFill>
                  <a:srgbClr val="000000"/>
                </a:solidFill>
                <a:latin typeface="Trebuchet MS"/>
                <a:ea typeface="ヒラギノ角ゴ ProN W3"/>
              </a:rPr>
              <a:t>的第 </a:t>
            </a:r>
            <a:r>
              <a:rPr lang="en-US" altLang="zh-CN" sz="2000" b="1" spc="-1" dirty="0">
                <a:solidFill>
                  <a:srgbClr val="000000"/>
                </a:solidFill>
                <a:latin typeface="Trebuchet MS"/>
                <a:ea typeface="ヒラギノ角ゴ ProN W3"/>
              </a:rPr>
              <a:t>j </a:t>
            </a:r>
            <a:r>
              <a:rPr lang="zh-CN" altLang="en-US" sz="2000" b="1" spc="-1" dirty="0">
                <a:solidFill>
                  <a:srgbClr val="000000"/>
                </a:solidFill>
                <a:latin typeface="Trebuchet MS"/>
                <a:ea typeface="ヒラギノ角ゴ ProN W3"/>
              </a:rPr>
              <a:t>列相乘。</a:t>
            </a:r>
            <a:endParaRPr lang="en-US" altLang="zh-CN" sz="2000" spc="-1" dirty="0"/>
          </a:p>
        </p:txBody>
      </p:sp>
      <p:sp>
        <p:nvSpPr>
          <p:cNvPr id="1569" name="CustomShape 14"/>
          <p:cNvSpPr/>
          <p:nvPr/>
        </p:nvSpPr>
        <p:spPr>
          <a:xfrm>
            <a:off x="1412280" y="3762000"/>
            <a:ext cx="1150200" cy="126360"/>
          </a:xfrm>
          <a:prstGeom prst="rect">
            <a:avLst/>
          </a:prstGeom>
          <a:solidFill>
            <a:srgbClr val="FC0128"/>
          </a:solidFill>
          <a:ln w="12600">
            <a:solidFill>
              <a:srgbClr val="000000"/>
            </a:solidFill>
            <a:miter/>
          </a:ln>
        </p:spPr>
        <p:style>
          <a:lnRef idx="0">
            <a:scrgbClr r="0" g="0" b="0"/>
          </a:lnRef>
          <a:fillRef idx="0">
            <a:scrgbClr r="0" g="0" b="0"/>
          </a:fillRef>
          <a:effectRef idx="0">
            <a:scrgbClr r="0" g="0" b="0"/>
          </a:effectRef>
          <a:fontRef idx="minor"/>
        </p:style>
      </p:sp>
      <p:sp>
        <p:nvSpPr>
          <p:cNvPr id="1570" name="CustomShape 15"/>
          <p:cNvSpPr/>
          <p:nvPr/>
        </p:nvSpPr>
        <p:spPr>
          <a:xfrm>
            <a:off x="1752120" y="3760200"/>
            <a:ext cx="135720" cy="126360"/>
          </a:xfrm>
          <a:prstGeom prst="rect">
            <a:avLst/>
          </a:prstGeom>
          <a:solidFill>
            <a:schemeClr val="accent2"/>
          </a:solidFill>
          <a:ln w="12600">
            <a:solidFill>
              <a:srgbClr val="000000"/>
            </a:solidFill>
            <a:miter/>
          </a:ln>
        </p:spPr>
        <p:style>
          <a:lnRef idx="0">
            <a:scrgbClr r="0" g="0" b="0"/>
          </a:lnRef>
          <a:fillRef idx="0">
            <a:scrgbClr r="0" g="0" b="0"/>
          </a:fillRef>
          <a:effectRef idx="0">
            <a:scrgbClr r="0" g="0" b="0"/>
          </a:effectRef>
          <a:fontRef idx="minor"/>
        </p:style>
      </p:sp>
      <p:sp>
        <p:nvSpPr>
          <p:cNvPr id="1571" name="CustomShape 16"/>
          <p:cNvSpPr/>
          <p:nvPr/>
        </p:nvSpPr>
        <p:spPr>
          <a:xfrm>
            <a:off x="123840" y="5449680"/>
            <a:ext cx="8784360" cy="1273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479"/>
              </a:spcBef>
              <a:buClr>
                <a:srgbClr val="000000"/>
              </a:buClr>
              <a:buFont typeface="Arial"/>
              <a:buChar char="•"/>
            </a:pPr>
            <a:r>
              <a:rPr lang="zh-CN" altLang="en-US" sz="2400" b="0" strike="noStrike" spc="-1" dirty="0">
                <a:solidFill>
                  <a:srgbClr val="000000"/>
                </a:solidFill>
                <a:latin typeface="Trebuchet MS"/>
                <a:ea typeface="DejaVu Sans"/>
              </a:rPr>
              <a:t>为了以后优化方便，现在将每 </a:t>
            </a:r>
            <a:r>
              <a:rPr lang="en-US" altLang="zh-CN" sz="2400" spc="-1" dirty="0">
                <a:solidFill>
                  <a:srgbClr val="000000"/>
                </a:solidFill>
                <a:latin typeface="Trebuchet MS"/>
                <a:ea typeface="DejaVu Sans"/>
              </a:rPr>
              <a:t>64</a:t>
            </a:r>
            <a:r>
              <a:rPr lang="zh-CN" altLang="en-US" sz="2400" spc="-1" dirty="0">
                <a:solidFill>
                  <a:srgbClr val="000000"/>
                </a:solidFill>
                <a:latin typeface="Trebuchet MS"/>
                <a:ea typeface="DejaVu Sans"/>
              </a:rPr>
              <a:t> 个工作项划归到一个工作组。</a:t>
            </a:r>
            <a:endParaRPr lang="en-US" sz="2400" b="0" strike="noStrike" spc="-1" dirty="0">
              <a:latin typeface="Arial"/>
            </a:endParaR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2" name="CustomShape 1"/>
          <p:cNvSpPr/>
          <p:nvPr/>
        </p:nvSpPr>
        <p:spPr>
          <a:xfrm>
            <a:off x="107640" y="-13320"/>
            <a:ext cx="8856360" cy="993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3600" b="0" strike="noStrike" spc="-1" dirty="0">
                <a:solidFill>
                  <a:srgbClr val="000000"/>
                </a:solidFill>
                <a:latin typeface="Trebuchet MS"/>
              </a:rPr>
              <a:t>工作项（</a:t>
            </a:r>
            <a:r>
              <a:rPr lang="en-US" altLang="zh-CN" sz="3600" b="0" strike="noStrike" spc="-1" dirty="0">
                <a:solidFill>
                  <a:srgbClr val="000000"/>
                </a:solidFill>
                <a:latin typeface="Trebuchet MS"/>
              </a:rPr>
              <a:t>work-item</a:t>
            </a:r>
            <a:r>
              <a:rPr lang="zh-CN" altLang="en-US" sz="3600" b="0" strike="noStrike" spc="-1" dirty="0">
                <a:solidFill>
                  <a:srgbClr val="000000"/>
                </a:solidFill>
                <a:latin typeface="Trebuchet MS"/>
              </a:rPr>
              <a:t>）的一个 </a:t>
            </a:r>
            <a:r>
              <a:rPr lang="en-US" altLang="zh-CN" sz="3600" b="0" strike="noStrike" spc="-1" dirty="0">
                <a:solidFill>
                  <a:srgbClr val="000000"/>
                </a:solidFill>
                <a:latin typeface="Trebuchet MS"/>
              </a:rPr>
              <a:t>N </a:t>
            </a:r>
            <a:r>
              <a:rPr lang="zh-CN" altLang="en-US" sz="3600" b="0" strike="noStrike" spc="-1" dirty="0">
                <a:solidFill>
                  <a:srgbClr val="000000"/>
                </a:solidFill>
                <a:latin typeface="Trebuchet MS"/>
              </a:rPr>
              <a:t>维度域</a:t>
            </a:r>
            <a:endParaRPr lang="en-US" sz="3600" b="0" strike="noStrike" spc="-1" dirty="0">
              <a:latin typeface="Arial"/>
            </a:endParaRPr>
          </a:p>
        </p:txBody>
      </p:sp>
      <p:sp>
        <p:nvSpPr>
          <p:cNvPr id="1573" name="CustomShape 2"/>
          <p:cNvSpPr/>
          <p:nvPr/>
        </p:nvSpPr>
        <p:spPr>
          <a:xfrm>
            <a:off x="107640" y="1124640"/>
            <a:ext cx="8856360" cy="173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全局</a:t>
            </a:r>
            <a:r>
              <a:rPr lang="en-US" sz="3200" b="0" strike="noStrike" spc="-1" dirty="0">
                <a:solidFill>
                  <a:srgbClr val="C0504D"/>
                </a:solidFill>
                <a:latin typeface="Trebuchet MS"/>
              </a:rPr>
              <a:t> </a:t>
            </a:r>
            <a:r>
              <a:rPr lang="zh-CN" altLang="en-US" sz="3200" b="0" strike="noStrike" spc="-1" dirty="0">
                <a:solidFill>
                  <a:srgbClr val="000000"/>
                </a:solidFill>
                <a:latin typeface="Trebuchet MS"/>
              </a:rPr>
              <a:t>维度</a:t>
            </a:r>
            <a:r>
              <a:rPr lang="en-US" sz="3200" b="0" strike="noStrike" spc="-1" dirty="0">
                <a:solidFill>
                  <a:srgbClr val="000000"/>
                </a:solidFill>
                <a:latin typeface="Trebuchet MS"/>
              </a:rPr>
              <a:t> : 1024 (1D)</a:t>
            </a:r>
            <a:endParaRPr lang="en-US" sz="3200" b="0" strike="noStrike" spc="-1" dirty="0">
              <a:latin typeface="Arial"/>
            </a:endParaRPr>
          </a:p>
          <a:p>
            <a:pPr>
              <a:lnSpc>
                <a:spcPct val="100000"/>
              </a:lnSpc>
              <a:spcBef>
                <a:spcPts val="641"/>
              </a:spcBef>
            </a:pPr>
            <a:r>
              <a:rPr lang="en-US" sz="3200" b="0" strike="noStrike" spc="-1" dirty="0">
                <a:solidFill>
                  <a:srgbClr val="000000"/>
                </a:solidFill>
                <a:latin typeface="Trebuchet MS"/>
              </a:rPr>
              <a:t>	</a:t>
            </a:r>
            <a:r>
              <a:rPr lang="zh-CN" altLang="en-US" sz="3200" b="0" strike="noStrike" spc="-1" dirty="0">
                <a:solidFill>
                  <a:srgbClr val="000000"/>
                </a:solidFill>
                <a:latin typeface="Trebuchet MS"/>
              </a:rPr>
              <a:t>也就是整个问题空间（索引空间，</a:t>
            </a:r>
            <a:r>
              <a:rPr lang="en-US" altLang="zh-CN" sz="3200" b="0" strike="noStrike" spc="-1" dirty="0">
                <a:solidFill>
                  <a:srgbClr val="000000"/>
                </a:solidFill>
                <a:latin typeface="Trebuchet MS"/>
              </a:rPr>
              <a:t>index space</a:t>
            </a:r>
            <a:r>
              <a:rPr lang="zh-CN" altLang="en-US" sz="3200" b="0" strike="noStrike" spc="-1" dirty="0">
                <a:solidFill>
                  <a:srgbClr val="000000"/>
                </a:solidFill>
                <a:latin typeface="Trebuchet MS"/>
              </a:rPr>
              <a:t>）</a:t>
            </a:r>
            <a:endParaRPr lang="en-US" sz="3200" b="0" strike="noStrike" spc="-1" dirty="0">
              <a:latin typeface="Arial"/>
            </a:endParaRPr>
          </a:p>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局部</a:t>
            </a:r>
            <a:r>
              <a:rPr lang="en-US" altLang="zh-CN" sz="3200" spc="-1" dirty="0">
                <a:solidFill>
                  <a:srgbClr val="C0504D"/>
                </a:solidFill>
                <a:latin typeface="Trebuchet MS"/>
              </a:rPr>
              <a:t> </a:t>
            </a:r>
            <a:r>
              <a:rPr lang="zh-CN" altLang="en-US" sz="3200" b="0" strike="noStrike" spc="-1" dirty="0">
                <a:solidFill>
                  <a:srgbClr val="000000"/>
                </a:solidFill>
                <a:latin typeface="Trebuchet MS"/>
              </a:rPr>
              <a:t>维度</a:t>
            </a:r>
            <a:r>
              <a:rPr lang="en-US" sz="3200" b="0" strike="noStrike" spc="-1" dirty="0">
                <a:solidFill>
                  <a:srgbClr val="000000"/>
                </a:solidFill>
                <a:latin typeface="Trebuchet MS"/>
              </a:rPr>
              <a:t>:  64 (</a:t>
            </a:r>
            <a:r>
              <a:rPr lang="zh-CN" altLang="en-US" sz="3200" spc="-1" dirty="0">
                <a:solidFill>
                  <a:srgbClr val="000000"/>
                </a:solidFill>
                <a:latin typeface="Trebuchet MS"/>
              </a:rPr>
              <a:t>每个工作组</a:t>
            </a:r>
            <a:r>
              <a:rPr lang="en-US" sz="3200" b="0" strike="noStrike" spc="-1" dirty="0">
                <a:solidFill>
                  <a:srgbClr val="000000"/>
                </a:solidFill>
                <a:latin typeface="Trebuchet MS"/>
              </a:rPr>
              <a:t>work-group </a:t>
            </a:r>
            <a:r>
              <a:rPr lang="zh-CN" altLang="en-US" sz="3200" b="0" strike="noStrike" spc="-1" dirty="0">
                <a:solidFill>
                  <a:srgbClr val="000000"/>
                </a:solidFill>
                <a:latin typeface="Trebuchet MS"/>
              </a:rPr>
              <a:t>内 工作项</a:t>
            </a:r>
            <a:r>
              <a:rPr lang="en-US" altLang="zh-CN" sz="3200" b="0" strike="noStrike" spc="-1" dirty="0">
                <a:solidFill>
                  <a:srgbClr val="000000"/>
                </a:solidFill>
                <a:latin typeface="Trebuchet MS"/>
              </a:rPr>
              <a:t>work-item </a:t>
            </a:r>
            <a:r>
              <a:rPr lang="zh-CN" altLang="en-US" sz="3200" b="0" strike="noStrike" spc="-1" dirty="0">
                <a:solidFill>
                  <a:srgbClr val="000000"/>
                </a:solidFill>
                <a:latin typeface="Trebuchet MS"/>
              </a:rPr>
              <a:t>个数</a:t>
            </a:r>
            <a:r>
              <a:rPr lang="en-US" sz="3200" b="0" strike="noStrike" spc="-1" dirty="0">
                <a:solidFill>
                  <a:srgbClr val="000000"/>
                </a:solidFill>
                <a:latin typeface="Trebuchet MS"/>
              </a:rPr>
              <a:t>)</a:t>
            </a:r>
            <a:endParaRPr lang="en-US" sz="3200" b="0" strike="noStrike" spc="-1" dirty="0">
              <a:latin typeface="Arial"/>
            </a:endParaRPr>
          </a:p>
          <a:p>
            <a:pPr>
              <a:lnSpc>
                <a:spcPct val="100000"/>
              </a:lnSpc>
              <a:spcBef>
                <a:spcPts val="641"/>
              </a:spcBef>
            </a:pPr>
            <a:r>
              <a:rPr lang="en-US" sz="3200" b="0" strike="noStrike" spc="-1" dirty="0">
                <a:solidFill>
                  <a:srgbClr val="000000"/>
                </a:solidFill>
                <a:latin typeface="Trebuchet MS"/>
              </a:rPr>
              <a:t>	</a:t>
            </a:r>
            <a:r>
              <a:rPr lang="zh-CN" altLang="en-US" sz="3200" b="0" strike="noStrike" spc="-1" dirty="0">
                <a:solidFill>
                  <a:srgbClr val="000000"/>
                </a:solidFill>
                <a:latin typeface="Trebuchet MS"/>
              </a:rPr>
              <a:t>这样一来就一共只有</a:t>
            </a:r>
            <a:r>
              <a:rPr lang="en-US" sz="3200" b="0" strike="noStrike" spc="-1" dirty="0">
                <a:solidFill>
                  <a:srgbClr val="000000"/>
                </a:solidFill>
                <a:latin typeface="Trebuchet MS"/>
              </a:rPr>
              <a:t> 1024/64 = 16 </a:t>
            </a:r>
            <a:r>
              <a:rPr lang="zh-CN" altLang="en-US" sz="3200" b="0" strike="noStrike" spc="-1" dirty="0">
                <a:solidFill>
                  <a:srgbClr val="000000"/>
                </a:solidFill>
                <a:latin typeface="Trebuchet MS"/>
              </a:rPr>
              <a:t>个工作组了</a:t>
            </a:r>
            <a:endParaRPr lang="en-US" sz="3200" b="0" strike="noStrike" spc="-1" dirty="0">
              <a:latin typeface="Arial"/>
            </a:endParaRPr>
          </a:p>
          <a:p>
            <a:pPr>
              <a:lnSpc>
                <a:spcPct val="100000"/>
              </a:lnSpc>
              <a:spcBef>
                <a:spcPts val="641"/>
              </a:spcBef>
            </a:pPr>
            <a:endParaRPr lang="en-US" sz="3200" b="0" strike="noStrike" spc="-1" dirty="0">
              <a:latin typeface="Arial"/>
            </a:endParaRPr>
          </a:p>
        </p:txBody>
      </p:sp>
      <p:sp>
        <p:nvSpPr>
          <p:cNvPr id="1574" name="CustomShape 3"/>
          <p:cNvSpPr/>
          <p:nvPr/>
        </p:nvSpPr>
        <p:spPr>
          <a:xfrm>
            <a:off x="107640" y="5445360"/>
            <a:ext cx="8856360" cy="1223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ea typeface="DejaVu Sans"/>
              </a:rPr>
              <a:t>值得思考：每个工作组内的工作项还可以更少，这会有什么影响呢？</a:t>
            </a:r>
            <a:endParaRPr lang="en-US" sz="3200" b="0" strike="noStrike" spc="-1" dirty="0">
              <a:latin typeface="Arial"/>
            </a:endParaRPr>
          </a:p>
        </p:txBody>
      </p:sp>
      <p:sp>
        <p:nvSpPr>
          <p:cNvPr id="1575" name="CustomShape 4"/>
          <p:cNvSpPr/>
          <p:nvPr/>
        </p:nvSpPr>
        <p:spPr>
          <a:xfrm>
            <a:off x="861840" y="2205000"/>
            <a:ext cx="36360" cy="322560"/>
          </a:xfrm>
          <a:prstGeom prst="rect">
            <a:avLst/>
          </a:prstGeom>
          <a:noFill/>
          <a:ln w="12600">
            <a:noFill/>
          </a:ln>
        </p:spPr>
        <p:style>
          <a:lnRef idx="0">
            <a:scrgbClr r="0" g="0" b="0"/>
          </a:lnRef>
          <a:fillRef idx="0">
            <a:scrgbClr r="0" g="0" b="0"/>
          </a:fillRef>
          <a:effectRef idx="0">
            <a:scrgbClr r="0" g="0" b="0"/>
          </a:effectRef>
          <a:fontRef idx="minor"/>
        </p:style>
      </p:sp>
      <p:sp>
        <p:nvSpPr>
          <p:cNvPr id="1576" name="Line 5"/>
          <p:cNvSpPr/>
          <p:nvPr/>
        </p:nvSpPr>
        <p:spPr>
          <a:xfrm flipV="1">
            <a:off x="3242160" y="3212640"/>
            <a:ext cx="360" cy="2003400"/>
          </a:xfrm>
          <a:prstGeom prst="line">
            <a:avLst/>
          </a:prstGeom>
          <a:ln w="63360">
            <a:solidFill>
              <a:schemeClr val="tx1"/>
            </a:solidFill>
            <a:miter/>
            <a:headEnd type="triangle" w="med" len="med"/>
            <a:tailEnd type="triangle" w="med" len="med"/>
          </a:ln>
        </p:spPr>
        <p:style>
          <a:lnRef idx="0">
            <a:scrgbClr r="0" g="0" b="0"/>
          </a:lnRef>
          <a:fillRef idx="0">
            <a:scrgbClr r="0" g="0" b="0"/>
          </a:fillRef>
          <a:effectRef idx="0">
            <a:scrgbClr r="0" g="0" b="0"/>
          </a:effectRef>
          <a:fontRef idx="minor"/>
        </p:style>
      </p:sp>
      <p:sp>
        <p:nvSpPr>
          <p:cNvPr id="1577" name="CustomShape 6"/>
          <p:cNvSpPr/>
          <p:nvPr/>
        </p:nvSpPr>
        <p:spPr>
          <a:xfrm rot="16200000">
            <a:off x="2781720" y="4152240"/>
            <a:ext cx="541800" cy="273960"/>
          </a:xfrm>
          <a:prstGeom prst="rect">
            <a:avLst/>
          </a:prstGeom>
          <a:noFill/>
          <a:ln w="12600">
            <a:noFill/>
          </a:ln>
        </p:spPr>
        <p:style>
          <a:lnRef idx="0">
            <a:scrgbClr r="0" g="0" b="0"/>
          </a:lnRef>
          <a:fillRef idx="0">
            <a:scrgbClr r="0" g="0" b="0"/>
          </a:fillRef>
          <a:effectRef idx="0">
            <a:scrgbClr r="0" g="0" b="0"/>
          </a:effectRef>
          <a:fontRef idx="minor"/>
        </p:style>
        <p:txBody>
          <a:bodyPr wrap="none" lIns="0" tIns="0" rIns="0" bIns="0"/>
          <a:lstStyle/>
          <a:p>
            <a:pPr marL="36360">
              <a:lnSpc>
                <a:spcPct val="100000"/>
              </a:lnSpc>
            </a:pPr>
            <a:r>
              <a:rPr lang="en-US" sz="1800" b="0" strike="noStrike" spc="-1">
                <a:solidFill>
                  <a:srgbClr val="000000"/>
                </a:solidFill>
                <a:latin typeface="Arial"/>
                <a:ea typeface="DejaVu Sans"/>
              </a:rPr>
              <a:t>1024</a:t>
            </a:r>
            <a:endParaRPr lang="en-US" sz="1800" b="0" strike="noStrike" spc="-1">
              <a:latin typeface="Arial"/>
            </a:endParaRPr>
          </a:p>
        </p:txBody>
      </p:sp>
      <p:sp>
        <p:nvSpPr>
          <p:cNvPr id="1578" name="CustomShape 7"/>
          <p:cNvSpPr/>
          <p:nvPr/>
        </p:nvSpPr>
        <p:spPr>
          <a:xfrm>
            <a:off x="3450240" y="3328200"/>
            <a:ext cx="1902600" cy="1860120"/>
          </a:xfrm>
          <a:prstGeom prst="rect">
            <a:avLst/>
          </a:prstGeom>
          <a:ln>
            <a:round/>
          </a:ln>
        </p:spPr>
        <p:style>
          <a:lnRef idx="2">
            <a:schemeClr val="accent1">
              <a:shade val="50000"/>
            </a:schemeClr>
          </a:lnRef>
          <a:fillRef idx="1">
            <a:schemeClr val="accent1"/>
          </a:fillRef>
          <a:effectRef idx="0">
            <a:schemeClr val="accent1"/>
          </a:effectRef>
          <a:fontRef idx="minor"/>
        </p:style>
      </p:sp>
      <p:sp>
        <p:nvSpPr>
          <p:cNvPr id="1579" name="Line 8"/>
          <p:cNvSpPr/>
          <p:nvPr/>
        </p:nvSpPr>
        <p:spPr>
          <a:xfrm>
            <a:off x="3450240" y="3780000"/>
            <a:ext cx="1892520" cy="360"/>
          </a:xfrm>
          <a:prstGeom prst="line">
            <a:avLst/>
          </a:prstGeom>
          <a:ln w="31680">
            <a:solidFill>
              <a:schemeClr val="tx1"/>
            </a:solidFill>
            <a:round/>
          </a:ln>
        </p:spPr>
        <p:style>
          <a:lnRef idx="1">
            <a:schemeClr val="accent1"/>
          </a:lnRef>
          <a:fillRef idx="0">
            <a:schemeClr val="accent1"/>
          </a:fillRef>
          <a:effectRef idx="0">
            <a:schemeClr val="accent1"/>
          </a:effectRef>
          <a:fontRef idx="minor"/>
        </p:style>
      </p:sp>
      <p:sp>
        <p:nvSpPr>
          <p:cNvPr id="1580" name="Line 9"/>
          <p:cNvSpPr/>
          <p:nvPr/>
        </p:nvSpPr>
        <p:spPr>
          <a:xfrm>
            <a:off x="3450240" y="4250160"/>
            <a:ext cx="1892520" cy="360"/>
          </a:xfrm>
          <a:prstGeom prst="line">
            <a:avLst/>
          </a:prstGeom>
          <a:ln w="31680">
            <a:solidFill>
              <a:schemeClr val="tx1"/>
            </a:solidFill>
            <a:round/>
          </a:ln>
        </p:spPr>
        <p:style>
          <a:lnRef idx="1">
            <a:schemeClr val="accent1"/>
          </a:lnRef>
          <a:fillRef idx="0">
            <a:schemeClr val="accent1"/>
          </a:fillRef>
          <a:effectRef idx="0">
            <a:schemeClr val="accent1"/>
          </a:effectRef>
          <a:fontRef idx="minor"/>
        </p:style>
      </p:sp>
      <p:sp>
        <p:nvSpPr>
          <p:cNvPr id="1581" name="Line 10"/>
          <p:cNvSpPr/>
          <p:nvPr/>
        </p:nvSpPr>
        <p:spPr>
          <a:xfrm>
            <a:off x="3450240" y="4726800"/>
            <a:ext cx="1892520" cy="360"/>
          </a:xfrm>
          <a:prstGeom prst="line">
            <a:avLst/>
          </a:prstGeom>
          <a:ln w="31680">
            <a:solidFill>
              <a:schemeClr val="tx1"/>
            </a:solidFill>
            <a:round/>
          </a:ln>
        </p:spPr>
        <p:style>
          <a:lnRef idx="1">
            <a:schemeClr val="accent1"/>
          </a:lnRef>
          <a:fillRef idx="0">
            <a:schemeClr val="accent1"/>
          </a:fillRef>
          <a:effectRef idx="0">
            <a:schemeClr val="accent1"/>
          </a:effectRef>
          <a:fontRef idx="minor"/>
        </p:style>
      </p:sp>
      <p:sp>
        <p:nvSpPr>
          <p:cNvPr id="1582" name="Line 11"/>
          <p:cNvSpPr/>
          <p:nvPr/>
        </p:nvSpPr>
        <p:spPr>
          <a:xfrm flipV="1">
            <a:off x="5637960" y="3301560"/>
            <a:ext cx="360" cy="174960"/>
          </a:xfrm>
          <a:prstGeom prst="line">
            <a:avLst/>
          </a:prstGeom>
          <a:ln w="12600">
            <a:solidFill>
              <a:schemeClr val="tx1"/>
            </a:solidFill>
            <a:miter/>
            <a:headEnd type="triangle" w="med" len="med"/>
            <a:tailEnd type="triangle" w="med" len="med"/>
          </a:ln>
        </p:spPr>
        <p:style>
          <a:lnRef idx="0">
            <a:scrgbClr r="0" g="0" b="0"/>
          </a:lnRef>
          <a:fillRef idx="0">
            <a:scrgbClr r="0" g="0" b="0"/>
          </a:fillRef>
          <a:effectRef idx="0">
            <a:scrgbClr r="0" g="0" b="0"/>
          </a:effectRef>
          <a:fontRef idx="minor"/>
        </p:style>
      </p:sp>
      <p:sp>
        <p:nvSpPr>
          <p:cNvPr id="1583" name="CustomShape 12"/>
          <p:cNvSpPr/>
          <p:nvPr/>
        </p:nvSpPr>
        <p:spPr>
          <a:xfrm rot="16200000">
            <a:off x="5704920" y="3238920"/>
            <a:ext cx="289080" cy="273960"/>
          </a:xfrm>
          <a:prstGeom prst="rect">
            <a:avLst/>
          </a:prstGeom>
          <a:noFill/>
          <a:ln w="12600">
            <a:noFill/>
          </a:ln>
        </p:spPr>
        <p:style>
          <a:lnRef idx="0">
            <a:scrgbClr r="0" g="0" b="0"/>
          </a:lnRef>
          <a:fillRef idx="0">
            <a:scrgbClr r="0" g="0" b="0"/>
          </a:fillRef>
          <a:effectRef idx="0">
            <a:scrgbClr r="0" g="0" b="0"/>
          </a:effectRef>
          <a:fontRef idx="minor"/>
        </p:style>
        <p:txBody>
          <a:bodyPr wrap="none" lIns="0" tIns="0" rIns="0" bIns="0"/>
          <a:lstStyle/>
          <a:p>
            <a:pPr marL="36360">
              <a:lnSpc>
                <a:spcPct val="100000"/>
              </a:lnSpc>
            </a:pPr>
            <a:r>
              <a:rPr lang="en-US" sz="1800" b="0" strike="noStrike" spc="-1">
                <a:solidFill>
                  <a:srgbClr val="000000"/>
                </a:solidFill>
                <a:latin typeface="Arial"/>
                <a:ea typeface="DejaVu Sans"/>
              </a:rPr>
              <a:t>64</a:t>
            </a:r>
            <a:endParaRPr lang="en-US" sz="1800" b="0" strike="noStrike" spc="-1">
              <a:latin typeface="Arial"/>
            </a:endParaRPr>
          </a:p>
        </p:txBody>
      </p:sp>
      <p:sp>
        <p:nvSpPr>
          <p:cNvPr id="1584" name="Line 13"/>
          <p:cNvSpPr/>
          <p:nvPr/>
        </p:nvSpPr>
        <p:spPr>
          <a:xfrm>
            <a:off x="3450240" y="4007160"/>
            <a:ext cx="1892520" cy="360"/>
          </a:xfrm>
          <a:prstGeom prst="line">
            <a:avLst/>
          </a:prstGeom>
          <a:ln w="31680">
            <a:solidFill>
              <a:schemeClr val="tx1"/>
            </a:solidFill>
            <a:round/>
          </a:ln>
        </p:spPr>
        <p:style>
          <a:lnRef idx="1">
            <a:schemeClr val="accent1"/>
          </a:lnRef>
          <a:fillRef idx="0">
            <a:schemeClr val="accent1"/>
          </a:fillRef>
          <a:effectRef idx="0">
            <a:schemeClr val="accent1"/>
          </a:effectRef>
          <a:fontRef idx="minor"/>
        </p:style>
      </p:sp>
      <p:sp>
        <p:nvSpPr>
          <p:cNvPr id="1585" name="Line 14"/>
          <p:cNvSpPr/>
          <p:nvPr/>
        </p:nvSpPr>
        <p:spPr>
          <a:xfrm>
            <a:off x="3450240" y="4485960"/>
            <a:ext cx="1892520" cy="360"/>
          </a:xfrm>
          <a:prstGeom prst="line">
            <a:avLst/>
          </a:prstGeom>
          <a:ln w="31680">
            <a:solidFill>
              <a:schemeClr val="tx1"/>
            </a:solidFill>
            <a:round/>
          </a:ln>
        </p:spPr>
        <p:style>
          <a:lnRef idx="1">
            <a:schemeClr val="accent1"/>
          </a:lnRef>
          <a:fillRef idx="0">
            <a:schemeClr val="accent1"/>
          </a:fillRef>
          <a:effectRef idx="0">
            <a:schemeClr val="accent1"/>
          </a:effectRef>
          <a:fontRef idx="minor"/>
        </p:style>
      </p:sp>
      <p:sp>
        <p:nvSpPr>
          <p:cNvPr id="1586" name="Line 15"/>
          <p:cNvSpPr/>
          <p:nvPr/>
        </p:nvSpPr>
        <p:spPr>
          <a:xfrm>
            <a:off x="3450240" y="4980600"/>
            <a:ext cx="1892520" cy="360"/>
          </a:xfrm>
          <a:prstGeom prst="line">
            <a:avLst/>
          </a:prstGeom>
          <a:ln w="31680">
            <a:solidFill>
              <a:schemeClr val="tx1"/>
            </a:solidFill>
            <a:round/>
          </a:ln>
        </p:spPr>
        <p:style>
          <a:lnRef idx="1">
            <a:schemeClr val="accent1"/>
          </a:lnRef>
          <a:fillRef idx="0">
            <a:schemeClr val="accent1"/>
          </a:fillRef>
          <a:effectRef idx="0">
            <a:schemeClr val="accent1"/>
          </a:effectRef>
          <a:fontRef idx="minor"/>
        </p:style>
      </p:sp>
      <p:sp>
        <p:nvSpPr>
          <p:cNvPr id="1587" name="Line 16"/>
          <p:cNvSpPr/>
          <p:nvPr/>
        </p:nvSpPr>
        <p:spPr>
          <a:xfrm>
            <a:off x="3450240" y="3556080"/>
            <a:ext cx="1892520" cy="360"/>
          </a:xfrm>
          <a:prstGeom prst="line">
            <a:avLst/>
          </a:prstGeom>
          <a:ln w="31680">
            <a:solidFill>
              <a:schemeClr val="tx1"/>
            </a:solidFill>
            <a:round/>
          </a:ln>
        </p:spPr>
        <p:style>
          <a:lnRef idx="1">
            <a:schemeClr val="accent1"/>
          </a:lnRef>
          <a:fillRef idx="0">
            <a:schemeClr val="accent1"/>
          </a:fillRef>
          <a:effectRef idx="0">
            <a:schemeClr val="accent1"/>
          </a:effectRef>
          <a:fontRef idx="minor"/>
        </p:style>
      </p:sp>
      <p:sp>
        <p:nvSpPr>
          <p:cNvPr id="1588" name="Line 17"/>
          <p:cNvSpPr/>
          <p:nvPr/>
        </p:nvSpPr>
        <p:spPr>
          <a:xfrm>
            <a:off x="3450240" y="3671280"/>
            <a:ext cx="1892520" cy="360"/>
          </a:xfrm>
          <a:prstGeom prst="line">
            <a:avLst/>
          </a:prstGeom>
          <a:ln w="31680">
            <a:solidFill>
              <a:schemeClr val="tx1"/>
            </a:solidFill>
            <a:round/>
          </a:ln>
        </p:spPr>
        <p:style>
          <a:lnRef idx="1">
            <a:schemeClr val="accent1"/>
          </a:lnRef>
          <a:fillRef idx="0">
            <a:schemeClr val="accent1"/>
          </a:fillRef>
          <a:effectRef idx="0">
            <a:schemeClr val="accent1"/>
          </a:effectRef>
          <a:fontRef idx="minor"/>
        </p:style>
      </p:sp>
      <p:sp>
        <p:nvSpPr>
          <p:cNvPr id="1589" name="Line 18"/>
          <p:cNvSpPr/>
          <p:nvPr/>
        </p:nvSpPr>
        <p:spPr>
          <a:xfrm>
            <a:off x="3450240" y="4132080"/>
            <a:ext cx="1892520" cy="360"/>
          </a:xfrm>
          <a:prstGeom prst="line">
            <a:avLst/>
          </a:prstGeom>
          <a:ln w="31680">
            <a:solidFill>
              <a:schemeClr val="tx1"/>
            </a:solidFill>
            <a:round/>
          </a:ln>
        </p:spPr>
        <p:style>
          <a:lnRef idx="1">
            <a:schemeClr val="accent1"/>
          </a:lnRef>
          <a:fillRef idx="0">
            <a:schemeClr val="accent1"/>
          </a:fillRef>
          <a:effectRef idx="0">
            <a:schemeClr val="accent1"/>
          </a:effectRef>
          <a:fontRef idx="minor"/>
        </p:style>
      </p:sp>
      <p:sp>
        <p:nvSpPr>
          <p:cNvPr id="1590" name="Line 19"/>
          <p:cNvSpPr/>
          <p:nvPr/>
        </p:nvSpPr>
        <p:spPr>
          <a:xfrm>
            <a:off x="3450240" y="4608360"/>
            <a:ext cx="1892520" cy="360"/>
          </a:xfrm>
          <a:prstGeom prst="line">
            <a:avLst/>
          </a:prstGeom>
          <a:ln w="31680">
            <a:solidFill>
              <a:schemeClr val="tx1"/>
            </a:solidFill>
            <a:round/>
          </a:ln>
        </p:spPr>
        <p:style>
          <a:lnRef idx="1">
            <a:schemeClr val="accent1"/>
          </a:lnRef>
          <a:fillRef idx="0">
            <a:schemeClr val="accent1"/>
          </a:fillRef>
          <a:effectRef idx="0">
            <a:schemeClr val="accent1"/>
          </a:effectRef>
          <a:fontRef idx="minor"/>
        </p:style>
      </p:sp>
      <p:sp>
        <p:nvSpPr>
          <p:cNvPr id="1591" name="Line 20"/>
          <p:cNvSpPr/>
          <p:nvPr/>
        </p:nvSpPr>
        <p:spPr>
          <a:xfrm>
            <a:off x="3450240" y="3889080"/>
            <a:ext cx="1892520" cy="360"/>
          </a:xfrm>
          <a:prstGeom prst="line">
            <a:avLst/>
          </a:prstGeom>
          <a:ln w="31680">
            <a:solidFill>
              <a:schemeClr val="tx1"/>
            </a:solidFill>
            <a:round/>
          </a:ln>
        </p:spPr>
        <p:style>
          <a:lnRef idx="1">
            <a:schemeClr val="accent1"/>
          </a:lnRef>
          <a:fillRef idx="0">
            <a:schemeClr val="accent1"/>
          </a:fillRef>
          <a:effectRef idx="0">
            <a:schemeClr val="accent1"/>
          </a:effectRef>
          <a:fontRef idx="minor"/>
        </p:style>
      </p:sp>
      <p:sp>
        <p:nvSpPr>
          <p:cNvPr id="1592" name="Line 21"/>
          <p:cNvSpPr/>
          <p:nvPr/>
        </p:nvSpPr>
        <p:spPr>
          <a:xfrm>
            <a:off x="3450240" y="4367880"/>
            <a:ext cx="1892520" cy="360"/>
          </a:xfrm>
          <a:prstGeom prst="line">
            <a:avLst/>
          </a:prstGeom>
          <a:ln w="31680">
            <a:solidFill>
              <a:schemeClr val="tx1"/>
            </a:solidFill>
            <a:round/>
          </a:ln>
        </p:spPr>
        <p:style>
          <a:lnRef idx="1">
            <a:schemeClr val="accent1"/>
          </a:lnRef>
          <a:fillRef idx="0">
            <a:schemeClr val="accent1"/>
          </a:fillRef>
          <a:effectRef idx="0">
            <a:schemeClr val="accent1"/>
          </a:effectRef>
          <a:fontRef idx="minor"/>
        </p:style>
      </p:sp>
      <p:sp>
        <p:nvSpPr>
          <p:cNvPr id="1593" name="Line 22"/>
          <p:cNvSpPr/>
          <p:nvPr/>
        </p:nvSpPr>
        <p:spPr>
          <a:xfrm>
            <a:off x="3450240" y="3438000"/>
            <a:ext cx="1892520" cy="360"/>
          </a:xfrm>
          <a:prstGeom prst="line">
            <a:avLst/>
          </a:prstGeom>
          <a:ln w="31680">
            <a:solidFill>
              <a:schemeClr val="tx1"/>
            </a:solidFill>
            <a:round/>
          </a:ln>
        </p:spPr>
        <p:style>
          <a:lnRef idx="1">
            <a:schemeClr val="accent1"/>
          </a:lnRef>
          <a:fillRef idx="0">
            <a:schemeClr val="accent1"/>
          </a:fillRef>
          <a:effectRef idx="0">
            <a:schemeClr val="accent1"/>
          </a:effectRef>
          <a:fontRef idx="minor"/>
        </p:style>
      </p:sp>
      <p:sp>
        <p:nvSpPr>
          <p:cNvPr id="1594" name="Line 23"/>
          <p:cNvSpPr/>
          <p:nvPr/>
        </p:nvSpPr>
        <p:spPr>
          <a:xfrm>
            <a:off x="3450240" y="4860360"/>
            <a:ext cx="1892520" cy="360"/>
          </a:xfrm>
          <a:prstGeom prst="line">
            <a:avLst/>
          </a:prstGeom>
          <a:ln w="31680">
            <a:solidFill>
              <a:schemeClr val="tx1"/>
            </a:solidFill>
            <a:round/>
          </a:ln>
        </p:spPr>
        <p:style>
          <a:lnRef idx="1">
            <a:schemeClr val="accent1"/>
          </a:lnRef>
          <a:fillRef idx="0">
            <a:schemeClr val="accent1"/>
          </a:fillRef>
          <a:effectRef idx="0">
            <a:schemeClr val="accent1"/>
          </a:effectRef>
          <a:fontRef idx="minor"/>
        </p:style>
      </p:sp>
      <p:sp>
        <p:nvSpPr>
          <p:cNvPr id="1595" name="Line 24"/>
          <p:cNvSpPr/>
          <p:nvPr/>
        </p:nvSpPr>
        <p:spPr>
          <a:xfrm>
            <a:off x="3450240" y="5084280"/>
            <a:ext cx="1892520" cy="360"/>
          </a:xfrm>
          <a:prstGeom prst="line">
            <a:avLst/>
          </a:prstGeom>
          <a:ln w="31680">
            <a:solidFill>
              <a:schemeClr val="tx1"/>
            </a:solidFill>
            <a:round/>
          </a:ln>
        </p:spPr>
        <p:style>
          <a:lnRef idx="1">
            <a:schemeClr val="accent1"/>
          </a:lnRef>
          <a:fillRef idx="0">
            <a:schemeClr val="accent1"/>
          </a:fillRef>
          <a:effectRef idx="0">
            <a:schemeClr val="accent1"/>
          </a:effectRef>
          <a:fontRef idx="minor"/>
        </p:style>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4"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lnSpcReduction="20000"/>
          </a:bodyPr>
          <a:lstStyle/>
          <a:p>
            <a:pPr algn="ctr">
              <a:lnSpc>
                <a:spcPct val="100000"/>
              </a:lnSpc>
            </a:pPr>
            <a:r>
              <a:rPr lang="en-US" sz="4400" b="0" strike="noStrike" spc="-1">
                <a:solidFill>
                  <a:srgbClr val="000000"/>
                </a:solidFill>
                <a:latin typeface="Trebuchet MS"/>
              </a:rPr>
              <a:t>Intel CPU 用户的安装过程（旧版）</a:t>
            </a:r>
            <a:endParaRPr lang="en-US" sz="4400" b="0" strike="noStrike" spc="-1">
              <a:latin typeface="Arial"/>
            </a:endParaRPr>
          </a:p>
        </p:txBody>
      </p:sp>
      <p:sp>
        <p:nvSpPr>
          <p:cNvPr id="455" name="CustomShape 2"/>
          <p:cNvSpPr/>
          <p:nvPr/>
        </p:nvSpPr>
        <p:spPr>
          <a:xfrm>
            <a:off x="179640" y="1600200"/>
            <a:ext cx="8784360" cy="5068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注意: 在 Linux 系统上需要英特尔至强 Intel® Xeon™ 处理器 </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从 Intel 官网下载 Xeon Linux SDK</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解压缩下载的文件</a:t>
            </a:r>
            <a:endParaRPr lang="en-US" sz="3200" b="0" strike="noStrike" spc="-1">
              <a:latin typeface="Arial"/>
            </a:endParaRPr>
          </a:p>
          <a:p>
            <a:pPr>
              <a:lnSpc>
                <a:spcPct val="100000"/>
              </a:lnSpc>
              <a:spcBef>
                <a:spcPts val="641"/>
              </a:spcBef>
            </a:pPr>
            <a:r>
              <a:rPr lang="en-US" sz="3200" b="1" strike="noStrike" spc="-1">
                <a:solidFill>
                  <a:srgbClr val="E46C0A"/>
                </a:solidFill>
                <a:latin typeface="Courier New Bold"/>
              </a:rPr>
              <a:t>  tar -zxf download.tar.gz</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安装依赖包</a:t>
            </a:r>
            <a:endParaRPr lang="en-US" sz="3200" b="0" strike="noStrike" spc="-1">
              <a:latin typeface="Arial"/>
            </a:endParaRPr>
          </a:p>
          <a:p>
            <a:pPr>
              <a:lnSpc>
                <a:spcPct val="100000"/>
              </a:lnSpc>
              <a:spcBef>
                <a:spcPts val="641"/>
              </a:spcBef>
            </a:pPr>
            <a:r>
              <a:rPr lang="en-US" sz="3200" b="1" strike="noStrike" spc="-1">
                <a:solidFill>
                  <a:srgbClr val="E46C0A"/>
                </a:solidFill>
                <a:latin typeface="Courier New Bold"/>
              </a:rPr>
              <a:t>  sudo apt-get install rpm alien libnuma1</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还可以使用 alien 来安装</a:t>
            </a:r>
            <a:endParaRPr lang="en-US" sz="3200" b="0" strike="noStrike" spc="-1">
              <a:latin typeface="Arial"/>
            </a:endParaRPr>
          </a:p>
          <a:p>
            <a:pPr marL="743040" lvl="1" indent="-285120">
              <a:lnSpc>
                <a:spcPct val="100000"/>
              </a:lnSpc>
              <a:spcBef>
                <a:spcPts val="561"/>
              </a:spcBef>
              <a:buClr>
                <a:srgbClr val="E46C0A"/>
              </a:buClr>
              <a:buFont typeface="Arial"/>
              <a:buChar char="–"/>
            </a:pPr>
            <a:r>
              <a:rPr lang="en-US" sz="2800" b="1" strike="noStrike" spc="-1">
                <a:solidFill>
                  <a:srgbClr val="E46C0A"/>
                </a:solidFill>
                <a:latin typeface="Courier New Bold"/>
              </a:rPr>
              <a:t>sudo alien –i *base*.rpm *intel-cpu*.rpm *devel*.rpm</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将 ICD 复制到正确路径下</a:t>
            </a:r>
            <a:endParaRPr lang="en-US" sz="3200" b="0" strike="noStrike" spc="-1">
              <a:latin typeface="Arial"/>
            </a:endParaRPr>
          </a:p>
          <a:p>
            <a:pPr marL="743040" lvl="1" indent="-285120">
              <a:lnSpc>
                <a:spcPct val="100000"/>
              </a:lnSpc>
              <a:spcBef>
                <a:spcPts val="561"/>
              </a:spcBef>
              <a:buClr>
                <a:srgbClr val="E46C0A"/>
              </a:buClr>
              <a:buFont typeface="Arial"/>
              <a:buChar char="–"/>
            </a:pPr>
            <a:r>
              <a:rPr lang="en-US" sz="2800" b="1" strike="noStrike" spc="-1">
                <a:solidFill>
                  <a:srgbClr val="E46C0A"/>
                </a:solidFill>
                <a:latin typeface="Courier New Bold"/>
              </a:rPr>
              <a:t>sudo cp /opt/intel/&lt;version&gt;/etc/intel64.icd /etc/OpenCL/vendors/</a:t>
            </a:r>
            <a:endParaRPr lang="en-US" sz="28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6" name="CustomShape 1"/>
          <p:cNvSpPr/>
          <p:nvPr/>
        </p:nvSpPr>
        <p:spPr>
          <a:xfrm>
            <a:off x="0" y="2041200"/>
            <a:ext cx="3491280" cy="3743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00"/>
              </a:spcBef>
            </a:pPr>
            <a:r>
              <a:rPr lang="en-US" sz="2000" b="1" strike="noStrike" spc="-1">
                <a:solidFill>
                  <a:srgbClr val="401B5B"/>
                </a:solidFill>
                <a:latin typeface="Courier New"/>
              </a:rPr>
              <a:t>__kernel </a:t>
            </a:r>
            <a:r>
              <a:rPr lang="en-US" sz="2000" b="1" strike="noStrike" spc="-1">
                <a:solidFill>
                  <a:srgbClr val="C0504D"/>
                </a:solidFill>
                <a:latin typeface="Courier New"/>
              </a:rPr>
              <a:t>void</a:t>
            </a:r>
            <a:r>
              <a:rPr lang="en-US" sz="2000" b="1" strike="noStrike" spc="-1">
                <a:solidFill>
                  <a:srgbClr val="000000"/>
                </a:solidFill>
                <a:latin typeface="Courier New"/>
              </a:rPr>
              <a:t> </a:t>
            </a:r>
            <a:r>
              <a:rPr lang="en-US" sz="2000" b="1" strike="noStrike" spc="-1">
                <a:solidFill>
                  <a:srgbClr val="17375E"/>
                </a:solidFill>
                <a:latin typeface="Courier New"/>
              </a:rPr>
              <a:t>mmul</a:t>
            </a:r>
            <a:r>
              <a:rPr lang="en-US" sz="2000" b="1" strike="noStrike" spc="-1">
                <a:solidFill>
                  <a:srgbClr val="000000"/>
                </a:solidFill>
                <a:latin typeface="Courier New"/>
              </a:rPr>
              <a:t>(</a:t>
            </a:r>
            <a:endParaRPr lang="en-US" sz="2000" b="0" strike="noStrike" spc="-1">
              <a:latin typeface="Arial"/>
            </a:endParaRPr>
          </a:p>
          <a:p>
            <a:pPr>
              <a:lnSpc>
                <a:spcPct val="100000"/>
              </a:lnSpc>
              <a:spcBef>
                <a:spcPts val="400"/>
              </a:spcBef>
            </a:pPr>
            <a:r>
              <a:rPr lang="en-US" sz="2000" b="1" strike="noStrike" spc="-1">
                <a:solidFill>
                  <a:srgbClr val="C0504D"/>
                </a:solidFill>
                <a:latin typeface="Courier New"/>
              </a:rPr>
              <a:t>   const int </a:t>
            </a:r>
            <a:r>
              <a:rPr lang="en-US" sz="2000" b="1" strike="noStrike" spc="-1">
                <a:solidFill>
                  <a:srgbClr val="000000"/>
                </a:solidFill>
                <a:latin typeface="Courier New"/>
              </a:rPr>
              <a:t>N,</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   </a:t>
            </a:r>
            <a:r>
              <a:rPr lang="en-US" sz="2000" b="1" strike="noStrike" spc="-1">
                <a:solidFill>
                  <a:srgbClr val="401B5B"/>
                </a:solidFill>
                <a:latin typeface="Courier New"/>
              </a:rPr>
              <a:t>__global </a:t>
            </a:r>
            <a:r>
              <a:rPr lang="en-US" sz="2000" b="1" strike="noStrike" spc="-1">
                <a:solidFill>
                  <a:srgbClr val="C0504D"/>
                </a:solidFill>
                <a:latin typeface="Courier New"/>
              </a:rPr>
              <a:t>float</a:t>
            </a:r>
            <a:r>
              <a:rPr lang="en-US" sz="2000" b="1" strike="noStrike" spc="-1">
                <a:solidFill>
                  <a:srgbClr val="000000"/>
                </a:solidFill>
                <a:latin typeface="Courier New"/>
              </a:rPr>
              <a:t> *A,</a:t>
            </a:r>
            <a:endParaRPr lang="en-US" sz="2000" b="0" strike="noStrike" spc="-1">
              <a:latin typeface="Arial"/>
            </a:endParaRPr>
          </a:p>
          <a:p>
            <a:pPr>
              <a:lnSpc>
                <a:spcPct val="100000"/>
              </a:lnSpc>
              <a:spcBef>
                <a:spcPts val="400"/>
              </a:spcBef>
            </a:pPr>
            <a:r>
              <a:rPr lang="en-US" sz="2000" b="1" strike="noStrike" spc="-1">
                <a:solidFill>
                  <a:srgbClr val="9BBB59"/>
                </a:solidFill>
                <a:latin typeface="Courier New"/>
              </a:rPr>
              <a:t>   </a:t>
            </a:r>
            <a:r>
              <a:rPr lang="en-US" sz="2000" b="1" strike="noStrike" spc="-1">
                <a:solidFill>
                  <a:srgbClr val="401B5B"/>
                </a:solidFill>
                <a:latin typeface="Courier New"/>
              </a:rPr>
              <a:t>__global </a:t>
            </a:r>
            <a:r>
              <a:rPr lang="en-US" sz="2000" b="1" strike="noStrike" spc="-1">
                <a:solidFill>
                  <a:srgbClr val="C0504D"/>
                </a:solidFill>
                <a:latin typeface="Courier New"/>
              </a:rPr>
              <a:t>float</a:t>
            </a:r>
            <a:r>
              <a:rPr lang="en-US" sz="2000" b="1" strike="noStrike" spc="-1">
                <a:solidFill>
                  <a:srgbClr val="000000"/>
                </a:solidFill>
                <a:latin typeface="Courier New"/>
              </a:rPr>
              <a:t> *B,</a:t>
            </a:r>
            <a:endParaRPr lang="en-US" sz="2000" b="0" strike="noStrike" spc="-1">
              <a:latin typeface="Arial"/>
            </a:endParaRPr>
          </a:p>
          <a:p>
            <a:pPr>
              <a:lnSpc>
                <a:spcPct val="100000"/>
              </a:lnSpc>
              <a:spcBef>
                <a:spcPts val="400"/>
              </a:spcBef>
            </a:pPr>
            <a:r>
              <a:rPr lang="en-US" sz="2000" b="1" strike="noStrike" spc="-1">
                <a:solidFill>
                  <a:srgbClr val="401B5B"/>
                </a:solidFill>
                <a:latin typeface="Courier New"/>
              </a:rPr>
              <a:t>   __global </a:t>
            </a:r>
            <a:r>
              <a:rPr lang="en-US" sz="2000" b="1" strike="noStrike" spc="-1">
                <a:solidFill>
                  <a:srgbClr val="C0504D"/>
                </a:solidFill>
                <a:latin typeface="Courier New"/>
              </a:rPr>
              <a:t>float</a:t>
            </a:r>
            <a:r>
              <a:rPr lang="en-US" sz="2000" b="1" strike="noStrike" spc="-1">
                <a:solidFill>
                  <a:srgbClr val="000000"/>
                </a:solidFill>
                <a:latin typeface="Courier New"/>
              </a:rPr>
              <a:t> *C)</a:t>
            </a:r>
            <a:endParaRPr lang="en-US" sz="2000" b="0" strike="noStrike" spc="-1">
              <a:latin typeface="Arial"/>
            </a:endParaRPr>
          </a:p>
        </p:txBody>
      </p:sp>
      <p:sp>
        <p:nvSpPr>
          <p:cNvPr id="1597" name="CustomShape 2"/>
          <p:cNvSpPr/>
          <p:nvPr/>
        </p:nvSpPr>
        <p:spPr>
          <a:xfrm>
            <a:off x="107640" y="-9036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3200" spc="-1" dirty="0">
                <a:solidFill>
                  <a:srgbClr val="000000"/>
                </a:solidFill>
                <a:latin typeface="Trebuchet MS"/>
              </a:rPr>
              <a:t>矩阵优化：</a:t>
            </a:r>
            <a:r>
              <a:rPr lang="en-US" altLang="zh-CN" sz="3200" spc="-1" dirty="0">
                <a:solidFill>
                  <a:srgbClr val="000000"/>
                </a:solidFill>
                <a:latin typeface="Trebuchet MS"/>
              </a:rPr>
              <a:t>C</a:t>
            </a:r>
            <a:r>
              <a:rPr lang="zh-CN" altLang="en-US" sz="3200" spc="-1" dirty="0">
                <a:solidFill>
                  <a:srgbClr val="000000"/>
                </a:solidFill>
                <a:latin typeface="Trebuchet MS"/>
              </a:rPr>
              <a:t>中每行一个工作项（</a:t>
            </a:r>
            <a:r>
              <a:rPr lang="en-US" altLang="zh-CN" sz="3200" spc="-1" dirty="0">
                <a:solidFill>
                  <a:srgbClr val="000000"/>
                </a:solidFill>
                <a:latin typeface="Trebuchet MS"/>
              </a:rPr>
              <a:t>work-item</a:t>
            </a:r>
            <a:r>
              <a:rPr lang="zh-CN" altLang="en-US" sz="3200" spc="-1" dirty="0">
                <a:solidFill>
                  <a:srgbClr val="000000"/>
                </a:solidFill>
                <a:latin typeface="Trebuchet MS"/>
              </a:rPr>
              <a:t>）</a:t>
            </a:r>
            <a:endParaRPr lang="en-US" altLang="zh-CN" sz="2800" spc="-1" dirty="0"/>
          </a:p>
        </p:txBody>
      </p:sp>
      <p:sp>
        <p:nvSpPr>
          <p:cNvPr id="1598" name="CustomShape 3"/>
          <p:cNvSpPr/>
          <p:nvPr/>
        </p:nvSpPr>
        <p:spPr>
          <a:xfrm>
            <a:off x="3564000" y="1700640"/>
            <a:ext cx="5122080" cy="4424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00"/>
              </a:spcBef>
            </a:pPr>
            <a:r>
              <a:rPr lang="en-US" sz="2000" b="1" strike="noStrike" spc="-1">
                <a:solidFill>
                  <a:srgbClr val="000000"/>
                </a:solidFill>
                <a:latin typeface="Courier New"/>
                <a:ea typeface="DejaVu Sans"/>
              </a:rPr>
              <a:t>{</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a:t>
            </a:r>
            <a:r>
              <a:rPr lang="en-US" sz="2000" b="1" strike="noStrike" spc="-1">
                <a:solidFill>
                  <a:srgbClr val="C0504D"/>
                </a:solidFill>
                <a:latin typeface="Courier New"/>
                <a:ea typeface="DejaVu Sans"/>
              </a:rPr>
              <a:t>int</a:t>
            </a:r>
            <a:r>
              <a:rPr lang="en-US" sz="2000" b="1" strike="noStrike" spc="-1">
                <a:solidFill>
                  <a:srgbClr val="000000"/>
                </a:solidFill>
                <a:latin typeface="Courier New"/>
                <a:ea typeface="DejaVu Sans"/>
              </a:rPr>
              <a:t> j, k;</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a:t>
            </a:r>
            <a:r>
              <a:rPr lang="en-US" sz="2000" b="1" strike="noStrike" spc="-1">
                <a:solidFill>
                  <a:srgbClr val="C0504D"/>
                </a:solidFill>
                <a:latin typeface="Courier New"/>
                <a:ea typeface="DejaVu Sans"/>
              </a:rPr>
              <a:t>int </a:t>
            </a:r>
            <a:r>
              <a:rPr lang="en-US" sz="2000" b="1" strike="noStrike" spc="-1">
                <a:solidFill>
                  <a:srgbClr val="000000"/>
                </a:solidFill>
                <a:latin typeface="Courier New"/>
                <a:ea typeface="DejaVu Sans"/>
              </a:rPr>
              <a:t>i = </a:t>
            </a:r>
            <a:r>
              <a:rPr lang="en-US" sz="2000" b="1" strike="noStrike" spc="-1">
                <a:solidFill>
                  <a:srgbClr val="17375E"/>
                </a:solidFill>
                <a:latin typeface="Courier New"/>
                <a:ea typeface="DejaVu Sans"/>
              </a:rPr>
              <a:t>get_global_id</a:t>
            </a:r>
            <a:r>
              <a:rPr lang="en-US" sz="2000" b="1" strike="noStrike" spc="-1">
                <a:solidFill>
                  <a:srgbClr val="000000"/>
                </a:solidFill>
                <a:latin typeface="Courier New"/>
                <a:ea typeface="DejaVu Sans"/>
              </a:rPr>
              <a:t>(0);</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a:t>
            </a:r>
            <a:r>
              <a:rPr lang="en-US" sz="2000" b="1" strike="noStrike" spc="-1">
                <a:solidFill>
                  <a:srgbClr val="C0504D"/>
                </a:solidFill>
                <a:latin typeface="Courier New"/>
                <a:ea typeface="DejaVu Sans"/>
              </a:rPr>
              <a:t>float </a:t>
            </a:r>
            <a:r>
              <a:rPr lang="en-US" sz="2000" b="1" strike="noStrike" spc="-1">
                <a:solidFill>
                  <a:srgbClr val="000000"/>
                </a:solidFill>
                <a:latin typeface="Courier New"/>
                <a:ea typeface="DejaVu Sans"/>
              </a:rPr>
              <a:t>tmp;</a:t>
            </a:r>
            <a:endParaRPr lang="en-US" sz="2000" b="0" strike="noStrike" spc="-1">
              <a:latin typeface="Arial"/>
            </a:endParaRPr>
          </a:p>
          <a:p>
            <a:pPr>
              <a:lnSpc>
                <a:spcPct val="100000"/>
              </a:lnSpc>
              <a:spcBef>
                <a:spcPts val="400"/>
              </a:spcBef>
            </a:pPr>
            <a:r>
              <a:rPr lang="en-US" sz="2000" b="1" strike="noStrike" spc="-1">
                <a:solidFill>
                  <a:srgbClr val="4F81BD"/>
                </a:solidFill>
                <a:latin typeface="Courier New"/>
                <a:ea typeface="DejaVu Sans"/>
              </a:rPr>
              <a:t>  </a:t>
            </a:r>
            <a:r>
              <a:rPr lang="en-US" sz="2000" b="1" strike="noStrike" spc="-1">
                <a:solidFill>
                  <a:srgbClr val="000000"/>
                </a:solidFill>
                <a:latin typeface="Courier New"/>
                <a:ea typeface="DejaVu Sans"/>
              </a:rPr>
              <a:t>for (j = 0; j &lt; N; j++)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tmp = 0.0f;</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for (k = 0; k &lt; N; k++)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tmp += A[i*N+k]*B[k*N+j];</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C[i*N+j] = tmp;</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a:t>
            </a:r>
            <a:endParaRPr lang="en-US" sz="2000" b="0" strike="noStrike" spc="-1">
              <a:latin typeface="Arial"/>
            </a:endParaRPr>
          </a:p>
        </p:txBody>
      </p:sp>
      <p:sp>
        <p:nvSpPr>
          <p:cNvPr id="1599" name="Line 4"/>
          <p:cNvSpPr/>
          <p:nvPr/>
        </p:nvSpPr>
        <p:spPr>
          <a:xfrm flipH="1">
            <a:off x="3452400" y="1700640"/>
            <a:ext cx="15840" cy="4425480"/>
          </a:xfrm>
          <a:prstGeom prst="line">
            <a:avLst/>
          </a:prstGeom>
          <a:ln>
            <a:solidFill>
              <a:srgbClr val="4A7EBB"/>
            </a:solidFill>
            <a:round/>
          </a:ln>
        </p:spPr>
        <p:style>
          <a:lnRef idx="1">
            <a:schemeClr val="accent1"/>
          </a:lnRef>
          <a:fillRef idx="0">
            <a:schemeClr val="accent1"/>
          </a:fillRef>
          <a:effectRef idx="0">
            <a:schemeClr val="accent1"/>
          </a:effectRef>
          <a:fontRef idx="minor"/>
        </p:style>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0" name="CustomShape 1"/>
          <p:cNvSpPr/>
          <p:nvPr/>
        </p:nvSpPr>
        <p:spPr>
          <a:xfrm>
            <a:off x="4314240" y="1091880"/>
            <a:ext cx="4859280" cy="4609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100" b="1" strike="noStrike" spc="-1">
                <a:solidFill>
                  <a:srgbClr val="000000"/>
                </a:solidFill>
                <a:latin typeface="Courier New Bold"/>
                <a:ea typeface="DejaVu Sans"/>
              </a:rPr>
              <a:t>  // Setup the buffers, initialize matrices,</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 and write them into global memory</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initmat(Mdim, Ndim, Pdim, h_A, h_B, h_C);</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cl::Buffer d_a(context, h_A.begin(),h_A.end(), true);</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cl::Buffer d_b(context, h_B.begin(),h_B.end(), true);</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cl::Buffer d_c = cl::Buffer(context,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CL_MEM_WRITE_ONLY,</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sizeof(float) * szC);</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a:t>
            </a: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cl::make_kernel&lt;int, int, int,</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cl::Buffer, cl::Buffer, cl::Buffer&gt;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krow(program, "mmul");</a:t>
            </a: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zero_mat(Ndim, Mdim, h_C);</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start_time = wtime();</a:t>
            </a: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krow(cl::EnqueueArgs(queue,</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cl::NDRange(Ndim),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cl::NDRange(ORDER/16)),</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Ndim, Mdim, Pdim, d_a, d_b, d_c);</a:t>
            </a: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cl::copy(queue, d_c, h_C.begin(), h_C.end());</a:t>
            </a: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run_time  = wtime() - start_time;</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results(Mdim, Ndim, Pdim, h_C, run_time);</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a:t>
            </a:r>
            <a:endParaRPr lang="en-US" sz="1100" b="0" strike="noStrike" spc="-1">
              <a:latin typeface="Arial"/>
            </a:endParaRPr>
          </a:p>
        </p:txBody>
      </p:sp>
      <p:sp>
        <p:nvSpPr>
          <p:cNvPr id="1601" name="CustomShape 2"/>
          <p:cNvSpPr/>
          <p:nvPr/>
        </p:nvSpPr>
        <p:spPr>
          <a:xfrm>
            <a:off x="35640" y="1138680"/>
            <a:ext cx="4535640" cy="5112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100" b="1" strike="noStrike" spc="-1" dirty="0">
                <a:solidFill>
                  <a:srgbClr val="000000"/>
                </a:solidFill>
                <a:latin typeface="Courier New Bold"/>
                <a:ea typeface="DejaVu Sans"/>
              </a:rPr>
              <a:t>int main(int </a:t>
            </a:r>
            <a:r>
              <a:rPr lang="en-US" sz="1100" b="1" strike="noStrike" spc="-1" dirty="0" err="1">
                <a:solidFill>
                  <a:srgbClr val="000000"/>
                </a:solidFill>
                <a:latin typeface="Courier New Bold"/>
                <a:ea typeface="DejaVu Sans"/>
              </a:rPr>
              <a:t>argc</a:t>
            </a:r>
            <a:r>
              <a:rPr lang="en-US" sz="1100" b="1" strike="noStrike" spc="-1" dirty="0">
                <a:solidFill>
                  <a:srgbClr val="000000"/>
                </a:solidFill>
                <a:latin typeface="Courier New Bold"/>
                <a:ea typeface="DejaVu Sans"/>
              </a:rPr>
              <a:t>, char *</a:t>
            </a:r>
            <a:r>
              <a:rPr lang="en-US" sz="1100" b="1" strike="noStrike" spc="-1" dirty="0" err="1">
                <a:solidFill>
                  <a:srgbClr val="000000"/>
                </a:solidFill>
                <a:latin typeface="Courier New Bold"/>
                <a:ea typeface="DejaVu Sans"/>
              </a:rPr>
              <a:t>argv</a:t>
            </a:r>
            <a:r>
              <a:rPr lang="en-US" sz="1100" b="1" strike="noStrike" spc="-1" dirty="0">
                <a:solidFill>
                  <a:srgbClr val="000000"/>
                </a:solidFill>
                <a:latin typeface="Courier New Bold"/>
                <a:ea typeface="DejaVu Sans"/>
              </a:rPr>
              <a:t>[])</a:t>
            </a:r>
            <a:endParaRPr lang="en-US" sz="1100" b="0" strike="noStrike" spc="-1" dirty="0">
              <a:latin typeface="Arial"/>
            </a:endParaRPr>
          </a:p>
          <a:p>
            <a:pPr>
              <a:lnSpc>
                <a:spcPct val="100000"/>
              </a:lnSpc>
            </a:pPr>
            <a:r>
              <a:rPr lang="en-US" sz="1100" b="1" strike="noStrike" spc="-1" dirty="0">
                <a:solidFill>
                  <a:srgbClr val="000000"/>
                </a:solidFill>
                <a:latin typeface="Courier New Bold"/>
                <a:ea typeface="DejaVu Sans"/>
              </a:rPr>
              <a:t>{</a:t>
            </a:r>
            <a:endParaRPr lang="en-US" sz="1100" b="0" strike="noStrike" spc="-1" dirty="0">
              <a:latin typeface="Arial"/>
            </a:endParaRPr>
          </a:p>
          <a:p>
            <a:pPr>
              <a:lnSpc>
                <a:spcPct val="100000"/>
              </a:lnSpc>
            </a:pPr>
            <a:r>
              <a:rPr lang="en-US" sz="1100" b="1" strike="noStrike" spc="-1" dirty="0">
                <a:solidFill>
                  <a:srgbClr val="000000"/>
                </a:solidFill>
                <a:latin typeface="Courier New Bold"/>
                <a:ea typeface="DejaVu Sans"/>
              </a:rPr>
              <a:t>  std::vector&lt;float&gt; </a:t>
            </a:r>
            <a:r>
              <a:rPr lang="en-US" sz="1100" b="1" strike="noStrike" spc="-1" dirty="0" err="1">
                <a:solidFill>
                  <a:srgbClr val="000000"/>
                </a:solidFill>
                <a:latin typeface="Courier New Bold"/>
                <a:ea typeface="DejaVu Sans"/>
              </a:rPr>
              <a:t>h_A</a:t>
            </a:r>
            <a:r>
              <a:rPr lang="en-US" sz="1100" b="1" strike="noStrike" spc="-1" dirty="0">
                <a:solidFill>
                  <a:srgbClr val="000000"/>
                </a:solidFill>
                <a:latin typeface="Courier New Bold"/>
                <a:ea typeface="DejaVu Sans"/>
              </a:rPr>
              <a:t>, </a:t>
            </a:r>
            <a:r>
              <a:rPr lang="en-US" sz="1100" b="1" strike="noStrike" spc="-1" dirty="0" err="1">
                <a:solidFill>
                  <a:srgbClr val="000000"/>
                </a:solidFill>
                <a:latin typeface="Courier New Bold"/>
                <a:ea typeface="DejaVu Sans"/>
              </a:rPr>
              <a:t>h_B</a:t>
            </a:r>
            <a:r>
              <a:rPr lang="en-US" sz="1100" b="1" strike="noStrike" spc="-1" dirty="0">
                <a:solidFill>
                  <a:srgbClr val="000000"/>
                </a:solidFill>
                <a:latin typeface="Courier New Bold"/>
                <a:ea typeface="DejaVu Sans"/>
              </a:rPr>
              <a:t>, </a:t>
            </a:r>
            <a:r>
              <a:rPr lang="en-US" sz="1100" b="1" strike="noStrike" spc="-1" dirty="0" err="1">
                <a:solidFill>
                  <a:srgbClr val="000000"/>
                </a:solidFill>
                <a:latin typeface="Courier New Bold"/>
                <a:ea typeface="DejaVu Sans"/>
              </a:rPr>
              <a:t>h_C</a:t>
            </a:r>
            <a:r>
              <a:rPr lang="en-US" sz="1100" b="1" strike="noStrike" spc="-1" dirty="0">
                <a:solidFill>
                  <a:srgbClr val="000000"/>
                </a:solidFill>
                <a:latin typeface="Courier New Bold"/>
                <a:ea typeface="DejaVu Sans"/>
              </a:rPr>
              <a:t>; // matrices</a:t>
            </a:r>
            <a:endParaRPr lang="en-US" sz="1100" b="0" strike="noStrike" spc="-1" dirty="0">
              <a:latin typeface="Arial"/>
            </a:endParaRPr>
          </a:p>
          <a:p>
            <a:pPr>
              <a:lnSpc>
                <a:spcPct val="100000"/>
              </a:lnSpc>
            </a:pPr>
            <a:r>
              <a:rPr lang="en-US" sz="1100" b="1" strike="noStrike" spc="-1" dirty="0">
                <a:solidFill>
                  <a:srgbClr val="000000"/>
                </a:solidFill>
                <a:latin typeface="Courier New Bold"/>
                <a:ea typeface="DejaVu Sans"/>
              </a:rPr>
              <a:t>  int </a:t>
            </a:r>
            <a:r>
              <a:rPr lang="en-US" sz="1100" b="1" strike="noStrike" spc="-1" dirty="0" err="1">
                <a:solidFill>
                  <a:srgbClr val="000000"/>
                </a:solidFill>
                <a:latin typeface="Courier New Bold"/>
                <a:ea typeface="DejaVu Sans"/>
              </a:rPr>
              <a:t>Mdim</a:t>
            </a:r>
            <a:r>
              <a:rPr lang="en-US" sz="1100" b="1" strike="noStrike" spc="-1" dirty="0">
                <a:solidFill>
                  <a:srgbClr val="000000"/>
                </a:solidFill>
                <a:latin typeface="Courier New Bold"/>
                <a:ea typeface="DejaVu Sans"/>
              </a:rPr>
              <a:t>, </a:t>
            </a:r>
            <a:r>
              <a:rPr lang="en-US" sz="1100" b="1" strike="noStrike" spc="-1" dirty="0" err="1">
                <a:solidFill>
                  <a:srgbClr val="000000"/>
                </a:solidFill>
                <a:latin typeface="Courier New Bold"/>
                <a:ea typeface="DejaVu Sans"/>
              </a:rPr>
              <a:t>Ndim</a:t>
            </a:r>
            <a:r>
              <a:rPr lang="en-US" sz="1100" b="1" strike="noStrike" spc="-1" dirty="0">
                <a:solidFill>
                  <a:srgbClr val="000000"/>
                </a:solidFill>
                <a:latin typeface="Courier New Bold"/>
                <a:ea typeface="DejaVu Sans"/>
              </a:rPr>
              <a:t>, </a:t>
            </a:r>
            <a:r>
              <a:rPr lang="en-US" sz="1100" b="1" strike="noStrike" spc="-1" dirty="0" err="1">
                <a:solidFill>
                  <a:srgbClr val="000000"/>
                </a:solidFill>
                <a:latin typeface="Courier New Bold"/>
                <a:ea typeface="DejaVu Sans"/>
              </a:rPr>
              <a:t>Pdim</a:t>
            </a:r>
            <a:r>
              <a:rPr lang="en-US" sz="1100" b="1" strike="noStrike" spc="-1" dirty="0">
                <a:solidFill>
                  <a:srgbClr val="000000"/>
                </a:solidFill>
                <a:latin typeface="Courier New Bold"/>
                <a:ea typeface="DejaVu Sans"/>
              </a:rPr>
              <a:t>; // A[N][P],B[P][M],C[N][M]</a:t>
            </a:r>
            <a:endParaRPr lang="en-US" sz="1100" b="0" strike="noStrike" spc="-1" dirty="0">
              <a:latin typeface="Arial"/>
            </a:endParaRPr>
          </a:p>
          <a:p>
            <a:pPr>
              <a:lnSpc>
                <a:spcPct val="100000"/>
              </a:lnSpc>
            </a:pPr>
            <a:r>
              <a:rPr lang="en-US" sz="1100" b="1" strike="noStrike" spc="-1" dirty="0">
                <a:solidFill>
                  <a:srgbClr val="000000"/>
                </a:solidFill>
                <a:latin typeface="Courier New Bold"/>
                <a:ea typeface="DejaVu Sans"/>
              </a:rPr>
              <a:t>  int </a:t>
            </a:r>
            <a:r>
              <a:rPr lang="en-US" sz="1100" b="1" strike="noStrike" spc="-1" dirty="0" err="1">
                <a:solidFill>
                  <a:srgbClr val="000000"/>
                </a:solidFill>
                <a:latin typeface="Courier New Bold"/>
                <a:ea typeface="DejaVu Sans"/>
              </a:rPr>
              <a:t>i</a:t>
            </a:r>
            <a:r>
              <a:rPr lang="en-US" sz="1100" b="1" strike="noStrike" spc="-1" dirty="0">
                <a:solidFill>
                  <a:srgbClr val="000000"/>
                </a:solidFill>
                <a:latin typeface="Courier New Bold"/>
                <a:ea typeface="DejaVu Sans"/>
              </a:rPr>
              <a:t>, err; </a:t>
            </a:r>
            <a:endParaRPr lang="en-US" sz="1100" b="0" strike="noStrike" spc="-1" dirty="0">
              <a:latin typeface="Arial"/>
            </a:endParaRPr>
          </a:p>
          <a:p>
            <a:pPr>
              <a:lnSpc>
                <a:spcPct val="100000"/>
              </a:lnSpc>
            </a:pPr>
            <a:r>
              <a:rPr lang="en-US" sz="1100" b="1" strike="noStrike" spc="-1" dirty="0">
                <a:solidFill>
                  <a:srgbClr val="000000"/>
                </a:solidFill>
                <a:latin typeface="Courier New Bold"/>
                <a:ea typeface="DejaVu Sans"/>
              </a:rPr>
              <a:t>  int </a:t>
            </a:r>
            <a:r>
              <a:rPr lang="en-US" sz="1100" b="1" strike="noStrike" spc="-1" dirty="0" err="1">
                <a:solidFill>
                  <a:srgbClr val="000000"/>
                </a:solidFill>
                <a:latin typeface="Courier New Bold"/>
                <a:ea typeface="DejaVu Sans"/>
              </a:rPr>
              <a:t>szA</a:t>
            </a:r>
            <a:r>
              <a:rPr lang="en-US" sz="1100" b="1" strike="noStrike" spc="-1" dirty="0">
                <a:solidFill>
                  <a:srgbClr val="000000"/>
                </a:solidFill>
                <a:latin typeface="Courier New Bold"/>
                <a:ea typeface="DejaVu Sans"/>
              </a:rPr>
              <a:t>, </a:t>
            </a:r>
            <a:r>
              <a:rPr lang="en-US" sz="1100" b="1" strike="noStrike" spc="-1" dirty="0" err="1">
                <a:solidFill>
                  <a:srgbClr val="000000"/>
                </a:solidFill>
                <a:latin typeface="Courier New Bold"/>
                <a:ea typeface="DejaVu Sans"/>
              </a:rPr>
              <a:t>szB</a:t>
            </a:r>
            <a:r>
              <a:rPr lang="en-US" sz="1100" b="1" strike="noStrike" spc="-1" dirty="0">
                <a:solidFill>
                  <a:srgbClr val="000000"/>
                </a:solidFill>
                <a:latin typeface="Courier New Bold"/>
                <a:ea typeface="DejaVu Sans"/>
              </a:rPr>
              <a:t>, </a:t>
            </a:r>
            <a:r>
              <a:rPr lang="en-US" sz="1100" b="1" strike="noStrike" spc="-1" dirty="0" err="1">
                <a:solidFill>
                  <a:srgbClr val="000000"/>
                </a:solidFill>
                <a:latin typeface="Courier New Bold"/>
                <a:ea typeface="DejaVu Sans"/>
              </a:rPr>
              <a:t>szC</a:t>
            </a:r>
            <a:r>
              <a:rPr lang="en-US" sz="1100" b="1" strike="noStrike" spc="-1" dirty="0">
                <a:solidFill>
                  <a:srgbClr val="000000"/>
                </a:solidFill>
                <a:latin typeface="Courier New Bold"/>
                <a:ea typeface="DejaVu Sans"/>
              </a:rPr>
              <a:t>; // num elements in each matrix</a:t>
            </a:r>
            <a:endParaRPr lang="en-US" sz="1100" b="0" strike="noStrike" spc="-1" dirty="0">
              <a:latin typeface="Arial"/>
            </a:endParaRPr>
          </a:p>
          <a:p>
            <a:pPr>
              <a:lnSpc>
                <a:spcPct val="100000"/>
              </a:lnSpc>
            </a:pPr>
            <a:r>
              <a:rPr lang="en-US" sz="1100" b="1" strike="noStrike" spc="-1" dirty="0">
                <a:solidFill>
                  <a:srgbClr val="000000"/>
                </a:solidFill>
                <a:latin typeface="Courier New Bold"/>
                <a:ea typeface="DejaVu Sans"/>
              </a:rPr>
              <a:t>  double </a:t>
            </a:r>
            <a:r>
              <a:rPr lang="en-US" sz="1100" b="1" strike="noStrike" spc="-1" dirty="0" err="1">
                <a:solidFill>
                  <a:srgbClr val="000000"/>
                </a:solidFill>
                <a:latin typeface="Courier New Bold"/>
                <a:ea typeface="DejaVu Sans"/>
              </a:rPr>
              <a:t>start_time</a:t>
            </a:r>
            <a:r>
              <a:rPr lang="en-US" sz="1100" b="1" strike="noStrike" spc="-1" dirty="0">
                <a:solidFill>
                  <a:srgbClr val="000000"/>
                </a:solidFill>
                <a:latin typeface="Courier New Bold"/>
                <a:ea typeface="DejaVu Sans"/>
              </a:rPr>
              <a:t>, </a:t>
            </a:r>
            <a:r>
              <a:rPr lang="en-US" sz="1100" b="1" strike="noStrike" spc="-1" dirty="0" err="1">
                <a:solidFill>
                  <a:srgbClr val="000000"/>
                </a:solidFill>
                <a:latin typeface="Courier New Bold"/>
                <a:ea typeface="DejaVu Sans"/>
              </a:rPr>
              <a:t>run_time</a:t>
            </a:r>
            <a:r>
              <a:rPr lang="en-US" sz="1100" b="1" strike="noStrike" spc="-1" dirty="0">
                <a:solidFill>
                  <a:srgbClr val="000000"/>
                </a:solidFill>
                <a:latin typeface="Courier New Bold"/>
                <a:ea typeface="DejaVu Sans"/>
              </a:rPr>
              <a:t>; // timing data</a:t>
            </a:r>
            <a:endParaRPr lang="en-US" sz="1100" b="0" strike="noStrike" spc="-1" dirty="0">
              <a:latin typeface="Arial"/>
            </a:endParaRPr>
          </a:p>
          <a:p>
            <a:pPr>
              <a:lnSpc>
                <a:spcPct val="100000"/>
              </a:lnSpc>
            </a:pPr>
            <a:r>
              <a:rPr lang="en-US" sz="1100" b="1" strike="noStrike" spc="-1" dirty="0">
                <a:solidFill>
                  <a:srgbClr val="000000"/>
                </a:solidFill>
                <a:latin typeface="Courier New Bold"/>
                <a:ea typeface="DejaVu Sans"/>
              </a:rPr>
              <a:t>  cl::Program </a:t>
            </a:r>
            <a:r>
              <a:rPr lang="en-US" sz="1100" b="1" strike="noStrike" spc="-1" dirty="0" err="1">
                <a:solidFill>
                  <a:srgbClr val="000000"/>
                </a:solidFill>
                <a:latin typeface="Courier New Bold"/>
                <a:ea typeface="DejaVu Sans"/>
              </a:rPr>
              <a:t>program</a:t>
            </a:r>
            <a:r>
              <a:rPr lang="en-US" sz="1100" b="1" strike="noStrike" spc="-1" dirty="0">
                <a:solidFill>
                  <a:srgbClr val="000000"/>
                </a:solidFill>
                <a:latin typeface="Courier New Bold"/>
                <a:ea typeface="DejaVu Sans"/>
              </a:rPr>
              <a:t>;</a:t>
            </a:r>
            <a:endParaRPr lang="en-US" sz="1100" b="0" strike="noStrike" spc="-1" dirty="0">
              <a:latin typeface="Arial"/>
            </a:endParaRPr>
          </a:p>
          <a:p>
            <a:pPr>
              <a:lnSpc>
                <a:spcPct val="100000"/>
              </a:lnSpc>
            </a:pPr>
            <a:endParaRPr lang="en-US" sz="1100" b="0" strike="noStrike" spc="-1" dirty="0">
              <a:latin typeface="Arial"/>
            </a:endParaRPr>
          </a:p>
          <a:p>
            <a:pPr>
              <a:lnSpc>
                <a:spcPct val="100000"/>
              </a:lnSpc>
            </a:pPr>
            <a:r>
              <a:rPr lang="en-US" sz="1100" b="1" strike="noStrike" spc="-1" dirty="0">
                <a:solidFill>
                  <a:srgbClr val="000000"/>
                </a:solidFill>
                <a:latin typeface="Courier New Bold"/>
                <a:ea typeface="DejaVu Sans"/>
              </a:rPr>
              <a:t>  </a:t>
            </a:r>
            <a:r>
              <a:rPr lang="en-US" sz="1100" b="1" strike="noStrike" spc="-1" dirty="0" err="1">
                <a:solidFill>
                  <a:srgbClr val="000000"/>
                </a:solidFill>
                <a:latin typeface="Courier New Bold"/>
                <a:ea typeface="DejaVu Sans"/>
              </a:rPr>
              <a:t>Ndim</a:t>
            </a:r>
            <a:r>
              <a:rPr lang="en-US" sz="1100" b="1" strike="noStrike" spc="-1" dirty="0">
                <a:solidFill>
                  <a:srgbClr val="000000"/>
                </a:solidFill>
                <a:latin typeface="Courier New Bold"/>
                <a:ea typeface="DejaVu Sans"/>
              </a:rPr>
              <a:t> = </a:t>
            </a:r>
            <a:r>
              <a:rPr lang="en-US" sz="1100" b="1" strike="noStrike" spc="-1" dirty="0" err="1">
                <a:solidFill>
                  <a:srgbClr val="000000"/>
                </a:solidFill>
                <a:latin typeface="Courier New Bold"/>
                <a:ea typeface="DejaVu Sans"/>
              </a:rPr>
              <a:t>Pdim</a:t>
            </a:r>
            <a:r>
              <a:rPr lang="en-US" sz="1100" b="1" strike="noStrike" spc="-1" dirty="0">
                <a:solidFill>
                  <a:srgbClr val="000000"/>
                </a:solidFill>
                <a:latin typeface="Courier New Bold"/>
                <a:ea typeface="DejaVu Sans"/>
              </a:rPr>
              <a:t> = </a:t>
            </a:r>
            <a:r>
              <a:rPr lang="en-US" sz="1100" b="1" strike="noStrike" spc="-1" dirty="0" err="1">
                <a:solidFill>
                  <a:srgbClr val="000000"/>
                </a:solidFill>
                <a:latin typeface="Courier New Bold"/>
                <a:ea typeface="DejaVu Sans"/>
              </a:rPr>
              <a:t>Mdim</a:t>
            </a:r>
            <a:r>
              <a:rPr lang="en-US" sz="1100" b="1" strike="noStrike" spc="-1" dirty="0">
                <a:solidFill>
                  <a:srgbClr val="000000"/>
                </a:solidFill>
                <a:latin typeface="Courier New Bold"/>
                <a:ea typeface="DejaVu Sans"/>
              </a:rPr>
              <a:t> = ORDER;</a:t>
            </a:r>
            <a:endParaRPr lang="en-US" sz="1100" b="0" strike="noStrike" spc="-1" dirty="0">
              <a:latin typeface="Arial"/>
            </a:endParaRPr>
          </a:p>
          <a:p>
            <a:pPr>
              <a:lnSpc>
                <a:spcPct val="100000"/>
              </a:lnSpc>
            </a:pPr>
            <a:r>
              <a:rPr lang="en-US" sz="1100" b="1" strike="noStrike" spc="-1" dirty="0">
                <a:solidFill>
                  <a:srgbClr val="000000"/>
                </a:solidFill>
                <a:latin typeface="Courier New Bold"/>
                <a:ea typeface="DejaVu Sans"/>
              </a:rPr>
              <a:t>  </a:t>
            </a:r>
            <a:r>
              <a:rPr lang="en-US" sz="1100" b="1" strike="noStrike" spc="-1" dirty="0" err="1">
                <a:solidFill>
                  <a:srgbClr val="000000"/>
                </a:solidFill>
                <a:latin typeface="Courier New Bold"/>
                <a:ea typeface="DejaVu Sans"/>
              </a:rPr>
              <a:t>szA</a:t>
            </a:r>
            <a:r>
              <a:rPr lang="en-US" sz="1100" b="1" strike="noStrike" spc="-1" dirty="0">
                <a:solidFill>
                  <a:srgbClr val="000000"/>
                </a:solidFill>
                <a:latin typeface="Courier New Bold"/>
                <a:ea typeface="DejaVu Sans"/>
              </a:rPr>
              <a:t> = </a:t>
            </a:r>
            <a:r>
              <a:rPr lang="en-US" sz="1100" b="1" strike="noStrike" spc="-1" dirty="0" err="1">
                <a:solidFill>
                  <a:srgbClr val="000000"/>
                </a:solidFill>
                <a:latin typeface="Courier New Bold"/>
                <a:ea typeface="DejaVu Sans"/>
              </a:rPr>
              <a:t>Ndim</a:t>
            </a:r>
            <a:r>
              <a:rPr lang="en-US" sz="1100" b="1" strike="noStrike" spc="-1" dirty="0">
                <a:solidFill>
                  <a:srgbClr val="000000"/>
                </a:solidFill>
                <a:latin typeface="Courier New Bold"/>
                <a:ea typeface="DejaVu Sans"/>
              </a:rPr>
              <a:t>*</a:t>
            </a:r>
            <a:r>
              <a:rPr lang="en-US" sz="1100" b="1" strike="noStrike" spc="-1" dirty="0" err="1">
                <a:solidFill>
                  <a:srgbClr val="000000"/>
                </a:solidFill>
                <a:latin typeface="Courier New Bold"/>
                <a:ea typeface="DejaVu Sans"/>
              </a:rPr>
              <a:t>Pdim</a:t>
            </a:r>
            <a:r>
              <a:rPr lang="en-US" sz="1100" b="1" strike="noStrike" spc="-1" dirty="0">
                <a:solidFill>
                  <a:srgbClr val="000000"/>
                </a:solidFill>
                <a:latin typeface="Courier New Bold"/>
                <a:ea typeface="DejaVu Sans"/>
              </a:rPr>
              <a:t>; </a:t>
            </a:r>
            <a:endParaRPr lang="en-US" sz="1100" b="0" strike="noStrike" spc="-1" dirty="0">
              <a:latin typeface="Arial"/>
            </a:endParaRPr>
          </a:p>
          <a:p>
            <a:pPr>
              <a:lnSpc>
                <a:spcPct val="100000"/>
              </a:lnSpc>
            </a:pPr>
            <a:r>
              <a:rPr lang="en-US" sz="1100" b="1" strike="noStrike" spc="-1" dirty="0">
                <a:solidFill>
                  <a:srgbClr val="000000"/>
                </a:solidFill>
                <a:latin typeface="Courier New Bold"/>
                <a:ea typeface="DejaVu Sans"/>
              </a:rPr>
              <a:t>  </a:t>
            </a:r>
            <a:r>
              <a:rPr lang="en-US" sz="1100" b="1" strike="noStrike" spc="-1" dirty="0" err="1">
                <a:solidFill>
                  <a:srgbClr val="000000"/>
                </a:solidFill>
                <a:latin typeface="Courier New Bold"/>
                <a:ea typeface="DejaVu Sans"/>
              </a:rPr>
              <a:t>szB</a:t>
            </a:r>
            <a:r>
              <a:rPr lang="en-US" sz="1100" b="1" strike="noStrike" spc="-1" dirty="0">
                <a:solidFill>
                  <a:srgbClr val="000000"/>
                </a:solidFill>
                <a:latin typeface="Courier New Bold"/>
                <a:ea typeface="DejaVu Sans"/>
              </a:rPr>
              <a:t> = </a:t>
            </a:r>
            <a:r>
              <a:rPr lang="en-US" sz="1100" b="1" strike="noStrike" spc="-1" dirty="0" err="1">
                <a:solidFill>
                  <a:srgbClr val="000000"/>
                </a:solidFill>
                <a:latin typeface="Courier New Bold"/>
                <a:ea typeface="DejaVu Sans"/>
              </a:rPr>
              <a:t>Pdim</a:t>
            </a:r>
            <a:r>
              <a:rPr lang="en-US" sz="1100" b="1" strike="noStrike" spc="-1" dirty="0">
                <a:solidFill>
                  <a:srgbClr val="000000"/>
                </a:solidFill>
                <a:latin typeface="Courier New Bold"/>
                <a:ea typeface="DejaVu Sans"/>
              </a:rPr>
              <a:t>*</a:t>
            </a:r>
            <a:r>
              <a:rPr lang="en-US" sz="1100" b="1" strike="noStrike" spc="-1" dirty="0" err="1">
                <a:solidFill>
                  <a:srgbClr val="000000"/>
                </a:solidFill>
                <a:latin typeface="Courier New Bold"/>
                <a:ea typeface="DejaVu Sans"/>
              </a:rPr>
              <a:t>Mdim</a:t>
            </a:r>
            <a:r>
              <a:rPr lang="en-US" sz="1100" b="1" strike="noStrike" spc="-1" dirty="0">
                <a:solidFill>
                  <a:srgbClr val="000000"/>
                </a:solidFill>
                <a:latin typeface="Courier New Bold"/>
                <a:ea typeface="DejaVu Sans"/>
              </a:rPr>
              <a:t>; </a:t>
            </a:r>
            <a:endParaRPr lang="en-US" sz="1100" b="0" strike="noStrike" spc="-1" dirty="0">
              <a:latin typeface="Arial"/>
            </a:endParaRPr>
          </a:p>
          <a:p>
            <a:pPr>
              <a:lnSpc>
                <a:spcPct val="100000"/>
              </a:lnSpc>
            </a:pPr>
            <a:r>
              <a:rPr lang="en-US" sz="1100" b="1" strike="noStrike" spc="-1" dirty="0">
                <a:solidFill>
                  <a:srgbClr val="000000"/>
                </a:solidFill>
                <a:latin typeface="Courier New Bold"/>
                <a:ea typeface="DejaVu Sans"/>
              </a:rPr>
              <a:t>  </a:t>
            </a:r>
            <a:r>
              <a:rPr lang="en-US" sz="1100" b="1" strike="noStrike" spc="-1" dirty="0" err="1">
                <a:solidFill>
                  <a:srgbClr val="000000"/>
                </a:solidFill>
                <a:latin typeface="Courier New Bold"/>
                <a:ea typeface="DejaVu Sans"/>
              </a:rPr>
              <a:t>szC</a:t>
            </a:r>
            <a:r>
              <a:rPr lang="en-US" sz="1100" b="1" strike="noStrike" spc="-1" dirty="0">
                <a:solidFill>
                  <a:srgbClr val="000000"/>
                </a:solidFill>
                <a:latin typeface="Courier New Bold"/>
                <a:ea typeface="DejaVu Sans"/>
              </a:rPr>
              <a:t> = </a:t>
            </a:r>
            <a:r>
              <a:rPr lang="en-US" sz="1100" b="1" strike="noStrike" spc="-1" dirty="0" err="1">
                <a:solidFill>
                  <a:srgbClr val="000000"/>
                </a:solidFill>
                <a:latin typeface="Courier New Bold"/>
                <a:ea typeface="DejaVu Sans"/>
              </a:rPr>
              <a:t>Ndim</a:t>
            </a:r>
            <a:r>
              <a:rPr lang="en-US" sz="1100" b="1" strike="noStrike" spc="-1" dirty="0">
                <a:solidFill>
                  <a:srgbClr val="000000"/>
                </a:solidFill>
                <a:latin typeface="Courier New Bold"/>
                <a:ea typeface="DejaVu Sans"/>
              </a:rPr>
              <a:t>*</a:t>
            </a:r>
            <a:r>
              <a:rPr lang="en-US" sz="1100" b="1" strike="noStrike" spc="-1" dirty="0" err="1">
                <a:solidFill>
                  <a:srgbClr val="000000"/>
                </a:solidFill>
                <a:latin typeface="Courier New Bold"/>
                <a:ea typeface="DejaVu Sans"/>
              </a:rPr>
              <a:t>Mdim</a:t>
            </a:r>
            <a:r>
              <a:rPr lang="en-US" sz="1100" b="1" strike="noStrike" spc="-1" dirty="0">
                <a:solidFill>
                  <a:srgbClr val="000000"/>
                </a:solidFill>
                <a:latin typeface="Courier New Bold"/>
                <a:ea typeface="DejaVu Sans"/>
              </a:rPr>
              <a:t>;</a:t>
            </a:r>
            <a:endParaRPr lang="en-US" sz="1100" b="0" strike="noStrike" spc="-1" dirty="0">
              <a:latin typeface="Arial"/>
            </a:endParaRPr>
          </a:p>
          <a:p>
            <a:pPr>
              <a:lnSpc>
                <a:spcPct val="100000"/>
              </a:lnSpc>
            </a:pPr>
            <a:r>
              <a:rPr lang="en-US" sz="1100" b="1" strike="noStrike" spc="-1" dirty="0">
                <a:solidFill>
                  <a:srgbClr val="000000"/>
                </a:solidFill>
                <a:latin typeface="Courier New Bold"/>
                <a:ea typeface="DejaVu Sans"/>
              </a:rPr>
              <a:t>  </a:t>
            </a:r>
            <a:r>
              <a:rPr lang="en-US" sz="1100" b="1" strike="noStrike" spc="-1" dirty="0" err="1">
                <a:solidFill>
                  <a:srgbClr val="000000"/>
                </a:solidFill>
                <a:latin typeface="Courier New Bold"/>
                <a:ea typeface="DejaVu Sans"/>
              </a:rPr>
              <a:t>h_A</a:t>
            </a:r>
            <a:r>
              <a:rPr lang="en-US" sz="1100" b="1" strike="noStrike" spc="-1" dirty="0">
                <a:solidFill>
                  <a:srgbClr val="000000"/>
                </a:solidFill>
                <a:latin typeface="Courier New Bold"/>
                <a:ea typeface="DejaVu Sans"/>
              </a:rPr>
              <a:t>   = std::vector&lt;float&gt;(</a:t>
            </a:r>
            <a:r>
              <a:rPr lang="en-US" sz="1100" b="1" strike="noStrike" spc="-1" dirty="0" err="1">
                <a:solidFill>
                  <a:srgbClr val="000000"/>
                </a:solidFill>
                <a:latin typeface="Courier New Bold"/>
                <a:ea typeface="DejaVu Sans"/>
              </a:rPr>
              <a:t>szA</a:t>
            </a:r>
            <a:r>
              <a:rPr lang="en-US" sz="1100" b="1" strike="noStrike" spc="-1" dirty="0">
                <a:solidFill>
                  <a:srgbClr val="000000"/>
                </a:solidFill>
                <a:latin typeface="Courier New Bold"/>
                <a:ea typeface="DejaVu Sans"/>
              </a:rPr>
              <a:t>);</a:t>
            </a:r>
            <a:endParaRPr lang="en-US" sz="1100" b="0" strike="noStrike" spc="-1" dirty="0">
              <a:latin typeface="Arial"/>
            </a:endParaRPr>
          </a:p>
          <a:p>
            <a:pPr>
              <a:lnSpc>
                <a:spcPct val="100000"/>
              </a:lnSpc>
            </a:pPr>
            <a:r>
              <a:rPr lang="en-US" sz="1100" b="1" strike="noStrike" spc="-1" dirty="0">
                <a:solidFill>
                  <a:srgbClr val="000000"/>
                </a:solidFill>
                <a:latin typeface="Courier New Bold"/>
                <a:ea typeface="DejaVu Sans"/>
              </a:rPr>
              <a:t>  </a:t>
            </a:r>
            <a:r>
              <a:rPr lang="en-US" sz="1100" b="1" strike="noStrike" spc="-1" dirty="0" err="1">
                <a:solidFill>
                  <a:srgbClr val="000000"/>
                </a:solidFill>
                <a:latin typeface="Courier New Bold"/>
                <a:ea typeface="DejaVu Sans"/>
              </a:rPr>
              <a:t>h_B</a:t>
            </a:r>
            <a:r>
              <a:rPr lang="en-US" sz="1100" b="1" strike="noStrike" spc="-1" dirty="0">
                <a:solidFill>
                  <a:srgbClr val="000000"/>
                </a:solidFill>
                <a:latin typeface="Courier New Bold"/>
                <a:ea typeface="DejaVu Sans"/>
              </a:rPr>
              <a:t>   = std::vector&lt;float&gt;(</a:t>
            </a:r>
            <a:r>
              <a:rPr lang="en-US" sz="1100" b="1" strike="noStrike" spc="-1" dirty="0" err="1">
                <a:solidFill>
                  <a:srgbClr val="000000"/>
                </a:solidFill>
                <a:latin typeface="Courier New Bold"/>
                <a:ea typeface="DejaVu Sans"/>
              </a:rPr>
              <a:t>szB</a:t>
            </a:r>
            <a:r>
              <a:rPr lang="en-US" sz="1100" b="1" strike="noStrike" spc="-1" dirty="0">
                <a:solidFill>
                  <a:srgbClr val="000000"/>
                </a:solidFill>
                <a:latin typeface="Courier New Bold"/>
                <a:ea typeface="DejaVu Sans"/>
              </a:rPr>
              <a:t>);</a:t>
            </a:r>
            <a:endParaRPr lang="en-US" sz="1100" b="0" strike="noStrike" spc="-1" dirty="0">
              <a:latin typeface="Arial"/>
            </a:endParaRPr>
          </a:p>
          <a:p>
            <a:pPr>
              <a:lnSpc>
                <a:spcPct val="100000"/>
              </a:lnSpc>
            </a:pPr>
            <a:r>
              <a:rPr lang="en-US" sz="1100" b="1" strike="noStrike" spc="-1" dirty="0">
                <a:solidFill>
                  <a:srgbClr val="000000"/>
                </a:solidFill>
                <a:latin typeface="Courier New Bold"/>
                <a:ea typeface="DejaVu Sans"/>
              </a:rPr>
              <a:t>  </a:t>
            </a:r>
            <a:r>
              <a:rPr lang="en-US" sz="1100" b="1" strike="noStrike" spc="-1" dirty="0" err="1">
                <a:solidFill>
                  <a:srgbClr val="000000"/>
                </a:solidFill>
                <a:latin typeface="Courier New Bold"/>
                <a:ea typeface="DejaVu Sans"/>
              </a:rPr>
              <a:t>h_C</a:t>
            </a:r>
            <a:r>
              <a:rPr lang="en-US" sz="1100" b="1" strike="noStrike" spc="-1" dirty="0">
                <a:solidFill>
                  <a:srgbClr val="000000"/>
                </a:solidFill>
                <a:latin typeface="Courier New Bold"/>
                <a:ea typeface="DejaVu Sans"/>
              </a:rPr>
              <a:t>   = std::vector&lt;float&gt;(</a:t>
            </a:r>
            <a:r>
              <a:rPr lang="en-US" sz="1100" b="1" strike="noStrike" spc="-1" dirty="0" err="1">
                <a:solidFill>
                  <a:srgbClr val="000000"/>
                </a:solidFill>
                <a:latin typeface="Courier New Bold"/>
                <a:ea typeface="DejaVu Sans"/>
              </a:rPr>
              <a:t>szC</a:t>
            </a:r>
            <a:r>
              <a:rPr lang="en-US" sz="1100" b="1" strike="noStrike" spc="-1" dirty="0">
                <a:solidFill>
                  <a:srgbClr val="000000"/>
                </a:solidFill>
                <a:latin typeface="Courier New Bold"/>
                <a:ea typeface="DejaVu Sans"/>
              </a:rPr>
              <a:t>);</a:t>
            </a:r>
            <a:endParaRPr lang="en-US" sz="1100" b="0" strike="noStrike" spc="-1" dirty="0">
              <a:latin typeface="Arial"/>
            </a:endParaRPr>
          </a:p>
          <a:p>
            <a:pPr>
              <a:lnSpc>
                <a:spcPct val="100000"/>
              </a:lnSpc>
            </a:pPr>
            <a:endParaRPr lang="en-US" sz="1100" b="0" strike="noStrike" spc="-1" dirty="0">
              <a:latin typeface="Arial"/>
            </a:endParaRPr>
          </a:p>
          <a:p>
            <a:pPr>
              <a:lnSpc>
                <a:spcPct val="100000"/>
              </a:lnSpc>
            </a:pPr>
            <a:r>
              <a:rPr lang="en-US" sz="1100" b="1" strike="noStrike" spc="-1" dirty="0">
                <a:solidFill>
                  <a:srgbClr val="000000"/>
                </a:solidFill>
                <a:latin typeface="Courier New Bold"/>
                <a:ea typeface="DejaVu Sans"/>
              </a:rPr>
              <a:t>  </a:t>
            </a:r>
            <a:r>
              <a:rPr lang="en-US" sz="1100" b="1" strike="noStrike" spc="-1" dirty="0" err="1">
                <a:solidFill>
                  <a:srgbClr val="000000"/>
                </a:solidFill>
                <a:latin typeface="Courier New Bold"/>
                <a:ea typeface="DejaVu Sans"/>
              </a:rPr>
              <a:t>initmat</a:t>
            </a:r>
            <a:r>
              <a:rPr lang="en-US" sz="1100" b="1" strike="noStrike" spc="-1" dirty="0">
                <a:solidFill>
                  <a:srgbClr val="000000"/>
                </a:solidFill>
                <a:latin typeface="Courier New Bold"/>
                <a:ea typeface="DejaVu Sans"/>
              </a:rPr>
              <a:t>(</a:t>
            </a:r>
            <a:r>
              <a:rPr lang="en-US" sz="1100" b="1" strike="noStrike" spc="-1" dirty="0" err="1">
                <a:solidFill>
                  <a:srgbClr val="000000"/>
                </a:solidFill>
                <a:latin typeface="Courier New Bold"/>
                <a:ea typeface="DejaVu Sans"/>
              </a:rPr>
              <a:t>Mdim</a:t>
            </a:r>
            <a:r>
              <a:rPr lang="en-US" sz="1100" b="1" strike="noStrike" spc="-1" dirty="0">
                <a:solidFill>
                  <a:srgbClr val="000000"/>
                </a:solidFill>
                <a:latin typeface="Courier New Bold"/>
                <a:ea typeface="DejaVu Sans"/>
              </a:rPr>
              <a:t>, </a:t>
            </a:r>
            <a:r>
              <a:rPr lang="en-US" sz="1100" b="1" strike="noStrike" spc="-1" dirty="0" err="1">
                <a:solidFill>
                  <a:srgbClr val="000000"/>
                </a:solidFill>
                <a:latin typeface="Courier New Bold"/>
                <a:ea typeface="DejaVu Sans"/>
              </a:rPr>
              <a:t>Ndim</a:t>
            </a:r>
            <a:r>
              <a:rPr lang="en-US" sz="1100" b="1" strike="noStrike" spc="-1" dirty="0">
                <a:solidFill>
                  <a:srgbClr val="000000"/>
                </a:solidFill>
                <a:latin typeface="Courier New Bold"/>
                <a:ea typeface="DejaVu Sans"/>
              </a:rPr>
              <a:t>, </a:t>
            </a:r>
            <a:r>
              <a:rPr lang="en-US" sz="1100" b="1" strike="noStrike" spc="-1" dirty="0" err="1">
                <a:solidFill>
                  <a:srgbClr val="000000"/>
                </a:solidFill>
                <a:latin typeface="Courier New Bold"/>
                <a:ea typeface="DejaVu Sans"/>
              </a:rPr>
              <a:t>Pdim</a:t>
            </a:r>
            <a:r>
              <a:rPr lang="en-US" sz="1100" b="1" strike="noStrike" spc="-1" dirty="0">
                <a:solidFill>
                  <a:srgbClr val="000000"/>
                </a:solidFill>
                <a:latin typeface="Courier New Bold"/>
                <a:ea typeface="DejaVu Sans"/>
              </a:rPr>
              <a:t>, </a:t>
            </a:r>
            <a:r>
              <a:rPr lang="en-US" sz="1100" b="1" strike="noStrike" spc="-1" dirty="0" err="1">
                <a:solidFill>
                  <a:srgbClr val="000000"/>
                </a:solidFill>
                <a:latin typeface="Courier New Bold"/>
                <a:ea typeface="DejaVu Sans"/>
              </a:rPr>
              <a:t>h_A</a:t>
            </a:r>
            <a:r>
              <a:rPr lang="en-US" sz="1100" b="1" strike="noStrike" spc="-1" dirty="0">
                <a:solidFill>
                  <a:srgbClr val="000000"/>
                </a:solidFill>
                <a:latin typeface="Courier New Bold"/>
                <a:ea typeface="DejaVu Sans"/>
              </a:rPr>
              <a:t>, </a:t>
            </a:r>
            <a:r>
              <a:rPr lang="en-US" sz="1100" b="1" strike="noStrike" spc="-1" dirty="0" err="1">
                <a:solidFill>
                  <a:srgbClr val="000000"/>
                </a:solidFill>
                <a:latin typeface="Courier New Bold"/>
                <a:ea typeface="DejaVu Sans"/>
              </a:rPr>
              <a:t>h_B</a:t>
            </a:r>
            <a:r>
              <a:rPr lang="en-US" sz="1100" b="1" strike="noStrike" spc="-1" dirty="0">
                <a:solidFill>
                  <a:srgbClr val="000000"/>
                </a:solidFill>
                <a:latin typeface="Courier New Bold"/>
                <a:ea typeface="DejaVu Sans"/>
              </a:rPr>
              <a:t>, </a:t>
            </a:r>
            <a:r>
              <a:rPr lang="en-US" sz="1100" b="1" strike="noStrike" spc="-1" dirty="0" err="1">
                <a:solidFill>
                  <a:srgbClr val="000000"/>
                </a:solidFill>
                <a:latin typeface="Courier New Bold"/>
                <a:ea typeface="DejaVu Sans"/>
              </a:rPr>
              <a:t>h_C</a:t>
            </a:r>
            <a:r>
              <a:rPr lang="en-US" sz="1100" b="1" strike="noStrike" spc="-1" dirty="0">
                <a:solidFill>
                  <a:srgbClr val="000000"/>
                </a:solidFill>
                <a:latin typeface="Courier New Bold"/>
                <a:ea typeface="DejaVu Sans"/>
              </a:rPr>
              <a:t>);</a:t>
            </a:r>
            <a:endParaRPr lang="en-US" sz="1100" b="0" strike="noStrike" spc="-1" dirty="0">
              <a:latin typeface="Arial"/>
            </a:endParaRPr>
          </a:p>
          <a:p>
            <a:pPr>
              <a:lnSpc>
                <a:spcPct val="100000"/>
              </a:lnSpc>
            </a:pPr>
            <a:endParaRPr lang="en-US" sz="1100" b="0" strike="noStrike" spc="-1" dirty="0">
              <a:latin typeface="Arial"/>
            </a:endParaRPr>
          </a:p>
          <a:p>
            <a:pPr>
              <a:lnSpc>
                <a:spcPct val="100000"/>
              </a:lnSpc>
            </a:pPr>
            <a:r>
              <a:rPr lang="en-US" sz="1100" b="1" strike="noStrike" spc="-1" dirty="0">
                <a:solidFill>
                  <a:srgbClr val="000000"/>
                </a:solidFill>
                <a:latin typeface="Courier New Bold"/>
                <a:ea typeface="DejaVu Sans"/>
              </a:rPr>
              <a:t>  // Compile for first kernel to setup program</a:t>
            </a:r>
            <a:endParaRPr lang="en-US" sz="1100" b="0" strike="noStrike" spc="-1" dirty="0">
              <a:latin typeface="Arial"/>
            </a:endParaRPr>
          </a:p>
          <a:p>
            <a:pPr>
              <a:lnSpc>
                <a:spcPct val="100000"/>
              </a:lnSpc>
            </a:pPr>
            <a:r>
              <a:rPr lang="en-US" sz="1100" b="1" strike="noStrike" spc="-1" dirty="0">
                <a:solidFill>
                  <a:srgbClr val="000000"/>
                </a:solidFill>
                <a:latin typeface="Courier New Bold"/>
                <a:ea typeface="DejaVu Sans"/>
              </a:rPr>
              <a:t>  program = cl::Program(</a:t>
            </a:r>
            <a:r>
              <a:rPr lang="en-US" sz="1100" b="1" strike="noStrike" spc="-1" dirty="0" err="1">
                <a:solidFill>
                  <a:srgbClr val="000000"/>
                </a:solidFill>
                <a:latin typeface="Courier New Bold"/>
                <a:ea typeface="DejaVu Sans"/>
              </a:rPr>
              <a:t>C_elem_KernelSource</a:t>
            </a:r>
            <a:r>
              <a:rPr lang="en-US" sz="1100" b="1" strike="noStrike" spc="-1" dirty="0">
                <a:solidFill>
                  <a:srgbClr val="000000"/>
                </a:solidFill>
                <a:latin typeface="Courier New Bold"/>
                <a:ea typeface="DejaVu Sans"/>
              </a:rPr>
              <a:t>, true);</a:t>
            </a:r>
            <a:endParaRPr lang="en-US" sz="1100" b="0" strike="noStrike" spc="-1" dirty="0">
              <a:latin typeface="Arial"/>
            </a:endParaRPr>
          </a:p>
          <a:p>
            <a:pPr>
              <a:lnSpc>
                <a:spcPct val="100000"/>
              </a:lnSpc>
            </a:pPr>
            <a:r>
              <a:rPr lang="en-US" sz="1100" b="1" strike="noStrike" spc="-1" dirty="0">
                <a:solidFill>
                  <a:srgbClr val="000000"/>
                </a:solidFill>
                <a:latin typeface="Courier New Bold"/>
                <a:ea typeface="DejaVu Sans"/>
              </a:rPr>
              <a:t>  Context context(CL_DEVICE_TYPE_DEFAULT);  </a:t>
            </a:r>
            <a:endParaRPr lang="en-US" sz="1100" b="0" strike="noStrike" spc="-1" dirty="0">
              <a:latin typeface="Arial"/>
            </a:endParaRPr>
          </a:p>
          <a:p>
            <a:pPr>
              <a:lnSpc>
                <a:spcPct val="100000"/>
              </a:lnSpc>
            </a:pPr>
            <a:r>
              <a:rPr lang="en-US" sz="1100" b="1" strike="noStrike" spc="-1" dirty="0">
                <a:solidFill>
                  <a:srgbClr val="000000"/>
                </a:solidFill>
                <a:latin typeface="Courier New Bold"/>
                <a:ea typeface="DejaVu Sans"/>
              </a:rPr>
              <a:t>  cl::</a:t>
            </a:r>
            <a:r>
              <a:rPr lang="en-US" sz="1100" b="1" strike="noStrike" spc="-1" dirty="0" err="1">
                <a:solidFill>
                  <a:srgbClr val="000000"/>
                </a:solidFill>
                <a:latin typeface="Courier New Bold"/>
                <a:ea typeface="DejaVu Sans"/>
              </a:rPr>
              <a:t>CommandQueue</a:t>
            </a:r>
            <a:r>
              <a:rPr lang="en-US" sz="1100" b="1" strike="noStrike" spc="-1" dirty="0">
                <a:solidFill>
                  <a:srgbClr val="000000"/>
                </a:solidFill>
                <a:latin typeface="Courier New Bold"/>
                <a:ea typeface="DejaVu Sans"/>
              </a:rPr>
              <a:t> queue(context);</a:t>
            </a:r>
            <a:endParaRPr lang="en-US" sz="1100" b="0" strike="noStrike" spc="-1" dirty="0">
              <a:latin typeface="Arial"/>
            </a:endParaRPr>
          </a:p>
          <a:p>
            <a:pPr>
              <a:lnSpc>
                <a:spcPct val="100000"/>
              </a:lnSpc>
            </a:pPr>
            <a:r>
              <a:rPr lang="en-US" sz="1100" b="1" strike="noStrike" spc="-1" dirty="0">
                <a:solidFill>
                  <a:srgbClr val="000000"/>
                </a:solidFill>
                <a:latin typeface="Courier New Bold"/>
                <a:ea typeface="DejaVu Sans"/>
              </a:rPr>
              <a:t>  std::vector&lt;Device&gt; devices =</a:t>
            </a:r>
            <a:endParaRPr lang="en-US" sz="1100" b="0" strike="noStrike" spc="-1" dirty="0">
              <a:latin typeface="Arial"/>
            </a:endParaRPr>
          </a:p>
          <a:p>
            <a:pPr>
              <a:lnSpc>
                <a:spcPct val="100000"/>
              </a:lnSpc>
            </a:pPr>
            <a:r>
              <a:rPr lang="en-US" sz="1100" b="1" strike="noStrike" spc="-1" dirty="0">
                <a:solidFill>
                  <a:srgbClr val="000000"/>
                </a:solidFill>
                <a:latin typeface="Courier New Bold"/>
                <a:ea typeface="DejaVu Sans"/>
              </a:rPr>
              <a:t>      </a:t>
            </a:r>
            <a:r>
              <a:rPr lang="en-US" sz="1100" b="1" strike="noStrike" spc="-1" dirty="0" err="1">
                <a:solidFill>
                  <a:srgbClr val="000000"/>
                </a:solidFill>
                <a:latin typeface="Courier New Bold"/>
                <a:ea typeface="DejaVu Sans"/>
              </a:rPr>
              <a:t>context.getInfo</a:t>
            </a:r>
            <a:r>
              <a:rPr lang="en-US" sz="1100" b="1" strike="noStrike" spc="-1" dirty="0">
                <a:solidFill>
                  <a:srgbClr val="000000"/>
                </a:solidFill>
                <a:latin typeface="Courier New Bold"/>
                <a:ea typeface="DejaVu Sans"/>
              </a:rPr>
              <a:t>&lt;CL_CONTEXT_DEVICES&gt;();</a:t>
            </a:r>
            <a:endParaRPr lang="en-US" sz="1100" b="0" strike="noStrike" spc="-1" dirty="0">
              <a:latin typeface="Arial"/>
            </a:endParaRPr>
          </a:p>
          <a:p>
            <a:pPr>
              <a:lnSpc>
                <a:spcPct val="100000"/>
              </a:lnSpc>
            </a:pPr>
            <a:r>
              <a:rPr lang="en-US" sz="1100" b="1" strike="noStrike" spc="-1" dirty="0">
                <a:solidFill>
                  <a:srgbClr val="000000"/>
                </a:solidFill>
                <a:latin typeface="Courier New Bold"/>
                <a:ea typeface="DejaVu Sans"/>
              </a:rPr>
              <a:t>  cl::Device </a:t>
            </a:r>
            <a:r>
              <a:rPr lang="en-US" sz="1100" b="1" strike="noStrike" spc="-1" dirty="0" err="1">
                <a:solidFill>
                  <a:srgbClr val="000000"/>
                </a:solidFill>
                <a:latin typeface="Courier New Bold"/>
                <a:ea typeface="DejaVu Sans"/>
              </a:rPr>
              <a:t>device</a:t>
            </a:r>
            <a:r>
              <a:rPr lang="en-US" sz="1100" b="1" strike="noStrike" spc="-1" dirty="0">
                <a:solidFill>
                  <a:srgbClr val="000000"/>
                </a:solidFill>
                <a:latin typeface="Courier New Bold"/>
                <a:ea typeface="DejaVu Sans"/>
              </a:rPr>
              <a:t> = devices[0]; </a:t>
            </a:r>
            <a:endParaRPr lang="en-US" sz="1100" b="0" strike="noStrike" spc="-1" dirty="0">
              <a:latin typeface="Arial"/>
            </a:endParaRPr>
          </a:p>
          <a:p>
            <a:pPr>
              <a:lnSpc>
                <a:spcPct val="100000"/>
              </a:lnSpc>
            </a:pPr>
            <a:r>
              <a:rPr lang="en-US" sz="1100" b="1" strike="noStrike" spc="-1" dirty="0">
                <a:solidFill>
                  <a:srgbClr val="000000"/>
                </a:solidFill>
                <a:latin typeface="Courier New Bold"/>
                <a:ea typeface="DejaVu Sans"/>
              </a:rPr>
              <a:t>  std::string s =  </a:t>
            </a:r>
            <a:endParaRPr lang="en-US" sz="1100" b="0" strike="noStrike" spc="-1" dirty="0">
              <a:latin typeface="Arial"/>
            </a:endParaRPr>
          </a:p>
          <a:p>
            <a:pPr>
              <a:lnSpc>
                <a:spcPct val="100000"/>
              </a:lnSpc>
            </a:pPr>
            <a:r>
              <a:rPr lang="en-US" sz="1100" b="1" strike="noStrike" spc="-1" dirty="0">
                <a:solidFill>
                  <a:srgbClr val="000000"/>
                </a:solidFill>
                <a:latin typeface="Courier New Bold"/>
                <a:ea typeface="DejaVu Sans"/>
              </a:rPr>
              <a:t>      </a:t>
            </a:r>
            <a:r>
              <a:rPr lang="en-US" sz="1100" b="1" strike="noStrike" spc="-1" dirty="0" err="1">
                <a:solidFill>
                  <a:srgbClr val="000000"/>
                </a:solidFill>
                <a:latin typeface="Courier New Bold"/>
                <a:ea typeface="DejaVu Sans"/>
              </a:rPr>
              <a:t>device.getInfo</a:t>
            </a:r>
            <a:r>
              <a:rPr lang="en-US" sz="1100" b="1" strike="noStrike" spc="-1" dirty="0">
                <a:solidFill>
                  <a:srgbClr val="000000"/>
                </a:solidFill>
                <a:latin typeface="Courier New Bold"/>
                <a:ea typeface="DejaVu Sans"/>
              </a:rPr>
              <a:t>&lt;CL_DEVICE_NAME&gt;();</a:t>
            </a:r>
            <a:endParaRPr lang="en-US" sz="1100" b="0" strike="noStrike" spc="-1" dirty="0">
              <a:latin typeface="Arial"/>
            </a:endParaRPr>
          </a:p>
          <a:p>
            <a:pPr>
              <a:lnSpc>
                <a:spcPct val="100000"/>
              </a:lnSpc>
            </a:pPr>
            <a:r>
              <a:rPr lang="en-US" sz="1100" b="1" strike="noStrike" spc="-1" dirty="0">
                <a:solidFill>
                  <a:srgbClr val="000000"/>
                </a:solidFill>
                <a:latin typeface="Courier New Bold"/>
                <a:ea typeface="DejaVu Sans"/>
              </a:rPr>
              <a:t>  std::</a:t>
            </a:r>
            <a:r>
              <a:rPr lang="en-US" sz="1100" b="1" strike="noStrike" spc="-1" dirty="0" err="1">
                <a:solidFill>
                  <a:srgbClr val="000000"/>
                </a:solidFill>
                <a:latin typeface="Courier New Bold"/>
                <a:ea typeface="DejaVu Sans"/>
              </a:rPr>
              <a:t>cout</a:t>
            </a:r>
            <a:r>
              <a:rPr lang="en-US" sz="1100" b="1" strike="noStrike" spc="-1" dirty="0">
                <a:solidFill>
                  <a:srgbClr val="000000"/>
                </a:solidFill>
                <a:latin typeface="Courier New Bold"/>
                <a:ea typeface="DejaVu Sans"/>
              </a:rPr>
              <a:t> &lt;&lt; "\</a:t>
            </a:r>
            <a:r>
              <a:rPr lang="en-US" sz="1100" b="1" strike="noStrike" spc="-1" dirty="0" err="1">
                <a:solidFill>
                  <a:srgbClr val="000000"/>
                </a:solidFill>
                <a:latin typeface="Courier New Bold"/>
                <a:ea typeface="DejaVu Sans"/>
              </a:rPr>
              <a:t>nUsing</a:t>
            </a:r>
            <a:r>
              <a:rPr lang="en-US" sz="1100" b="1" strike="noStrike" spc="-1" dirty="0">
                <a:solidFill>
                  <a:srgbClr val="000000"/>
                </a:solidFill>
                <a:latin typeface="Courier New Bold"/>
                <a:ea typeface="DejaVu Sans"/>
              </a:rPr>
              <a:t> OpenCL Device ”</a:t>
            </a:r>
            <a:endParaRPr lang="en-US" sz="1100" b="0" strike="noStrike" spc="-1" dirty="0">
              <a:latin typeface="Arial"/>
            </a:endParaRPr>
          </a:p>
          <a:p>
            <a:pPr>
              <a:lnSpc>
                <a:spcPct val="100000"/>
              </a:lnSpc>
            </a:pPr>
            <a:r>
              <a:rPr lang="en-US" sz="1100" b="1" strike="noStrike" spc="-1" dirty="0">
                <a:solidFill>
                  <a:srgbClr val="000000"/>
                </a:solidFill>
                <a:latin typeface="Courier New Bold"/>
                <a:ea typeface="DejaVu Sans"/>
              </a:rPr>
              <a:t>            &lt;&lt; s &lt;&lt; "\n";</a:t>
            </a:r>
            <a:endParaRPr lang="en-US" sz="1100" b="0" strike="noStrike" spc="-1" dirty="0">
              <a:latin typeface="Arial"/>
            </a:endParaRPr>
          </a:p>
        </p:txBody>
      </p:sp>
      <p:sp>
        <p:nvSpPr>
          <p:cNvPr id="1602" name="CustomShape 3"/>
          <p:cNvSpPr/>
          <p:nvPr/>
        </p:nvSpPr>
        <p:spPr>
          <a:xfrm>
            <a:off x="228600" y="147600"/>
            <a:ext cx="8647920" cy="616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2800" b="0" strike="noStrike" spc="-1" dirty="0">
                <a:solidFill>
                  <a:srgbClr val="000000"/>
                </a:solidFill>
                <a:latin typeface="Trebuchet MS"/>
              </a:rPr>
              <a:t>矩阵乘法宿主程序</a:t>
            </a:r>
            <a:r>
              <a:rPr lang="en-US" sz="2800" b="0" strike="noStrike" spc="-1" dirty="0">
                <a:solidFill>
                  <a:srgbClr val="000000"/>
                </a:solidFill>
                <a:latin typeface="Trebuchet MS"/>
              </a:rPr>
              <a:t>(C++ API)</a:t>
            </a:r>
            <a:endParaRPr lang="en-US" sz="2800" b="0" strike="noStrike" spc="-1" dirty="0">
              <a:latin typeface="Arial"/>
            </a:endParaRPr>
          </a:p>
        </p:txBody>
      </p:sp>
      <p:sp>
        <p:nvSpPr>
          <p:cNvPr id="1603" name="CustomShape 4"/>
          <p:cNvSpPr/>
          <p:nvPr/>
        </p:nvSpPr>
        <p:spPr>
          <a:xfrm>
            <a:off x="4714920" y="1328040"/>
            <a:ext cx="4428360" cy="276120"/>
          </a:xfrm>
          <a:prstGeom prst="rect">
            <a:avLst/>
          </a:prstGeom>
          <a:noFill/>
          <a:ln>
            <a:noFill/>
          </a:ln>
        </p:spPr>
        <p:style>
          <a:lnRef idx="0">
            <a:scrgbClr r="0" g="0" b="0"/>
          </a:lnRef>
          <a:fillRef idx="0">
            <a:scrgbClr r="0" g="0" b="0"/>
          </a:fillRef>
          <a:effectRef idx="0">
            <a:scrgbClr r="0" g="0" b="0"/>
          </a:effectRef>
          <a:fontRef idx="minor"/>
        </p:style>
      </p:sp>
      <p:sp>
        <p:nvSpPr>
          <p:cNvPr id="1604" name="CustomShape 5"/>
          <p:cNvSpPr/>
          <p:nvPr/>
        </p:nvSpPr>
        <p:spPr>
          <a:xfrm>
            <a:off x="1187640" y="980640"/>
            <a:ext cx="7266960" cy="1918800"/>
          </a:xfrm>
          <a:prstGeom prst="rect">
            <a:avLst/>
          </a:prstGeom>
          <a:solidFill>
            <a:schemeClr val="accent4"/>
          </a:solid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z="2000" b="0" strike="noStrike" spc="-1" dirty="0">
                <a:solidFill>
                  <a:srgbClr val="FFFFFF"/>
                </a:solidFill>
                <a:latin typeface="Trebuchet MS"/>
                <a:ea typeface="DejaVu Sans"/>
              </a:rPr>
              <a:t>对宿主程序（</a:t>
            </a:r>
            <a:r>
              <a:rPr lang="en-US" altLang="zh-CN" sz="2000" spc="-1" dirty="0">
                <a:solidFill>
                  <a:srgbClr val="FFFFFF"/>
                </a:solidFill>
                <a:latin typeface="Trebuchet MS"/>
              </a:rPr>
              <a:t> host program </a:t>
            </a:r>
            <a:r>
              <a:rPr lang="zh-CN" altLang="en-US" sz="2000" b="0" strike="noStrike" spc="-1" dirty="0">
                <a:solidFill>
                  <a:srgbClr val="FFFFFF"/>
                </a:solidFill>
                <a:latin typeface="Trebuchet MS"/>
                <a:ea typeface="DejaVu Sans"/>
              </a:rPr>
              <a:t>）的修改</a:t>
            </a:r>
            <a:r>
              <a:rPr lang="en-US" sz="2000" b="0" strike="noStrike" spc="-1" dirty="0">
                <a:solidFill>
                  <a:srgbClr val="FFFFFF"/>
                </a:solidFill>
                <a:latin typeface="Trebuchet MS"/>
                <a:ea typeface="DejaVu Sans"/>
              </a:rPr>
              <a:t>:</a:t>
            </a:r>
            <a:endParaRPr lang="en-US" sz="2000" b="0" strike="noStrike" spc="-1" dirty="0">
              <a:latin typeface="Arial"/>
            </a:endParaRPr>
          </a:p>
          <a:p>
            <a:pPr marL="652320" lvl="1" indent="-456480">
              <a:lnSpc>
                <a:spcPct val="100000"/>
              </a:lnSpc>
              <a:buClr>
                <a:srgbClr val="FFFFFF"/>
              </a:buClr>
              <a:buFont typeface="Trebuchet MS"/>
              <a:buAutoNum type="arabicPeriod"/>
            </a:pPr>
            <a:r>
              <a:rPr lang="en-US" sz="2000" b="0" strike="noStrike" spc="-1" dirty="0">
                <a:solidFill>
                  <a:srgbClr val="FFFFFF"/>
                </a:solidFill>
                <a:latin typeface="Trebuchet MS"/>
                <a:ea typeface="DejaVu Sans"/>
              </a:rPr>
              <a:t>1D ND </a:t>
            </a:r>
            <a:r>
              <a:rPr lang="zh-CN" altLang="en-US" sz="2000" spc="-1" dirty="0">
                <a:solidFill>
                  <a:srgbClr val="FFFFFF"/>
                </a:solidFill>
                <a:latin typeface="Trebuchet MS"/>
                <a:ea typeface="DejaVu Sans"/>
              </a:rPr>
              <a:t>的范围设置成 </a:t>
            </a:r>
            <a:r>
              <a:rPr lang="en-US" altLang="zh-CN" sz="2000" spc="-1" dirty="0">
                <a:solidFill>
                  <a:srgbClr val="FFFFFF"/>
                </a:solidFill>
                <a:latin typeface="Trebuchet MS"/>
                <a:ea typeface="DejaVu Sans"/>
              </a:rPr>
              <a:t>C </a:t>
            </a:r>
            <a:r>
              <a:rPr lang="zh-CN" altLang="en-US" sz="2000" spc="-1" dirty="0">
                <a:solidFill>
                  <a:srgbClr val="FFFFFF"/>
                </a:solidFill>
                <a:latin typeface="Trebuchet MS"/>
                <a:ea typeface="DejaVu Sans"/>
              </a:rPr>
              <a:t>矩阵的行数</a:t>
            </a:r>
            <a:endParaRPr lang="en-US" sz="2000" b="0" strike="noStrike" spc="-1" dirty="0">
              <a:latin typeface="Arial"/>
            </a:endParaRPr>
          </a:p>
          <a:p>
            <a:pPr marL="652320" lvl="1" indent="-456480">
              <a:lnSpc>
                <a:spcPct val="100000"/>
              </a:lnSpc>
              <a:buClr>
                <a:srgbClr val="FFFFFF"/>
              </a:buClr>
              <a:buFont typeface="Trebuchet MS"/>
              <a:buAutoNum type="arabicPeriod"/>
            </a:pPr>
            <a:r>
              <a:rPr lang="zh-CN" altLang="en-US" sz="2000" b="0" strike="noStrike" spc="-1" dirty="0">
                <a:solidFill>
                  <a:srgbClr val="FFFFFF"/>
                </a:solidFill>
                <a:latin typeface="Trebuchet MS"/>
                <a:ea typeface="DejaVu Sans"/>
              </a:rPr>
              <a:t>工作组（</a:t>
            </a:r>
            <a:r>
              <a:rPr lang="en-US" altLang="zh-CN" sz="2000" b="0" strike="noStrike" spc="-1" dirty="0">
                <a:solidFill>
                  <a:srgbClr val="FFFFFF"/>
                </a:solidFill>
                <a:latin typeface="Trebuchet MS"/>
                <a:ea typeface="DejaVu Sans"/>
              </a:rPr>
              <a:t>work-group</a:t>
            </a:r>
            <a:r>
              <a:rPr lang="zh-CN" altLang="en-US" sz="2000" b="0" strike="noStrike" spc="-1" dirty="0">
                <a:solidFill>
                  <a:srgbClr val="FFFFFF"/>
                </a:solidFill>
                <a:latin typeface="Trebuchet MS"/>
                <a:ea typeface="DejaVu Sans"/>
              </a:rPr>
              <a:t>）的局部维度设置成</a:t>
            </a:r>
            <a:r>
              <a:rPr lang="en-US" sz="2000" b="0" strike="noStrike" spc="-1" dirty="0">
                <a:solidFill>
                  <a:srgbClr val="FFFFFF"/>
                </a:solidFill>
                <a:latin typeface="Trebuchet MS"/>
                <a:ea typeface="DejaVu Sans"/>
              </a:rPr>
              <a:t> 64 </a:t>
            </a:r>
            <a:r>
              <a:rPr lang="zh-CN" altLang="en-US" sz="2000" b="0" strike="noStrike" spc="-1" dirty="0">
                <a:solidFill>
                  <a:srgbClr val="FFFFFF"/>
                </a:solidFill>
                <a:latin typeface="Trebuchet MS"/>
                <a:ea typeface="DejaVu Sans"/>
              </a:rPr>
              <a:t>，以符合计算单元（</a:t>
            </a:r>
            <a:r>
              <a:rPr lang="en-US" altLang="zh-CN" sz="2000" b="0" strike="noStrike" spc="-1" dirty="0">
                <a:solidFill>
                  <a:srgbClr val="FFFFFF"/>
                </a:solidFill>
                <a:latin typeface="Trebuchet MS"/>
                <a:ea typeface="DejaVu Sans"/>
              </a:rPr>
              <a:t>compute unites</a:t>
            </a:r>
            <a:r>
              <a:rPr lang="zh-CN" altLang="en-US" sz="2000" b="0" strike="noStrike" spc="-1" dirty="0">
                <a:solidFill>
                  <a:srgbClr val="FFFFFF"/>
                </a:solidFill>
                <a:latin typeface="Trebuchet MS"/>
                <a:ea typeface="DejaVu Sans"/>
              </a:rPr>
              <a:t>）的个数，这里以</a:t>
            </a:r>
            <a:r>
              <a:rPr lang="en-US" altLang="zh-CN" sz="2000" spc="-1" dirty="0">
                <a:solidFill>
                  <a:srgbClr val="FFFFFF"/>
                </a:solidFill>
                <a:latin typeface="Trebuchet MS"/>
                <a:ea typeface="DejaVu Sans"/>
              </a:rPr>
              <a:t> 16 </a:t>
            </a:r>
            <a:r>
              <a:rPr lang="zh-CN" altLang="en-US" sz="2000" spc="-1" dirty="0">
                <a:solidFill>
                  <a:srgbClr val="FFFFFF"/>
                </a:solidFill>
                <a:latin typeface="Trebuchet MS"/>
                <a:ea typeface="DejaVu Sans"/>
              </a:rPr>
              <a:t>个计算单元 总共 </a:t>
            </a:r>
            <a:r>
              <a:rPr lang="en-US" altLang="zh-CN" sz="2000" spc="-1" dirty="0">
                <a:solidFill>
                  <a:srgbClr val="FFFFFF"/>
                </a:solidFill>
                <a:latin typeface="Trebuchet MS"/>
                <a:ea typeface="DejaVu Sans"/>
              </a:rPr>
              <a:t>1024</a:t>
            </a:r>
            <a:r>
              <a:rPr lang="zh-CN" altLang="en-US" sz="2000" spc="-1" dirty="0">
                <a:solidFill>
                  <a:srgbClr val="FFFFFF"/>
                </a:solidFill>
                <a:latin typeface="Trebuchet MS"/>
                <a:ea typeface="DejaVu Sans"/>
              </a:rPr>
              <a:t>个矩阵</a:t>
            </a:r>
            <a:r>
              <a:rPr lang="en-US" altLang="zh-CN" sz="2000" spc="-1" dirty="0">
                <a:solidFill>
                  <a:srgbClr val="FFFFFF"/>
                </a:solidFill>
                <a:latin typeface="Trebuchet MS"/>
                <a:ea typeface="DejaVu Sans"/>
              </a:rPr>
              <a:t> </a:t>
            </a:r>
            <a:r>
              <a:rPr lang="zh-CN" altLang="en-US" sz="2000" spc="-1" dirty="0">
                <a:solidFill>
                  <a:srgbClr val="FFFFFF"/>
                </a:solidFill>
                <a:latin typeface="Trebuchet MS"/>
                <a:ea typeface="DejaVu Sans"/>
              </a:rPr>
              <a:t>为例。</a:t>
            </a:r>
            <a:endParaRPr lang="en-US" sz="2000" b="0" strike="noStrike" spc="-1" dirty="0">
              <a:latin typeface="Arial"/>
            </a:endParaRPr>
          </a:p>
        </p:txBody>
      </p:sp>
      <p:sp>
        <p:nvSpPr>
          <p:cNvPr id="1605" name="CustomShape 6"/>
          <p:cNvSpPr/>
          <p:nvPr/>
        </p:nvSpPr>
        <p:spPr>
          <a:xfrm>
            <a:off x="4500000" y="3972240"/>
            <a:ext cx="4031640" cy="759600"/>
          </a:xfrm>
          <a:prstGeom prst="rect">
            <a:avLst/>
          </a:prstGeom>
          <a:solidFill>
            <a:schemeClr val="bg1"/>
          </a:solidFill>
          <a:ln w="22320">
            <a:solidFill>
              <a:schemeClr val="accent4"/>
            </a:solidFill>
            <a:round/>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100" b="1" strike="noStrike" spc="-1">
                <a:solidFill>
                  <a:srgbClr val="000000"/>
                </a:solidFill>
                <a:latin typeface="Courier New Bold"/>
                <a:ea typeface="DejaVu Sans"/>
              </a:rPr>
              <a:t>krow(cl::EnqueueArgs(queue</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cl::NDRange(Ndim),</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cl::NDRange(ORDER/16)),</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Ndim, Mdim, Pdim, a_in, b_in, c_out);</a:t>
            </a:r>
            <a:endParaRPr lang="en-US" sz="1100" b="0" strike="noStrike" spc="-1">
              <a:latin typeface="Arial"/>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42" presetClass="entr" fill="hold" nodeType="clickEffect">
                                  <p:stCondLst>
                                    <p:cond delay="0"/>
                                  </p:stCondLst>
                                  <p:childTnLst>
                                    <p:set>
                                      <p:cBhvr>
                                        <p:cTn id="6" dur="1" fill="hold">
                                          <p:stCondLst>
                                            <p:cond delay="0"/>
                                          </p:stCondLst>
                                        </p:cTn>
                                        <p:tgtEl>
                                          <p:spTgt spid="1605"/>
                                        </p:tgtEl>
                                        <p:attrNameLst>
                                          <p:attrName>style.visibility</p:attrName>
                                        </p:attrNameLst>
                                      </p:cBhvr>
                                      <p:to>
                                        <p:strVal val="visible"/>
                                      </p:to>
                                    </p:set>
                                    <p:animEffect transition="in" filter="fade">
                                      <p:cBhvr additive="repl">
                                        <p:cTn id="7" dur="500"/>
                                        <p:tgtEl>
                                          <p:spTgt spid="1605"/>
                                        </p:tgtEl>
                                      </p:cBhvr>
                                    </p:animEffect>
                                    <p:anim calcmode="lin" valueType="num">
                                      <p:cBhvr additive="repl">
                                        <p:cTn id="8" dur="500" fill="hold"/>
                                        <p:tgtEl>
                                          <p:spTgt spid="1605"/>
                                        </p:tgtEl>
                                        <p:attrNameLst>
                                          <p:attrName>ppt_x</p:attrName>
                                        </p:attrNameLst>
                                      </p:cBhvr>
                                      <p:tavLst>
                                        <p:tav tm="0">
                                          <p:val>
                                            <p:strVal val="#ppt_x"/>
                                          </p:val>
                                        </p:tav>
                                        <p:tav tm="100000">
                                          <p:val>
                                            <p:strVal val="#ppt_x"/>
                                          </p:val>
                                        </p:tav>
                                      </p:tavLst>
                                    </p:anim>
                                    <p:anim calcmode="lin" valueType="num">
                                      <p:cBhvr additive="repl">
                                        <p:cTn id="9" dur="500" fill="hold"/>
                                        <p:tgtEl>
                                          <p:spTgt spid="160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6"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4400" b="0" strike="noStrike" spc="-1" dirty="0">
                <a:solidFill>
                  <a:srgbClr val="000000"/>
                </a:solidFill>
                <a:latin typeface="Trebuchet MS"/>
              </a:rPr>
              <a:t>矩阵乘法性能</a:t>
            </a:r>
            <a:endParaRPr lang="en-US" sz="4400" b="0" strike="noStrike" spc="-1" dirty="0">
              <a:latin typeface="Arial"/>
            </a:endParaRPr>
          </a:p>
        </p:txBody>
      </p:sp>
      <p:sp>
        <p:nvSpPr>
          <p:cNvPr id="1607" name="CustomShape 2"/>
          <p:cNvSpPr/>
          <p:nvPr/>
        </p:nvSpPr>
        <p:spPr>
          <a:xfrm>
            <a:off x="179640" y="1600200"/>
            <a:ext cx="8784360" cy="820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矩阵存储在全局内存中。</a:t>
            </a:r>
            <a:endParaRPr lang="en-US" sz="3200" b="0" strike="noStrike" spc="-1" dirty="0">
              <a:latin typeface="Arial"/>
            </a:endParaRPr>
          </a:p>
        </p:txBody>
      </p:sp>
      <p:graphicFrame>
        <p:nvGraphicFramePr>
          <p:cNvPr id="1608" name="Table 3"/>
          <p:cNvGraphicFramePr/>
          <p:nvPr>
            <p:extLst>
              <p:ext uri="{D42A27DB-BD31-4B8C-83A1-F6EECF244321}">
                <p14:modId xmlns:p14="http://schemas.microsoft.com/office/powerpoint/2010/main" val="720915259"/>
              </p:ext>
            </p:extLst>
          </p:nvPr>
        </p:nvGraphicFramePr>
        <p:xfrm>
          <a:off x="485640" y="2196996"/>
          <a:ext cx="7920360" cy="2377440"/>
        </p:xfrm>
        <a:graphic>
          <a:graphicData uri="http://schemas.openxmlformats.org/drawingml/2006/table">
            <a:tbl>
              <a:tblPr/>
              <a:tblGrid>
                <a:gridCol w="4248360">
                  <a:extLst>
                    <a:ext uri="{9D8B030D-6E8A-4147-A177-3AD203B41FA5}">
                      <a16:colId xmlns:a16="http://schemas.microsoft.com/office/drawing/2014/main" val="20000"/>
                    </a:ext>
                  </a:extLst>
                </a:gridCol>
                <a:gridCol w="1872000">
                  <a:extLst>
                    <a:ext uri="{9D8B030D-6E8A-4147-A177-3AD203B41FA5}">
                      <a16:colId xmlns:a16="http://schemas.microsoft.com/office/drawing/2014/main" val="20001"/>
                    </a:ext>
                  </a:extLst>
                </a:gridCol>
                <a:gridCol w="1800000">
                  <a:extLst>
                    <a:ext uri="{9D8B030D-6E8A-4147-A177-3AD203B41FA5}">
                      <a16:colId xmlns:a16="http://schemas.microsoft.com/office/drawing/2014/main" val="20002"/>
                    </a:ext>
                  </a:extLst>
                </a:gridCol>
              </a:tblGrid>
              <a:tr h="357120">
                <a:tc rowSpan="2">
                  <a:txBody>
                    <a:bodyPr/>
                    <a:lstStyle/>
                    <a:p>
                      <a:pPr>
                        <a:lnSpc>
                          <a:spcPct val="100000"/>
                        </a:lnSpc>
                      </a:pPr>
                      <a:r>
                        <a:rPr lang="zh-CN" altLang="en-US" sz="1800" b="1" strike="noStrike" spc="-1" dirty="0">
                          <a:solidFill>
                            <a:srgbClr val="000000"/>
                          </a:solidFill>
                          <a:latin typeface="Trebuchet MS"/>
                        </a:rPr>
                        <a:t>情景</a:t>
                      </a:r>
                      <a:endParaRPr lang="en-US" sz="1800" b="0" strike="noStrike" spc="-1" dirty="0">
                        <a:latin typeface="Arial"/>
                      </a:endParaRPr>
                    </a:p>
                  </a:txBody>
                  <a:tcPr>
                    <a:lnT w="12240">
                      <a:solidFill>
                        <a:srgbClr val="000000"/>
                      </a:solidFill>
                    </a:lnT>
                    <a:lnB w="12240">
                      <a:solidFill>
                        <a:srgbClr val="000000"/>
                      </a:solidFill>
                    </a:lnB>
                    <a:noFill/>
                  </a:tcPr>
                </a:tc>
                <a:tc gridSpan="2">
                  <a:txBody>
                    <a:bodyPr/>
                    <a:lstStyle/>
                    <a:p>
                      <a:pPr algn="ctr">
                        <a:lnSpc>
                          <a:spcPct val="100000"/>
                        </a:lnSpc>
                      </a:pPr>
                      <a:r>
                        <a:rPr lang="zh-CN" altLang="en-US" sz="1800" b="1" strike="noStrike" spc="-1" dirty="0">
                          <a:solidFill>
                            <a:srgbClr val="000000"/>
                          </a:solidFill>
                          <a:latin typeface="Trebuchet MS"/>
                        </a:rPr>
                        <a:t>算力：</a:t>
                      </a:r>
                      <a:r>
                        <a:rPr lang="en-US" sz="1800" b="1" strike="noStrike" spc="-1" dirty="0">
                          <a:solidFill>
                            <a:srgbClr val="000000"/>
                          </a:solidFill>
                          <a:latin typeface="Trebuchet MS"/>
                        </a:rPr>
                        <a:t>MFLOPS</a:t>
                      </a:r>
                      <a:endParaRPr lang="en-US" sz="1800" b="0" strike="noStrike" spc="-1" dirty="0">
                        <a:latin typeface="Arial"/>
                      </a:endParaRPr>
                    </a:p>
                  </a:txBody>
                  <a:tcPr>
                    <a:lnT w="12240">
                      <a:solidFill>
                        <a:srgbClr val="000000"/>
                      </a:solidFill>
                    </a:lnT>
                    <a:lnB w="12240">
                      <a:noFill/>
                    </a:lnB>
                    <a:noFill/>
                  </a:tcPr>
                </a:tc>
                <a:tc hMerge="1">
                  <a:txBody>
                    <a:bodyPr/>
                    <a:lstStyle/>
                    <a:p>
                      <a:endParaRPr lang="zh-CN"/>
                    </a:p>
                  </a:txBody>
                  <a:tcPr>
                    <a:solidFill>
                      <a:srgbClr val="729FCF"/>
                    </a:solidFill>
                  </a:tcPr>
                </a:tc>
                <a:extLst>
                  <a:ext uri="{0D108BD9-81ED-4DB2-BD59-A6C34878D82A}">
                    <a16:rowId xmlns:a16="http://schemas.microsoft.com/office/drawing/2014/main" val="10000"/>
                  </a:ext>
                </a:extLst>
              </a:tr>
              <a:tr h="357120">
                <a:tc vMerge="1">
                  <a:txBody>
                    <a:bodyPr/>
                    <a:lstStyle/>
                    <a:p>
                      <a:endParaRPr lang="zh-CN"/>
                    </a:p>
                  </a:txBody>
                  <a:tcPr>
                    <a:solidFill>
                      <a:srgbClr val="729FCF"/>
                    </a:solidFill>
                  </a:tcPr>
                </a:tc>
                <a:tc>
                  <a:txBody>
                    <a:bodyPr/>
                    <a:lstStyle/>
                    <a:p>
                      <a:pPr algn="ctr">
                        <a:lnSpc>
                          <a:spcPct val="100000"/>
                        </a:lnSpc>
                      </a:pPr>
                      <a:r>
                        <a:rPr lang="en-US" sz="1800" b="0" strike="noStrike" spc="-1">
                          <a:solidFill>
                            <a:srgbClr val="000000"/>
                          </a:solidFill>
                          <a:latin typeface="Trebuchet MS"/>
                        </a:rPr>
                        <a:t>CPU</a:t>
                      </a:r>
                      <a:endParaRPr lang="en-US" sz="1800" b="0" strike="noStrike" spc="-1">
                        <a:latin typeface="Arial"/>
                      </a:endParaRPr>
                    </a:p>
                  </a:txBody>
                  <a:tcPr>
                    <a:lnL w="12240">
                      <a:noFill/>
                    </a:lnL>
                    <a:lnT w="12240">
                      <a:noFill/>
                    </a:lnT>
                    <a:lnB w="12240">
                      <a:solidFill>
                        <a:srgbClr val="000000"/>
                      </a:solidFill>
                    </a:lnB>
                    <a:noFill/>
                  </a:tcPr>
                </a:tc>
                <a:tc>
                  <a:txBody>
                    <a:bodyPr/>
                    <a:lstStyle/>
                    <a:p>
                      <a:pPr algn="ctr">
                        <a:lnSpc>
                          <a:spcPct val="100000"/>
                        </a:lnSpc>
                      </a:pPr>
                      <a:r>
                        <a:rPr lang="en-US" sz="1800" b="0" strike="noStrike" spc="-1" dirty="0">
                          <a:solidFill>
                            <a:srgbClr val="000000"/>
                          </a:solidFill>
                          <a:latin typeface="Trebuchet MS"/>
                        </a:rPr>
                        <a:t>GPU</a:t>
                      </a:r>
                      <a:endParaRPr lang="en-US" sz="1800" b="0" strike="noStrike" spc="-1" dirty="0">
                        <a:latin typeface="Arial"/>
                      </a:endParaRPr>
                    </a:p>
                  </a:txBody>
                  <a:tcPr>
                    <a:lnT w="12240">
                      <a:noFill/>
                    </a:lnT>
                    <a:lnB w="12240">
                      <a:solidFill>
                        <a:srgbClr val="000000"/>
                      </a:solidFill>
                    </a:lnB>
                    <a:noFill/>
                  </a:tcPr>
                </a:tc>
                <a:extLst>
                  <a:ext uri="{0D108BD9-81ED-4DB2-BD59-A6C34878D82A}">
                    <a16:rowId xmlns:a16="http://schemas.microsoft.com/office/drawing/2014/main" val="10001"/>
                  </a:ext>
                </a:extLst>
              </a:tr>
              <a:tr h="357120">
                <a:tc>
                  <a:txBody>
                    <a:bodyPr/>
                    <a:lstStyle/>
                    <a:p>
                      <a:pPr>
                        <a:lnSpc>
                          <a:spcPct val="100000"/>
                        </a:lnSpc>
                      </a:pPr>
                      <a:r>
                        <a:rPr lang="zh-CN" altLang="en-US" sz="1800" b="0" strike="noStrike" spc="-1" dirty="0">
                          <a:solidFill>
                            <a:srgbClr val="000000"/>
                          </a:solidFill>
                          <a:latin typeface="Trebuchet MS"/>
                        </a:rPr>
                        <a:t>顺序（</a:t>
                      </a:r>
                      <a:r>
                        <a:rPr lang="en-US" altLang="zh-CN" sz="1800" b="0" strike="noStrike" spc="-1" dirty="0">
                          <a:solidFill>
                            <a:srgbClr val="000000"/>
                          </a:solidFill>
                          <a:latin typeface="Trebuchet MS"/>
                        </a:rPr>
                        <a:t>Sequential</a:t>
                      </a:r>
                      <a:r>
                        <a:rPr lang="zh-CN" altLang="en-US" sz="1800" b="0" strike="noStrike" spc="-1" dirty="0">
                          <a:solidFill>
                            <a:srgbClr val="000000"/>
                          </a:solidFill>
                          <a:latin typeface="Trebuchet MS"/>
                        </a:rPr>
                        <a:t>）</a:t>
                      </a:r>
                      <a:r>
                        <a:rPr lang="en-US" altLang="zh-CN" sz="1800" b="0" strike="noStrike" spc="-1" dirty="0">
                          <a:solidFill>
                            <a:srgbClr val="000000"/>
                          </a:solidFill>
                          <a:latin typeface="Trebuchet MS"/>
                        </a:rPr>
                        <a:t>C (</a:t>
                      </a:r>
                      <a:r>
                        <a:rPr lang="zh-CN" altLang="en-US" sz="1800" b="0" strike="noStrike" spc="-1" dirty="0">
                          <a:solidFill>
                            <a:srgbClr val="000000"/>
                          </a:solidFill>
                          <a:latin typeface="Trebuchet MS"/>
                        </a:rPr>
                        <a:t>不使用</a:t>
                      </a:r>
                      <a:r>
                        <a:rPr lang="en-US" altLang="zh-CN" sz="1800" b="0" strike="noStrike" spc="-1" dirty="0">
                          <a:solidFill>
                            <a:srgbClr val="000000"/>
                          </a:solidFill>
                          <a:latin typeface="Trebuchet MS"/>
                        </a:rPr>
                        <a:t> OpenCL)</a:t>
                      </a:r>
                      <a:endParaRPr lang="en-US" altLang="zh-CN" sz="1800" b="0" strike="noStrike" spc="-1" dirty="0">
                        <a:latin typeface="+mn-lt"/>
                      </a:endParaRPr>
                    </a:p>
                  </a:txBody>
                  <a:tcPr>
                    <a:lnT w="12240">
                      <a:solidFill>
                        <a:srgbClr val="000000"/>
                      </a:solidFill>
                    </a:lnT>
                    <a:lnB w="12240">
                      <a:solidFill>
                        <a:srgbClr val="000000"/>
                      </a:solidFill>
                    </a:lnB>
                    <a:solidFill>
                      <a:srgbClr val="000000">
                        <a:alpha val="20000"/>
                      </a:srgbClr>
                    </a:solidFill>
                  </a:tcPr>
                </a:tc>
                <a:tc>
                  <a:txBody>
                    <a:bodyPr/>
                    <a:lstStyle/>
                    <a:p>
                      <a:pPr algn="ctr">
                        <a:lnSpc>
                          <a:spcPct val="100000"/>
                        </a:lnSpc>
                      </a:pPr>
                      <a:r>
                        <a:rPr lang="en-US" sz="1800" b="0" strike="noStrike" spc="-1">
                          <a:solidFill>
                            <a:srgbClr val="000000"/>
                          </a:solidFill>
                          <a:latin typeface="Trebuchet MS"/>
                        </a:rPr>
                        <a:t>887.2</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gn="ctr">
                        <a:lnSpc>
                          <a:spcPct val="100000"/>
                        </a:lnSpc>
                      </a:pPr>
                      <a:r>
                        <a:rPr lang="en-US" sz="1800" b="0" strike="noStrike" spc="-1">
                          <a:solidFill>
                            <a:srgbClr val="000000"/>
                          </a:solidFill>
                          <a:latin typeface="Trebuchet MS"/>
                        </a:rPr>
                        <a:t>N/A</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02"/>
                  </a:ext>
                </a:extLst>
              </a:tr>
              <a:tr h="357120">
                <a:tc>
                  <a:txBody>
                    <a:bodyPr/>
                    <a:lstStyle/>
                    <a:p>
                      <a:pPr>
                        <a:lnSpc>
                          <a:spcPct val="100000"/>
                        </a:lnSpc>
                      </a:pPr>
                      <a:r>
                        <a:rPr lang="en-US" sz="1800" b="0" strike="noStrike" spc="-1" dirty="0">
                          <a:solidFill>
                            <a:srgbClr val="000000"/>
                          </a:solidFill>
                          <a:latin typeface="Trebuchet MS"/>
                        </a:rPr>
                        <a:t>C(</a:t>
                      </a:r>
                      <a:r>
                        <a:rPr lang="en-US" sz="1800" b="0" strike="noStrike" spc="-1" dirty="0" err="1">
                          <a:solidFill>
                            <a:srgbClr val="000000"/>
                          </a:solidFill>
                          <a:latin typeface="Trebuchet MS"/>
                        </a:rPr>
                        <a:t>i,j</a:t>
                      </a:r>
                      <a:r>
                        <a:rPr lang="en-US" sz="1800" b="0" strike="noStrike" spc="-1" dirty="0">
                          <a:solidFill>
                            <a:srgbClr val="000000"/>
                          </a:solidFill>
                          <a:latin typeface="Trebuchet MS"/>
                        </a:rPr>
                        <a:t>) </a:t>
                      </a:r>
                      <a:r>
                        <a:rPr lang="zh-CN" altLang="en-US" sz="1800" b="0" strike="noStrike" spc="-1" dirty="0">
                          <a:solidFill>
                            <a:srgbClr val="000000"/>
                          </a:solidFill>
                          <a:latin typeface="Trebuchet MS"/>
                        </a:rPr>
                        <a:t>每个工作项（</a:t>
                      </a:r>
                      <a:r>
                        <a:rPr lang="en-US" altLang="zh-CN" sz="1800" b="0" strike="noStrike" spc="-1" dirty="0">
                          <a:solidFill>
                            <a:srgbClr val="000000"/>
                          </a:solidFill>
                          <a:latin typeface="Trebuchet MS"/>
                        </a:rPr>
                        <a:t>work-item</a:t>
                      </a:r>
                      <a:r>
                        <a:rPr lang="zh-CN" altLang="en-US" sz="1800" b="0" strike="noStrike" spc="-1" dirty="0">
                          <a:solidFill>
                            <a:srgbClr val="000000"/>
                          </a:solidFill>
                          <a:latin typeface="Trebuchet MS"/>
                        </a:rPr>
                        <a:t>）</a:t>
                      </a:r>
                      <a:r>
                        <a:rPr lang="en-US" sz="1800" b="0" strike="noStrike" spc="-1" dirty="0">
                          <a:solidFill>
                            <a:srgbClr val="000000"/>
                          </a:solidFill>
                          <a:latin typeface="Trebuchet MS"/>
                        </a:rPr>
                        <a:t> </a:t>
                      </a:r>
                      <a:r>
                        <a:rPr lang="zh-CN" altLang="en-US" sz="1800" b="0" strike="noStrike" spc="-1" dirty="0">
                          <a:solidFill>
                            <a:srgbClr val="000000"/>
                          </a:solidFill>
                          <a:latin typeface="Trebuchet MS"/>
                        </a:rPr>
                        <a:t>全存放在全局内存</a:t>
                      </a:r>
                      <a:endParaRPr lang="en-US" sz="1800" b="0" strike="noStrike" spc="-1" dirty="0">
                        <a:latin typeface="Arial"/>
                      </a:endParaRPr>
                    </a:p>
                  </a:txBody>
                  <a:tcPr>
                    <a:lnT w="12240">
                      <a:solidFill>
                        <a:srgbClr val="000000"/>
                      </a:solidFill>
                    </a:lnT>
                    <a:lnB w="12240">
                      <a:solidFill>
                        <a:srgbClr val="000000"/>
                      </a:solidFill>
                    </a:lnB>
                    <a:noFill/>
                  </a:tcPr>
                </a:tc>
                <a:tc>
                  <a:txBody>
                    <a:bodyPr/>
                    <a:lstStyle/>
                    <a:p>
                      <a:pPr algn="ctr">
                        <a:lnSpc>
                          <a:spcPct val="100000"/>
                        </a:lnSpc>
                      </a:pPr>
                      <a:r>
                        <a:rPr lang="en-US" sz="1800" b="0" strike="noStrike" spc="-1" dirty="0">
                          <a:solidFill>
                            <a:srgbClr val="000000"/>
                          </a:solidFill>
                          <a:latin typeface="Trebuchet MS"/>
                        </a:rPr>
                        <a:t>3,926.1</a:t>
                      </a:r>
                      <a:endParaRPr lang="en-US" sz="1800" b="0" strike="noStrike" spc="-1" dirty="0">
                        <a:latin typeface="Arial"/>
                      </a:endParaRPr>
                    </a:p>
                  </a:txBody>
                  <a:tcPr>
                    <a:lnT w="12240">
                      <a:solidFill>
                        <a:srgbClr val="000000"/>
                      </a:solidFill>
                    </a:lnT>
                    <a:lnB w="12240">
                      <a:solidFill>
                        <a:srgbClr val="000000"/>
                      </a:solidFill>
                    </a:lnB>
                    <a:noFill/>
                  </a:tcPr>
                </a:tc>
                <a:tc>
                  <a:txBody>
                    <a:bodyPr/>
                    <a:lstStyle/>
                    <a:p>
                      <a:pPr algn="ctr">
                        <a:lnSpc>
                          <a:spcPct val="100000"/>
                        </a:lnSpc>
                      </a:pPr>
                      <a:r>
                        <a:rPr lang="en-US" sz="1800" b="0" strike="noStrike" spc="-1" dirty="0">
                          <a:solidFill>
                            <a:srgbClr val="000000"/>
                          </a:solidFill>
                          <a:latin typeface="Trebuchet MS"/>
                        </a:rPr>
                        <a:t>3,720.9</a:t>
                      </a:r>
                      <a:endParaRPr lang="en-US" sz="1800" b="0" strike="noStrike" spc="-1" dirty="0">
                        <a:latin typeface="Arial"/>
                      </a:endParaRPr>
                    </a:p>
                  </a:txBody>
                  <a:tcPr>
                    <a:lnT w="12240">
                      <a:solidFill>
                        <a:srgbClr val="000000"/>
                      </a:solidFill>
                    </a:lnT>
                    <a:lnB w="12240">
                      <a:solidFill>
                        <a:srgbClr val="000000"/>
                      </a:solidFill>
                    </a:lnB>
                    <a:noFill/>
                  </a:tcPr>
                </a:tc>
                <a:extLst>
                  <a:ext uri="{0D108BD9-81ED-4DB2-BD59-A6C34878D82A}">
                    <a16:rowId xmlns:a16="http://schemas.microsoft.com/office/drawing/2014/main" val="10003"/>
                  </a:ext>
                </a:extLst>
              </a:tr>
              <a:tr h="357120">
                <a:tc>
                  <a:txBody>
                    <a:bodyPr/>
                    <a:lstStyle/>
                    <a:p>
                      <a:pPr>
                        <a:lnSpc>
                          <a:spcPct val="100000"/>
                        </a:lnSpc>
                      </a:pPr>
                      <a:r>
                        <a:rPr lang="en-US" sz="1800" b="0" strike="noStrike" spc="-1" dirty="0">
                          <a:solidFill>
                            <a:srgbClr val="000000"/>
                          </a:solidFill>
                          <a:latin typeface="Trebuchet MS"/>
                        </a:rPr>
                        <a:t>C </a:t>
                      </a:r>
                      <a:r>
                        <a:rPr lang="zh-CN" altLang="en-US" sz="1800" b="0" strike="noStrike" spc="-1" dirty="0">
                          <a:solidFill>
                            <a:srgbClr val="000000"/>
                          </a:solidFill>
                          <a:latin typeface="Trebuchet MS"/>
                        </a:rPr>
                        <a:t>每个工作项（</a:t>
                      </a:r>
                      <a:r>
                        <a:rPr lang="en-US" altLang="zh-CN" sz="1800" b="0" strike="noStrike" spc="-1" dirty="0">
                          <a:solidFill>
                            <a:srgbClr val="000000"/>
                          </a:solidFill>
                          <a:latin typeface="Trebuchet MS"/>
                        </a:rPr>
                        <a:t>work-item</a:t>
                      </a:r>
                      <a:r>
                        <a:rPr lang="zh-CN" altLang="en-US" sz="1800" b="0" strike="noStrike" spc="-1" dirty="0">
                          <a:solidFill>
                            <a:srgbClr val="000000"/>
                          </a:solidFill>
                          <a:latin typeface="Trebuchet MS"/>
                        </a:rPr>
                        <a:t>）一行（</a:t>
                      </a:r>
                      <a:r>
                        <a:rPr lang="en-US" altLang="zh-CN" sz="1800" b="0" strike="noStrike" spc="-1" dirty="0">
                          <a:solidFill>
                            <a:srgbClr val="000000"/>
                          </a:solidFill>
                          <a:latin typeface="Trebuchet MS"/>
                        </a:rPr>
                        <a:t>row</a:t>
                      </a:r>
                      <a:r>
                        <a:rPr lang="zh-CN" altLang="en-US" sz="1800" b="0" strike="noStrike" spc="-1" dirty="0">
                          <a:solidFill>
                            <a:srgbClr val="000000"/>
                          </a:solidFill>
                          <a:latin typeface="Trebuchet MS"/>
                        </a:rPr>
                        <a:t>），全存放在全局内存</a:t>
                      </a:r>
                      <a:endParaRPr lang="en-US" sz="1800" b="0" strike="noStrike" spc="-1" dirty="0">
                        <a:latin typeface="Arial"/>
                      </a:endParaRPr>
                    </a:p>
                  </a:txBody>
                  <a:tcPr>
                    <a:lnT w="12240" cap="flat" cmpd="sng" algn="ctr">
                      <a:solidFill>
                        <a:srgbClr val="000000"/>
                      </a:solidFill>
                      <a:prstDash val="solid"/>
                      <a:round/>
                      <a:headEnd type="none" w="med" len="med"/>
                      <a:tailEnd type="none" w="med" len="med"/>
                    </a:lnT>
                    <a:lnB w="12240">
                      <a:solidFill>
                        <a:srgbClr val="000000"/>
                      </a:solidFill>
                    </a:lnB>
                    <a:solidFill>
                      <a:srgbClr val="000000">
                        <a:alpha val="20000"/>
                      </a:srgbClr>
                    </a:solidFill>
                  </a:tcPr>
                </a:tc>
                <a:tc>
                  <a:txBody>
                    <a:bodyPr/>
                    <a:lstStyle/>
                    <a:p>
                      <a:pPr algn="ctr">
                        <a:lnSpc>
                          <a:spcPct val="100000"/>
                        </a:lnSpc>
                      </a:pPr>
                      <a:r>
                        <a:rPr lang="en-US" sz="1800" b="0" strike="noStrike" spc="-1" dirty="0">
                          <a:solidFill>
                            <a:srgbClr val="000000"/>
                          </a:solidFill>
                          <a:latin typeface="Trebuchet MS"/>
                        </a:rPr>
                        <a:t>3,379.5</a:t>
                      </a:r>
                      <a:endParaRPr lang="en-US" sz="1800" b="0" strike="noStrike" spc="-1" dirty="0">
                        <a:latin typeface="Arial"/>
                      </a:endParaRPr>
                    </a:p>
                  </a:txBody>
                  <a:tcPr>
                    <a:lnT w="12240" cap="flat" cmpd="sng" algn="ctr">
                      <a:solidFill>
                        <a:srgbClr val="000000"/>
                      </a:solidFill>
                      <a:prstDash val="solid"/>
                      <a:round/>
                      <a:headEnd type="none" w="med" len="med"/>
                      <a:tailEnd type="none" w="med" len="med"/>
                    </a:lnT>
                    <a:lnB w="12240">
                      <a:solidFill>
                        <a:srgbClr val="000000"/>
                      </a:solidFill>
                    </a:lnB>
                    <a:solidFill>
                      <a:srgbClr val="000000">
                        <a:alpha val="20000"/>
                      </a:srgbClr>
                    </a:solidFill>
                  </a:tcPr>
                </a:tc>
                <a:tc>
                  <a:txBody>
                    <a:bodyPr/>
                    <a:lstStyle/>
                    <a:p>
                      <a:pPr algn="ctr">
                        <a:lnSpc>
                          <a:spcPct val="100000"/>
                        </a:lnSpc>
                      </a:pPr>
                      <a:r>
                        <a:rPr lang="en-US" sz="1800" b="0" strike="noStrike" spc="-1" dirty="0">
                          <a:solidFill>
                            <a:srgbClr val="000000"/>
                          </a:solidFill>
                          <a:latin typeface="Trebuchet MS"/>
                        </a:rPr>
                        <a:t>4,195.8</a:t>
                      </a:r>
                      <a:endParaRPr lang="en-US" sz="1800" b="0" strike="noStrike" spc="-1" dirty="0">
                        <a:latin typeface="Arial"/>
                      </a:endParaRPr>
                    </a:p>
                  </a:txBody>
                  <a:tcPr>
                    <a:lnT w="12240" cap="flat" cmpd="sng" algn="ctr">
                      <a:solidFill>
                        <a:srgbClr val="000000"/>
                      </a:solidFill>
                      <a:prstDash val="solid"/>
                      <a:round/>
                      <a:headEnd type="none" w="med" len="med"/>
                      <a:tailEnd type="none" w="med" len="med"/>
                    </a:lnT>
                    <a:lnB w="12240">
                      <a:solidFill>
                        <a:srgbClr val="000000"/>
                      </a:solidFill>
                    </a:lnB>
                    <a:solidFill>
                      <a:srgbClr val="000000">
                        <a:alpha val="20000"/>
                      </a:srgbClr>
                    </a:solidFill>
                  </a:tcPr>
                </a:tc>
                <a:extLst>
                  <a:ext uri="{0D108BD9-81ED-4DB2-BD59-A6C34878D82A}">
                    <a16:rowId xmlns:a16="http://schemas.microsoft.com/office/drawing/2014/main" val="10004"/>
                  </a:ext>
                </a:extLst>
              </a:tr>
            </a:tbl>
          </a:graphicData>
        </a:graphic>
      </p:graphicFrame>
      <p:sp>
        <p:nvSpPr>
          <p:cNvPr id="1609" name="CustomShape 4"/>
          <p:cNvSpPr/>
          <p:nvPr/>
        </p:nvSpPr>
        <p:spPr>
          <a:xfrm>
            <a:off x="0" y="5158800"/>
            <a:ext cx="8891640" cy="912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pc="-1" dirty="0">
                <a:solidFill>
                  <a:srgbClr val="000000"/>
                </a:solidFill>
                <a:latin typeface="Trebuchet MS"/>
              </a:rPr>
              <a:t>此处用的 </a:t>
            </a:r>
            <a:r>
              <a:rPr lang="en-US" altLang="zh-CN" spc="-1" dirty="0">
                <a:solidFill>
                  <a:srgbClr val="000000"/>
                </a:solidFill>
                <a:latin typeface="Trebuchet MS"/>
              </a:rPr>
              <a:t>GPU </a:t>
            </a:r>
            <a:r>
              <a:rPr lang="zh-CN" altLang="en-US" spc="-1" dirty="0">
                <a:solidFill>
                  <a:srgbClr val="000000"/>
                </a:solidFill>
                <a:latin typeface="Trebuchet MS"/>
              </a:rPr>
              <a:t>设备是 </a:t>
            </a:r>
            <a:r>
              <a:rPr lang="en-US" altLang="zh-CN" spc="-1" dirty="0">
                <a:solidFill>
                  <a:srgbClr val="000000"/>
                </a:solidFill>
                <a:latin typeface="Trebuchet MS"/>
              </a:rPr>
              <a:t>Tesla® M2090 GPU </a:t>
            </a:r>
            <a:r>
              <a:rPr lang="zh-CN" altLang="en-US" spc="-1" dirty="0">
                <a:solidFill>
                  <a:srgbClr val="000000"/>
                </a:solidFill>
                <a:latin typeface="Trebuchet MS"/>
              </a:rPr>
              <a:t>，来自</a:t>
            </a:r>
            <a:r>
              <a:rPr lang="en-US" altLang="zh-CN" spc="-1" dirty="0">
                <a:solidFill>
                  <a:srgbClr val="000000"/>
                </a:solidFill>
                <a:latin typeface="Trebuchet MS"/>
              </a:rPr>
              <a:t>NVIDIA® </a:t>
            </a:r>
            <a:r>
              <a:rPr lang="zh-CN" altLang="en-US" spc="-1" dirty="0">
                <a:solidFill>
                  <a:srgbClr val="000000"/>
                </a:solidFill>
                <a:latin typeface="Trebuchet MS"/>
              </a:rPr>
              <a:t>，有 </a:t>
            </a:r>
            <a:r>
              <a:rPr lang="en-US" altLang="zh-CN" spc="-1" dirty="0">
                <a:solidFill>
                  <a:srgbClr val="000000"/>
                </a:solidFill>
                <a:latin typeface="Trebuchet MS"/>
              </a:rPr>
              <a:t>16</a:t>
            </a:r>
            <a:r>
              <a:rPr lang="zh-CN" altLang="en-US" spc="-1" dirty="0">
                <a:solidFill>
                  <a:srgbClr val="000000"/>
                </a:solidFill>
                <a:latin typeface="Trebuchet MS"/>
              </a:rPr>
              <a:t> 个计算单元（</a:t>
            </a:r>
            <a:r>
              <a:rPr lang="en-US" altLang="zh-CN" spc="-1" dirty="0">
                <a:solidFill>
                  <a:srgbClr val="000000"/>
                </a:solidFill>
                <a:latin typeface="Trebuchet MS"/>
              </a:rPr>
              <a:t>CU</a:t>
            </a:r>
            <a:r>
              <a:rPr lang="zh-CN" altLang="en-US" spc="-1" dirty="0">
                <a:solidFill>
                  <a:srgbClr val="000000"/>
                </a:solidFill>
                <a:latin typeface="Trebuchet MS"/>
              </a:rPr>
              <a:t>），</a:t>
            </a:r>
            <a:r>
              <a:rPr lang="en-US" altLang="zh-CN" spc="-1" dirty="0">
                <a:solidFill>
                  <a:srgbClr val="000000"/>
                </a:solidFill>
                <a:latin typeface="Trebuchet MS"/>
              </a:rPr>
              <a:t>512 </a:t>
            </a:r>
            <a:r>
              <a:rPr lang="zh-CN" altLang="en-US" spc="-1" dirty="0">
                <a:solidFill>
                  <a:srgbClr val="000000"/>
                </a:solidFill>
                <a:latin typeface="Trebuchet MS"/>
              </a:rPr>
              <a:t>个处理元素（</a:t>
            </a:r>
            <a:r>
              <a:rPr lang="en-US" altLang="zh-CN" spc="-1" dirty="0">
                <a:solidFill>
                  <a:srgbClr val="000000"/>
                </a:solidFill>
                <a:latin typeface="Trebuchet MS"/>
              </a:rPr>
              <a:t>PE</a:t>
            </a:r>
            <a:r>
              <a:rPr lang="zh-CN" altLang="en-US" spc="-1" dirty="0">
                <a:solidFill>
                  <a:srgbClr val="000000"/>
                </a:solidFill>
                <a:latin typeface="Trebuchet MS"/>
              </a:rPr>
              <a:t>）</a:t>
            </a:r>
            <a:endParaRPr lang="en-US" altLang="zh-CN" spc="-1" dirty="0"/>
          </a:p>
          <a:p>
            <a:pPr>
              <a:lnSpc>
                <a:spcPct val="100000"/>
              </a:lnSpc>
            </a:pPr>
            <a:r>
              <a:rPr lang="zh-CN" altLang="en-US" spc="-1" dirty="0">
                <a:solidFill>
                  <a:srgbClr val="000000"/>
                </a:solidFill>
                <a:latin typeface="Trebuchet MS"/>
              </a:rPr>
              <a:t>所用的 </a:t>
            </a:r>
            <a:r>
              <a:rPr lang="en-US" altLang="zh-CN" spc="-1" dirty="0">
                <a:solidFill>
                  <a:srgbClr val="000000"/>
                </a:solidFill>
                <a:latin typeface="Trebuchet MS"/>
              </a:rPr>
              <a:t>CPU </a:t>
            </a:r>
            <a:r>
              <a:rPr lang="zh-CN" altLang="en-US" spc="-1" dirty="0">
                <a:solidFill>
                  <a:srgbClr val="000000"/>
                </a:solidFill>
                <a:latin typeface="Trebuchet MS"/>
              </a:rPr>
              <a:t>设备是</a:t>
            </a:r>
            <a:r>
              <a:rPr lang="en-US" altLang="zh-CN" spc="-1" dirty="0">
                <a:solidFill>
                  <a:srgbClr val="000000"/>
                </a:solidFill>
                <a:latin typeface="Trebuchet MS"/>
              </a:rPr>
              <a:t> Intel® Xeon® CPU, E5649 @ 2.53GHz</a:t>
            </a:r>
            <a:endParaRPr lang="en-US" altLang="zh-CN" spc="-1" dirty="0"/>
          </a:p>
        </p:txBody>
      </p:sp>
      <p:sp>
        <p:nvSpPr>
          <p:cNvPr id="1610" name="CustomShape 5"/>
          <p:cNvSpPr/>
          <p:nvPr/>
        </p:nvSpPr>
        <p:spPr>
          <a:xfrm>
            <a:off x="107640" y="6453360"/>
            <a:ext cx="4860720" cy="517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241"/>
              </a:spcBef>
            </a:pPr>
            <a:r>
              <a:rPr lang="zh-CN" altLang="en-US" sz="1200" b="0" strike="noStrike" spc="-1" dirty="0">
                <a:solidFill>
                  <a:srgbClr val="000000"/>
                </a:solidFill>
                <a:latin typeface="Trebuchet MS"/>
                <a:ea typeface="DejaVu Sans"/>
              </a:rPr>
              <a:t>第三方名称是其公司所有财产</a:t>
            </a:r>
            <a:endParaRPr lang="en-US" sz="1200" b="0" strike="noStrike" spc="-1" dirty="0">
              <a:latin typeface="Arial"/>
            </a:endParaRPr>
          </a:p>
        </p:txBody>
      </p:sp>
      <p:sp>
        <p:nvSpPr>
          <p:cNvPr id="1611" name="CustomShape 6"/>
          <p:cNvSpPr/>
          <p:nvPr/>
        </p:nvSpPr>
        <p:spPr>
          <a:xfrm>
            <a:off x="3672720" y="6071040"/>
            <a:ext cx="5218920" cy="1460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pc="-1" dirty="0">
                <a:solidFill>
                  <a:srgbClr val="4F81BD"/>
                </a:solidFill>
                <a:latin typeface="Trebuchet MS"/>
              </a:rPr>
              <a:t>这些并不是专业的跑分测试结果。如果你在自己机器上运行这些测试可能得到完全不同的结果。</a:t>
            </a:r>
            <a:endParaRPr lang="en-US" altLang="zh-CN" spc="-1" dirty="0"/>
          </a:p>
        </p:txBody>
      </p:sp>
      <p:sp>
        <p:nvSpPr>
          <p:cNvPr id="1612" name="CustomShape 7"/>
          <p:cNvSpPr/>
          <p:nvPr/>
        </p:nvSpPr>
        <p:spPr>
          <a:xfrm>
            <a:off x="3560689" y="4769224"/>
            <a:ext cx="3884040" cy="4557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zh-CN" altLang="en-US" sz="2400" b="0" strike="noStrike" spc="-1" dirty="0">
                <a:solidFill>
                  <a:srgbClr val="9BBB59"/>
                </a:solidFill>
                <a:latin typeface="Trebuchet MS"/>
                <a:ea typeface="DejaVu Sans"/>
              </a:rPr>
              <a:t>看到没，性能开始提升了</a:t>
            </a:r>
            <a:endParaRPr lang="en-US" sz="2400" b="0" strike="noStrike" spc="-1" dirty="0">
              <a:latin typeface="Arial"/>
            </a:endParaRPr>
          </a:p>
        </p:txBody>
      </p:sp>
      <p:sp>
        <p:nvSpPr>
          <p:cNvPr id="1613" name="CustomShape 8"/>
          <p:cNvSpPr/>
          <p:nvPr/>
        </p:nvSpPr>
        <p:spPr>
          <a:xfrm flipV="1">
            <a:off x="7076102" y="4646976"/>
            <a:ext cx="227880" cy="374040"/>
          </a:xfrm>
          <a:custGeom>
            <a:avLst/>
            <a:gdLst/>
            <a:ahLst/>
            <a:cxnLst/>
            <a:rect l="l" t="t" r="r" b="b"/>
            <a:pathLst>
              <a:path w="21600" h="21600">
                <a:moveTo>
                  <a:pt x="0" y="0"/>
                </a:moveTo>
                <a:lnTo>
                  <a:pt x="21600" y="21600"/>
                </a:lnTo>
              </a:path>
            </a:pathLst>
          </a:custGeom>
          <a:noFill/>
          <a:ln w="38160">
            <a:solidFill>
              <a:schemeClr val="accent3"/>
            </a:solidFill>
            <a:round/>
            <a:tailEnd type="triangle" w="med" len="med"/>
          </a:ln>
        </p:spPr>
        <p:style>
          <a:lnRef idx="1">
            <a:schemeClr val="accent1"/>
          </a:lnRef>
          <a:fillRef idx="0">
            <a:schemeClr val="accent1"/>
          </a:fillRef>
          <a:effectRef idx="0">
            <a:schemeClr val="accent1"/>
          </a:effectRef>
          <a:fontRef idx="minor"/>
        </p:style>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4" name="CustomShape 1"/>
          <p:cNvSpPr/>
          <p:nvPr/>
        </p:nvSpPr>
        <p:spPr>
          <a:xfrm>
            <a:off x="107640" y="19764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4400" b="0" strike="noStrike" spc="-1" dirty="0">
                <a:solidFill>
                  <a:srgbClr val="000000"/>
                </a:solidFill>
                <a:latin typeface="Trebuchet MS"/>
              </a:rPr>
              <a:t>优化矩阵乘法</a:t>
            </a:r>
            <a:endParaRPr lang="en-US" sz="4400" b="0" strike="noStrike" spc="-1" dirty="0">
              <a:latin typeface="Arial"/>
            </a:endParaRPr>
          </a:p>
        </p:txBody>
      </p:sp>
      <p:sp>
        <p:nvSpPr>
          <p:cNvPr id="1615" name="CustomShape 2"/>
          <p:cNvSpPr/>
          <p:nvPr/>
        </p:nvSpPr>
        <p:spPr>
          <a:xfrm>
            <a:off x="123840" y="1700640"/>
            <a:ext cx="8784360" cy="2160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注意，在</a:t>
            </a:r>
            <a:r>
              <a:rPr lang="zh-CN" altLang="en-US" sz="2400" spc="-1" dirty="0">
                <a:solidFill>
                  <a:srgbClr val="000000"/>
                </a:solidFill>
                <a:latin typeface="Trebuchet MS"/>
              </a:rPr>
              <a:t>矩阵</a:t>
            </a:r>
            <a:r>
              <a:rPr lang="en-US" altLang="zh-CN" sz="2400" spc="-1" dirty="0">
                <a:solidFill>
                  <a:srgbClr val="000000"/>
                </a:solidFill>
                <a:latin typeface="Trebuchet MS"/>
              </a:rPr>
              <a:t>C</a:t>
            </a:r>
            <a:r>
              <a:rPr lang="zh-CN" altLang="en-US" sz="2400" spc="-1" dirty="0">
                <a:solidFill>
                  <a:srgbClr val="000000"/>
                </a:solidFill>
                <a:latin typeface="Trebuchet MS"/>
              </a:rPr>
              <a:t>的一行中，每个元素都重复使用了</a:t>
            </a:r>
            <a:r>
              <a:rPr lang="en-US" altLang="zh-CN" sz="2400" spc="-1" dirty="0">
                <a:solidFill>
                  <a:srgbClr val="000000"/>
                </a:solidFill>
                <a:latin typeface="Trebuchet MS"/>
              </a:rPr>
              <a:t>A</a:t>
            </a:r>
            <a:r>
              <a:rPr lang="zh-CN" altLang="en-US" sz="2400" spc="-1" dirty="0">
                <a:solidFill>
                  <a:srgbClr val="000000"/>
                </a:solidFill>
                <a:latin typeface="Trebuchet MS"/>
              </a:rPr>
              <a:t>的同一行。</a:t>
            </a:r>
            <a:endParaRPr lang="en-US" sz="2400" b="0" strike="noStrike" spc="-1" dirty="0">
              <a:latin typeface="Arial"/>
            </a:endParaRPr>
          </a:p>
          <a:p>
            <a:pPr marL="343080" indent="-342360">
              <a:lnSpc>
                <a:spcPct val="100000"/>
              </a:lnSpc>
              <a:spcBef>
                <a:spcPts val="479"/>
              </a:spcBef>
              <a:buClr>
                <a:srgbClr val="000000"/>
              </a:buClr>
              <a:buFont typeface="Arial"/>
              <a:buChar char="•"/>
            </a:pPr>
            <a:r>
              <a:rPr lang="zh-CN" altLang="en-US" sz="2400" spc="-1" dirty="0">
                <a:solidFill>
                  <a:srgbClr val="000000"/>
                </a:solidFill>
                <a:latin typeface="Trebuchet MS"/>
              </a:rPr>
              <a:t>基于上述观察，就把这被重复利用的</a:t>
            </a:r>
            <a:r>
              <a:rPr lang="en-US" altLang="zh-CN" sz="2400" spc="-1" dirty="0">
                <a:solidFill>
                  <a:srgbClr val="000000"/>
                </a:solidFill>
                <a:latin typeface="Trebuchet MS"/>
              </a:rPr>
              <a:t>A</a:t>
            </a:r>
            <a:r>
              <a:rPr lang="zh-CN" altLang="en-US" sz="2400" spc="-1" dirty="0">
                <a:solidFill>
                  <a:srgbClr val="000000"/>
                </a:solidFill>
                <a:latin typeface="Trebuchet MS"/>
              </a:rPr>
              <a:t>中的行复制到工作项（</a:t>
            </a:r>
            <a:r>
              <a:rPr lang="en-US" altLang="zh-CN" sz="2400" spc="-1" dirty="0">
                <a:solidFill>
                  <a:srgbClr val="000000"/>
                </a:solidFill>
                <a:latin typeface="Trebuchet MS"/>
              </a:rPr>
              <a:t>work-item</a:t>
            </a:r>
            <a:r>
              <a:rPr lang="zh-CN" altLang="en-US" sz="2400" spc="-1" dirty="0">
                <a:solidFill>
                  <a:srgbClr val="000000"/>
                </a:solidFill>
                <a:latin typeface="Trebuchet MS"/>
              </a:rPr>
              <a:t>）的私有内存中来专门使用，这就避免了每次计算</a:t>
            </a:r>
            <a:r>
              <a:rPr lang="en-US" altLang="zh-CN" sz="2400" spc="-1" dirty="0">
                <a:solidFill>
                  <a:srgbClr val="000000"/>
                </a:solidFill>
                <a:latin typeface="Trebuchet MS"/>
              </a:rPr>
              <a:t>C(</a:t>
            </a:r>
            <a:r>
              <a:rPr lang="en-US" altLang="zh-CN" sz="2400" spc="-1" dirty="0" err="1">
                <a:solidFill>
                  <a:srgbClr val="000000"/>
                </a:solidFill>
                <a:latin typeface="Trebuchet MS"/>
              </a:rPr>
              <a:t>i,j</a:t>
            </a:r>
            <a:r>
              <a:rPr lang="en-US" altLang="zh-CN" sz="2400" spc="-1" dirty="0">
                <a:solidFill>
                  <a:srgbClr val="000000"/>
                </a:solidFill>
                <a:latin typeface="Trebuchet MS"/>
              </a:rPr>
              <a:t>)</a:t>
            </a:r>
            <a:r>
              <a:rPr lang="zh-CN" altLang="en-US" sz="2400" spc="-1" dirty="0">
                <a:solidFill>
                  <a:srgbClr val="000000"/>
                </a:solidFill>
                <a:latin typeface="Trebuchet MS"/>
              </a:rPr>
              <a:t>的时候再从全局内存中重新加载。</a:t>
            </a:r>
            <a:endParaRPr lang="en-US" sz="2400" b="0" strike="noStrike" spc="-1" dirty="0">
              <a:latin typeface="Arial"/>
            </a:endParaRPr>
          </a:p>
        </p:txBody>
      </p:sp>
      <p:sp>
        <p:nvSpPr>
          <p:cNvPr id="1616" name="CustomShape 3"/>
          <p:cNvSpPr/>
          <p:nvPr/>
        </p:nvSpPr>
        <p:spPr>
          <a:xfrm>
            <a:off x="3542400" y="4299480"/>
            <a:ext cx="1150200" cy="1078920"/>
          </a:xfrm>
          <a:prstGeom prst="rect">
            <a:avLst/>
          </a:prstGeom>
          <a:noFill/>
          <a:ln w="12600">
            <a:solidFill>
              <a:schemeClr val="tx1"/>
            </a:solidFill>
            <a:miter/>
          </a:ln>
        </p:spPr>
        <p:style>
          <a:lnRef idx="0">
            <a:scrgbClr r="0" g="0" b="0"/>
          </a:lnRef>
          <a:fillRef idx="0">
            <a:scrgbClr r="0" g="0" b="0"/>
          </a:fillRef>
          <a:effectRef idx="0">
            <a:scrgbClr r="0" g="0" b="0"/>
          </a:effectRef>
          <a:fontRef idx="minor"/>
        </p:style>
      </p:sp>
      <p:sp>
        <p:nvSpPr>
          <p:cNvPr id="1617" name="CustomShape 4"/>
          <p:cNvSpPr/>
          <p:nvPr/>
        </p:nvSpPr>
        <p:spPr>
          <a:xfrm>
            <a:off x="2829240" y="4641840"/>
            <a:ext cx="540720" cy="3643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901"/>
              </a:spcBef>
            </a:pPr>
            <a:r>
              <a:rPr lang="en-US" sz="1800" b="1" strike="noStrike" spc="-1">
                <a:solidFill>
                  <a:srgbClr val="000000"/>
                </a:solidFill>
                <a:latin typeface="Arial"/>
                <a:ea typeface="MS PGothic"/>
              </a:rPr>
              <a:t>=</a:t>
            </a:r>
            <a:endParaRPr lang="en-US" sz="1800" b="0" strike="noStrike" spc="-1">
              <a:latin typeface="Arial"/>
            </a:endParaRPr>
          </a:p>
        </p:txBody>
      </p:sp>
      <p:sp>
        <p:nvSpPr>
          <p:cNvPr id="1618" name="CustomShape 5"/>
          <p:cNvSpPr/>
          <p:nvPr/>
        </p:nvSpPr>
        <p:spPr>
          <a:xfrm>
            <a:off x="4757400" y="4641840"/>
            <a:ext cx="162720" cy="3643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901"/>
              </a:spcBef>
            </a:pPr>
            <a:r>
              <a:rPr lang="en-US" sz="1800" b="1" strike="noStrike" spc="-1">
                <a:solidFill>
                  <a:srgbClr val="000000"/>
                </a:solidFill>
                <a:latin typeface="Arial"/>
                <a:ea typeface="MS PGothic"/>
              </a:rPr>
              <a:t>x</a:t>
            </a:r>
            <a:endParaRPr lang="en-US" sz="1800" b="0" strike="noStrike" spc="-1">
              <a:latin typeface="Arial"/>
            </a:endParaRPr>
          </a:p>
        </p:txBody>
      </p:sp>
      <p:sp>
        <p:nvSpPr>
          <p:cNvPr id="1619" name="CustomShape 6"/>
          <p:cNvSpPr/>
          <p:nvPr/>
        </p:nvSpPr>
        <p:spPr>
          <a:xfrm>
            <a:off x="3542400" y="4743720"/>
            <a:ext cx="1150200" cy="126360"/>
          </a:xfrm>
          <a:prstGeom prst="rect">
            <a:avLst/>
          </a:prstGeom>
          <a:solidFill>
            <a:srgbClr val="FC0128"/>
          </a:solidFill>
          <a:ln w="12600">
            <a:solidFill>
              <a:srgbClr val="000000"/>
            </a:solidFill>
            <a:miter/>
          </a:ln>
        </p:spPr>
        <p:style>
          <a:lnRef idx="0">
            <a:scrgbClr r="0" g="0" b="0"/>
          </a:lnRef>
          <a:fillRef idx="0">
            <a:scrgbClr r="0" g="0" b="0"/>
          </a:fillRef>
          <a:effectRef idx="0">
            <a:scrgbClr r="0" g="0" b="0"/>
          </a:effectRef>
          <a:fontRef idx="minor"/>
        </p:style>
      </p:sp>
      <p:sp>
        <p:nvSpPr>
          <p:cNvPr id="1620" name="CustomShape 7"/>
          <p:cNvSpPr/>
          <p:nvPr/>
        </p:nvSpPr>
        <p:spPr>
          <a:xfrm>
            <a:off x="3610440" y="4426200"/>
            <a:ext cx="675720" cy="3031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700"/>
              </a:spcBef>
            </a:pPr>
            <a:r>
              <a:rPr lang="en-US" sz="1400" b="0" strike="noStrike" spc="-1">
                <a:solidFill>
                  <a:srgbClr val="000000"/>
                </a:solidFill>
                <a:latin typeface="Trebuchet MS"/>
                <a:ea typeface="MS PGothic"/>
              </a:rPr>
              <a:t>A(i,:)</a:t>
            </a:r>
            <a:endParaRPr lang="en-US" sz="1400" b="0" strike="noStrike" spc="-1">
              <a:latin typeface="Arial"/>
            </a:endParaRPr>
          </a:p>
        </p:txBody>
      </p:sp>
      <p:sp>
        <p:nvSpPr>
          <p:cNvPr id="1621" name="CustomShape 8"/>
          <p:cNvSpPr/>
          <p:nvPr/>
        </p:nvSpPr>
        <p:spPr>
          <a:xfrm>
            <a:off x="5091480" y="4299480"/>
            <a:ext cx="1151640" cy="1078920"/>
          </a:xfrm>
          <a:prstGeom prst="rect">
            <a:avLst/>
          </a:prstGeom>
          <a:noFill/>
          <a:ln w="12600">
            <a:solidFill>
              <a:schemeClr val="tx1"/>
            </a:solidFill>
            <a:miter/>
          </a:ln>
        </p:spPr>
        <p:style>
          <a:lnRef idx="0">
            <a:scrgbClr r="0" g="0" b="0"/>
          </a:lnRef>
          <a:fillRef idx="0">
            <a:scrgbClr r="0" g="0" b="0"/>
          </a:fillRef>
          <a:effectRef idx="0">
            <a:scrgbClr r="0" g="0" b="0"/>
          </a:effectRef>
          <a:fontRef idx="minor"/>
        </p:style>
      </p:sp>
      <p:sp>
        <p:nvSpPr>
          <p:cNvPr id="1622" name="CustomShape 9"/>
          <p:cNvSpPr/>
          <p:nvPr/>
        </p:nvSpPr>
        <p:spPr>
          <a:xfrm>
            <a:off x="5320080" y="4299480"/>
            <a:ext cx="134280" cy="1078920"/>
          </a:xfrm>
          <a:prstGeom prst="rect">
            <a:avLst/>
          </a:prstGeom>
          <a:solidFill>
            <a:srgbClr val="FC0128"/>
          </a:solidFill>
          <a:ln w="12600">
            <a:solidFill>
              <a:srgbClr val="000000"/>
            </a:solidFill>
            <a:miter/>
          </a:ln>
        </p:spPr>
        <p:style>
          <a:lnRef idx="0">
            <a:scrgbClr r="0" g="0" b="0"/>
          </a:lnRef>
          <a:fillRef idx="0">
            <a:scrgbClr r="0" g="0" b="0"/>
          </a:fillRef>
          <a:effectRef idx="0">
            <a:scrgbClr r="0" g="0" b="0"/>
          </a:effectRef>
          <a:fontRef idx="minor"/>
        </p:style>
      </p:sp>
      <p:sp>
        <p:nvSpPr>
          <p:cNvPr id="1623" name="CustomShape 10"/>
          <p:cNvSpPr/>
          <p:nvPr/>
        </p:nvSpPr>
        <p:spPr>
          <a:xfrm>
            <a:off x="5505840" y="4680360"/>
            <a:ext cx="677160" cy="3031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700"/>
              </a:spcBef>
            </a:pPr>
            <a:r>
              <a:rPr lang="en-US" sz="1400" b="0" strike="noStrike" spc="-1">
                <a:solidFill>
                  <a:srgbClr val="000000"/>
                </a:solidFill>
                <a:latin typeface="Trebuchet MS"/>
                <a:ea typeface="MS PGothic"/>
              </a:rPr>
              <a:t>B(:,j)</a:t>
            </a:r>
            <a:endParaRPr lang="en-US" sz="1400" b="0" strike="noStrike" spc="-1">
              <a:latin typeface="Arial"/>
            </a:endParaRPr>
          </a:p>
        </p:txBody>
      </p:sp>
      <p:sp>
        <p:nvSpPr>
          <p:cNvPr id="1624" name="CustomShape 11"/>
          <p:cNvSpPr/>
          <p:nvPr/>
        </p:nvSpPr>
        <p:spPr>
          <a:xfrm>
            <a:off x="1412280" y="4299480"/>
            <a:ext cx="1150200" cy="1078920"/>
          </a:xfrm>
          <a:prstGeom prst="rect">
            <a:avLst/>
          </a:prstGeom>
          <a:noFill/>
          <a:ln w="12600">
            <a:solidFill>
              <a:schemeClr val="tx1"/>
            </a:solidFill>
            <a:miter/>
          </a:ln>
        </p:spPr>
        <p:style>
          <a:lnRef idx="0">
            <a:scrgbClr r="0" g="0" b="0"/>
          </a:lnRef>
          <a:fillRef idx="0">
            <a:scrgbClr r="0" g="0" b="0"/>
          </a:fillRef>
          <a:effectRef idx="0">
            <a:scrgbClr r="0" g="0" b="0"/>
          </a:effectRef>
          <a:fontRef idx="minor"/>
        </p:style>
      </p:sp>
      <p:sp>
        <p:nvSpPr>
          <p:cNvPr id="1625" name="CustomShape 12"/>
          <p:cNvSpPr/>
          <p:nvPr/>
        </p:nvSpPr>
        <p:spPr>
          <a:xfrm>
            <a:off x="1598040" y="4489920"/>
            <a:ext cx="677160" cy="3031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700"/>
              </a:spcBef>
            </a:pPr>
            <a:r>
              <a:rPr lang="en-US" sz="1400" b="0" strike="noStrike" spc="-1">
                <a:solidFill>
                  <a:srgbClr val="000000"/>
                </a:solidFill>
                <a:latin typeface="Trebuchet MS"/>
                <a:ea typeface="MS PGothic"/>
              </a:rPr>
              <a:t>C(i,j)</a:t>
            </a:r>
            <a:endParaRPr lang="en-US" sz="1400" b="0" strike="noStrike" spc="-1">
              <a:latin typeface="Arial"/>
            </a:endParaRPr>
          </a:p>
        </p:txBody>
      </p:sp>
      <p:sp>
        <p:nvSpPr>
          <p:cNvPr id="1626" name="CustomShape 13"/>
          <p:cNvSpPr/>
          <p:nvPr/>
        </p:nvSpPr>
        <p:spPr>
          <a:xfrm>
            <a:off x="3901320" y="5831280"/>
            <a:ext cx="3288960" cy="693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99000"/>
              </a:lnSpc>
            </a:pPr>
            <a:r>
              <a:rPr lang="zh-CN" altLang="en-US" sz="2000" b="1" strike="noStrike" spc="-1" dirty="0">
                <a:solidFill>
                  <a:srgbClr val="000000"/>
                </a:solidFill>
                <a:latin typeface="Trebuchet MS"/>
                <a:ea typeface="ヒラギノ角ゴ ProN W3"/>
              </a:rPr>
              <a:t>存放到每个工作项（</a:t>
            </a:r>
            <a:r>
              <a:rPr lang="en-US" altLang="zh-CN" sz="2000" b="1" strike="noStrike" spc="-1" dirty="0">
                <a:solidFill>
                  <a:srgbClr val="000000"/>
                </a:solidFill>
                <a:latin typeface="Trebuchet MS"/>
                <a:ea typeface="ヒラギノ角ゴ ProN W3"/>
              </a:rPr>
              <a:t>work-item</a:t>
            </a:r>
            <a:r>
              <a:rPr lang="zh-CN" altLang="en-US" sz="2000" b="1" strike="noStrike" spc="-1" dirty="0">
                <a:solidFill>
                  <a:srgbClr val="000000"/>
                </a:solidFill>
                <a:latin typeface="Trebuchet MS"/>
                <a:ea typeface="ヒラギノ角ゴ ProN W3"/>
              </a:rPr>
              <a:t>）的私有内存中</a:t>
            </a:r>
            <a:endParaRPr lang="en-US" sz="2000" b="0" strike="noStrike" spc="-1" dirty="0">
              <a:latin typeface="Arial"/>
            </a:endParaRPr>
          </a:p>
        </p:txBody>
      </p:sp>
      <p:sp>
        <p:nvSpPr>
          <p:cNvPr id="1627" name="CustomShape 14"/>
          <p:cNvSpPr/>
          <p:nvPr/>
        </p:nvSpPr>
        <p:spPr>
          <a:xfrm>
            <a:off x="1412280" y="4750560"/>
            <a:ext cx="1150200" cy="126360"/>
          </a:xfrm>
          <a:prstGeom prst="rect">
            <a:avLst/>
          </a:prstGeom>
          <a:solidFill>
            <a:srgbClr val="FC0128"/>
          </a:solidFill>
          <a:ln w="12600">
            <a:solidFill>
              <a:srgbClr val="000000"/>
            </a:solidFill>
            <a:miter/>
          </a:ln>
        </p:spPr>
        <p:style>
          <a:lnRef idx="0">
            <a:scrgbClr r="0" g="0" b="0"/>
          </a:lnRef>
          <a:fillRef idx="0">
            <a:scrgbClr r="0" g="0" b="0"/>
          </a:fillRef>
          <a:effectRef idx="0">
            <a:scrgbClr r="0" g="0" b="0"/>
          </a:effectRef>
          <a:fontRef idx="minor"/>
        </p:style>
      </p:sp>
      <p:sp>
        <p:nvSpPr>
          <p:cNvPr id="1628" name="CustomShape 15"/>
          <p:cNvSpPr/>
          <p:nvPr/>
        </p:nvSpPr>
        <p:spPr>
          <a:xfrm>
            <a:off x="1752120" y="4748760"/>
            <a:ext cx="135720" cy="126360"/>
          </a:xfrm>
          <a:prstGeom prst="rect">
            <a:avLst/>
          </a:prstGeom>
          <a:solidFill>
            <a:schemeClr val="accent2"/>
          </a:solidFill>
          <a:ln w="12600">
            <a:solidFill>
              <a:srgbClr val="000000"/>
            </a:solidFill>
            <a:miter/>
          </a:ln>
        </p:spPr>
        <p:style>
          <a:lnRef idx="0">
            <a:scrgbClr r="0" g="0" b="0"/>
          </a:lnRef>
          <a:fillRef idx="0">
            <a:scrgbClr r="0" g="0" b="0"/>
          </a:fillRef>
          <a:effectRef idx="0">
            <a:scrgbClr r="0" g="0" b="0"/>
          </a:effectRef>
          <a:fontRef idx="minor"/>
        </p:style>
      </p:sp>
      <p:sp>
        <p:nvSpPr>
          <p:cNvPr id="1629" name="CustomShape 16"/>
          <p:cNvSpPr/>
          <p:nvPr/>
        </p:nvSpPr>
        <p:spPr>
          <a:xfrm>
            <a:off x="3407400" y="4398480"/>
            <a:ext cx="1431360" cy="689040"/>
          </a:xfrm>
          <a:prstGeom prst="ellipse">
            <a:avLst/>
          </a:prstGeom>
          <a:noFill/>
          <a:ln>
            <a:round/>
          </a:ln>
        </p:spPr>
        <p:style>
          <a:lnRef idx="2">
            <a:schemeClr val="accent1">
              <a:shade val="50000"/>
            </a:schemeClr>
          </a:lnRef>
          <a:fillRef idx="1">
            <a:schemeClr val="accent1"/>
          </a:fillRef>
          <a:effectRef idx="0">
            <a:schemeClr val="accent1"/>
          </a:effectRef>
          <a:fontRef idx="minor"/>
        </p:style>
      </p:sp>
      <p:sp>
        <p:nvSpPr>
          <p:cNvPr id="1630" name="CustomShape 17"/>
          <p:cNvSpPr/>
          <p:nvPr/>
        </p:nvSpPr>
        <p:spPr>
          <a:xfrm flipH="1" flipV="1">
            <a:off x="4122720" y="5087520"/>
            <a:ext cx="1422360" cy="74196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1" name="CustomShape 1"/>
          <p:cNvSpPr/>
          <p:nvPr/>
        </p:nvSpPr>
        <p:spPr>
          <a:xfrm>
            <a:off x="245520" y="1820520"/>
            <a:ext cx="3491280" cy="3743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a:lnSpc>
                <a:spcPct val="100000"/>
              </a:lnSpc>
              <a:spcBef>
                <a:spcPts val="400"/>
              </a:spcBef>
            </a:pPr>
            <a:r>
              <a:rPr lang="en-US" sz="2000" b="1" strike="noStrike" spc="-1" dirty="0">
                <a:solidFill>
                  <a:srgbClr val="401B5B"/>
                </a:solidFill>
                <a:latin typeface="Courier New"/>
              </a:rPr>
              <a:t>__kernel </a:t>
            </a:r>
            <a:r>
              <a:rPr lang="en-US" sz="2000" b="1" strike="noStrike" spc="-1" dirty="0">
                <a:solidFill>
                  <a:srgbClr val="C0504D"/>
                </a:solidFill>
                <a:latin typeface="Courier New"/>
              </a:rPr>
              <a:t>void</a:t>
            </a:r>
            <a:r>
              <a:rPr lang="en-US" sz="2000" b="1" strike="noStrike" spc="-1" dirty="0">
                <a:solidFill>
                  <a:srgbClr val="000000"/>
                </a:solidFill>
                <a:latin typeface="Courier New"/>
              </a:rPr>
              <a:t> </a:t>
            </a:r>
            <a:r>
              <a:rPr lang="en-US" sz="2000" b="1" strike="noStrike" spc="-1" dirty="0" err="1">
                <a:solidFill>
                  <a:srgbClr val="17375E"/>
                </a:solidFill>
                <a:latin typeface="Courier New"/>
              </a:rPr>
              <a:t>mmul</a:t>
            </a:r>
            <a:r>
              <a:rPr lang="en-US" sz="2000" b="1" strike="noStrike" spc="-1" dirty="0">
                <a:solidFill>
                  <a:srgbClr val="000000"/>
                </a:solidFill>
                <a:latin typeface="Courier New"/>
              </a:rPr>
              <a:t>(</a:t>
            </a:r>
            <a:endParaRPr lang="en-US" sz="2000" b="0" strike="noStrike" spc="-1" dirty="0">
              <a:latin typeface="Arial"/>
            </a:endParaRPr>
          </a:p>
          <a:p>
            <a:pPr>
              <a:lnSpc>
                <a:spcPct val="100000"/>
              </a:lnSpc>
              <a:spcBef>
                <a:spcPts val="400"/>
              </a:spcBef>
            </a:pPr>
            <a:r>
              <a:rPr lang="en-US" sz="2000" b="1" strike="noStrike" spc="-1" dirty="0">
                <a:solidFill>
                  <a:srgbClr val="C0504D"/>
                </a:solidFill>
                <a:latin typeface="Courier New"/>
              </a:rPr>
              <a:t>   const int </a:t>
            </a:r>
            <a:r>
              <a:rPr lang="en-US" sz="2000" b="1" strike="noStrike" spc="-1" dirty="0">
                <a:solidFill>
                  <a:srgbClr val="000000"/>
                </a:solidFill>
                <a:latin typeface="Courier New"/>
              </a:rPr>
              <a:t>N,</a:t>
            </a:r>
            <a:endParaRPr lang="en-US" sz="2000" b="0" strike="noStrike" spc="-1" dirty="0">
              <a:latin typeface="Arial"/>
            </a:endParaRPr>
          </a:p>
          <a:p>
            <a:pPr>
              <a:lnSpc>
                <a:spcPct val="100000"/>
              </a:lnSpc>
              <a:spcBef>
                <a:spcPts val="400"/>
              </a:spcBef>
            </a:pPr>
            <a:r>
              <a:rPr lang="en-US" sz="2000" b="1" strike="noStrike" spc="-1" dirty="0">
                <a:solidFill>
                  <a:srgbClr val="000000"/>
                </a:solidFill>
                <a:latin typeface="Courier New"/>
              </a:rPr>
              <a:t>   </a:t>
            </a:r>
            <a:r>
              <a:rPr lang="en-US" sz="2000" b="1" strike="noStrike" spc="-1" dirty="0">
                <a:solidFill>
                  <a:srgbClr val="401B5B"/>
                </a:solidFill>
                <a:latin typeface="Courier New"/>
              </a:rPr>
              <a:t>__global </a:t>
            </a:r>
            <a:r>
              <a:rPr lang="en-US" sz="2000" b="1" strike="noStrike" spc="-1" dirty="0">
                <a:solidFill>
                  <a:srgbClr val="C0504D"/>
                </a:solidFill>
                <a:latin typeface="Courier New"/>
              </a:rPr>
              <a:t>float</a:t>
            </a:r>
            <a:r>
              <a:rPr lang="en-US" sz="2000" b="1" strike="noStrike" spc="-1" dirty="0">
                <a:solidFill>
                  <a:srgbClr val="000000"/>
                </a:solidFill>
                <a:latin typeface="Courier New"/>
              </a:rPr>
              <a:t> *A,</a:t>
            </a:r>
            <a:endParaRPr lang="en-US" sz="2000" b="0" strike="noStrike" spc="-1" dirty="0">
              <a:latin typeface="Arial"/>
            </a:endParaRPr>
          </a:p>
          <a:p>
            <a:pPr>
              <a:lnSpc>
                <a:spcPct val="100000"/>
              </a:lnSpc>
              <a:spcBef>
                <a:spcPts val="400"/>
              </a:spcBef>
            </a:pPr>
            <a:r>
              <a:rPr lang="en-US" sz="2000" b="1" strike="noStrike" spc="-1" dirty="0">
                <a:solidFill>
                  <a:srgbClr val="9BBB59"/>
                </a:solidFill>
                <a:latin typeface="Courier New"/>
              </a:rPr>
              <a:t>   </a:t>
            </a:r>
            <a:r>
              <a:rPr lang="en-US" sz="2000" b="1" strike="noStrike" spc="-1" dirty="0">
                <a:solidFill>
                  <a:srgbClr val="401B5B"/>
                </a:solidFill>
                <a:latin typeface="Courier New"/>
              </a:rPr>
              <a:t>__global </a:t>
            </a:r>
            <a:r>
              <a:rPr lang="en-US" sz="2000" b="1" strike="noStrike" spc="-1" dirty="0">
                <a:solidFill>
                  <a:srgbClr val="C0504D"/>
                </a:solidFill>
                <a:latin typeface="Courier New"/>
              </a:rPr>
              <a:t>float</a:t>
            </a:r>
            <a:r>
              <a:rPr lang="en-US" sz="2000" b="1" strike="noStrike" spc="-1" dirty="0">
                <a:solidFill>
                  <a:srgbClr val="000000"/>
                </a:solidFill>
                <a:latin typeface="Courier New"/>
              </a:rPr>
              <a:t> *B,</a:t>
            </a:r>
            <a:endParaRPr lang="en-US" sz="2000" b="0" strike="noStrike" spc="-1" dirty="0">
              <a:latin typeface="Arial"/>
            </a:endParaRPr>
          </a:p>
          <a:p>
            <a:pPr>
              <a:lnSpc>
                <a:spcPct val="100000"/>
              </a:lnSpc>
              <a:spcBef>
                <a:spcPts val="400"/>
              </a:spcBef>
            </a:pPr>
            <a:r>
              <a:rPr lang="en-US" sz="2000" b="1" strike="noStrike" spc="-1" dirty="0">
                <a:solidFill>
                  <a:srgbClr val="401B5B"/>
                </a:solidFill>
                <a:latin typeface="Courier New"/>
              </a:rPr>
              <a:t>   __global </a:t>
            </a:r>
            <a:r>
              <a:rPr lang="en-US" sz="2000" b="1" strike="noStrike" spc="-1" dirty="0">
                <a:solidFill>
                  <a:srgbClr val="C0504D"/>
                </a:solidFill>
                <a:latin typeface="Courier New"/>
              </a:rPr>
              <a:t>float</a:t>
            </a:r>
            <a:r>
              <a:rPr lang="en-US" sz="2000" b="1" strike="noStrike" spc="-1" dirty="0">
                <a:solidFill>
                  <a:srgbClr val="000000"/>
                </a:solidFill>
                <a:latin typeface="Courier New"/>
              </a:rPr>
              <a:t> *C)</a:t>
            </a:r>
            <a:endParaRPr lang="en-US" sz="2000" b="0" strike="noStrike" spc="-1" dirty="0">
              <a:latin typeface="Arial"/>
            </a:endParaRPr>
          </a:p>
          <a:p>
            <a:pPr>
              <a:lnSpc>
                <a:spcPct val="100000"/>
              </a:lnSpc>
              <a:spcBef>
                <a:spcPts val="400"/>
              </a:spcBef>
            </a:pPr>
            <a:r>
              <a:rPr lang="en-US" sz="2000" b="1" strike="noStrike" spc="-1" dirty="0">
                <a:solidFill>
                  <a:srgbClr val="000000"/>
                </a:solidFill>
                <a:latin typeface="Courier New"/>
              </a:rPr>
              <a:t>{</a:t>
            </a:r>
            <a:endParaRPr lang="en-US" sz="2000" b="0" strike="noStrike" spc="-1" dirty="0">
              <a:latin typeface="Arial"/>
            </a:endParaRPr>
          </a:p>
          <a:p>
            <a:pPr>
              <a:lnSpc>
                <a:spcPct val="100000"/>
              </a:lnSpc>
              <a:spcBef>
                <a:spcPts val="400"/>
              </a:spcBef>
            </a:pPr>
            <a:r>
              <a:rPr lang="en-US" sz="2000" b="1" strike="noStrike" spc="-1" dirty="0">
                <a:solidFill>
                  <a:srgbClr val="000000"/>
                </a:solidFill>
                <a:latin typeface="Courier New"/>
              </a:rPr>
              <a:t>  </a:t>
            </a:r>
            <a:r>
              <a:rPr lang="en-US" sz="2000" b="1" strike="noStrike" spc="-1" dirty="0">
                <a:solidFill>
                  <a:srgbClr val="C0504D"/>
                </a:solidFill>
                <a:latin typeface="Courier New"/>
              </a:rPr>
              <a:t>int</a:t>
            </a:r>
            <a:r>
              <a:rPr lang="en-US" sz="2000" b="1" strike="noStrike" spc="-1" dirty="0">
                <a:solidFill>
                  <a:srgbClr val="000000"/>
                </a:solidFill>
                <a:latin typeface="Courier New"/>
              </a:rPr>
              <a:t> j, k;</a:t>
            </a:r>
            <a:endParaRPr lang="en-US" sz="2000" b="0" strike="noStrike" spc="-1" dirty="0">
              <a:latin typeface="Arial"/>
            </a:endParaRPr>
          </a:p>
          <a:p>
            <a:pPr>
              <a:lnSpc>
                <a:spcPct val="100000"/>
              </a:lnSpc>
              <a:spcBef>
                <a:spcPts val="400"/>
              </a:spcBef>
            </a:pPr>
            <a:r>
              <a:rPr lang="en-US" sz="2000" b="1" strike="noStrike" spc="-1" dirty="0">
                <a:solidFill>
                  <a:srgbClr val="000000"/>
                </a:solidFill>
                <a:latin typeface="Courier New"/>
              </a:rPr>
              <a:t>  </a:t>
            </a:r>
            <a:r>
              <a:rPr lang="en-US" sz="2000" b="1" strike="noStrike" spc="-1" dirty="0">
                <a:solidFill>
                  <a:srgbClr val="C0504D"/>
                </a:solidFill>
                <a:latin typeface="Courier New"/>
              </a:rPr>
              <a:t>int </a:t>
            </a:r>
            <a:r>
              <a:rPr lang="en-US" sz="2000" b="1" strike="noStrike" spc="-1" dirty="0" err="1">
                <a:solidFill>
                  <a:srgbClr val="000000"/>
                </a:solidFill>
                <a:latin typeface="Courier New"/>
              </a:rPr>
              <a:t>i</a:t>
            </a:r>
            <a:r>
              <a:rPr lang="en-US" sz="2000" b="1" strike="noStrike" spc="-1" dirty="0">
                <a:solidFill>
                  <a:srgbClr val="000000"/>
                </a:solidFill>
                <a:latin typeface="Courier New"/>
              </a:rPr>
              <a:t> = </a:t>
            </a:r>
            <a:br>
              <a:rPr dirty="0"/>
            </a:br>
            <a:r>
              <a:rPr lang="en-US" sz="2000" b="1" strike="noStrike" spc="-1" dirty="0">
                <a:solidFill>
                  <a:srgbClr val="000000"/>
                </a:solidFill>
                <a:latin typeface="Courier New"/>
              </a:rPr>
              <a:t>    </a:t>
            </a:r>
            <a:r>
              <a:rPr lang="en-US" sz="2000" b="1" strike="noStrike" spc="-1" dirty="0" err="1">
                <a:solidFill>
                  <a:srgbClr val="17375E"/>
                </a:solidFill>
                <a:latin typeface="Courier New"/>
              </a:rPr>
              <a:t>get_global_id</a:t>
            </a:r>
            <a:r>
              <a:rPr lang="en-US" sz="2000" b="1" strike="noStrike" spc="-1" dirty="0">
                <a:solidFill>
                  <a:srgbClr val="000000"/>
                </a:solidFill>
                <a:latin typeface="Courier New"/>
              </a:rPr>
              <a:t>(0);</a:t>
            </a:r>
            <a:endParaRPr lang="en-US" sz="2000" b="0" strike="noStrike" spc="-1" dirty="0">
              <a:latin typeface="Arial"/>
            </a:endParaRPr>
          </a:p>
          <a:p>
            <a:pPr>
              <a:lnSpc>
                <a:spcPct val="100000"/>
              </a:lnSpc>
              <a:spcBef>
                <a:spcPts val="400"/>
              </a:spcBef>
            </a:pPr>
            <a:r>
              <a:rPr lang="en-US" sz="2000" b="1" strike="noStrike" spc="-1" dirty="0">
                <a:solidFill>
                  <a:srgbClr val="C0504D"/>
                </a:solidFill>
                <a:latin typeface="Courier New"/>
              </a:rPr>
              <a:t>  float </a:t>
            </a:r>
            <a:r>
              <a:rPr lang="en-US" sz="2000" b="1" strike="noStrike" spc="-1" dirty="0" err="1">
                <a:solidFill>
                  <a:srgbClr val="000000"/>
                </a:solidFill>
                <a:latin typeface="Courier New"/>
              </a:rPr>
              <a:t>tmp</a:t>
            </a:r>
            <a:r>
              <a:rPr lang="en-US" sz="2000" b="1" strike="noStrike" spc="-1" dirty="0">
                <a:solidFill>
                  <a:srgbClr val="000000"/>
                </a:solidFill>
                <a:latin typeface="Courier New"/>
              </a:rPr>
              <a:t>;  </a:t>
            </a:r>
            <a:endParaRPr lang="en-US" sz="2000" b="0" strike="noStrike" spc="-1" dirty="0">
              <a:latin typeface="Arial"/>
            </a:endParaRPr>
          </a:p>
          <a:p>
            <a:pPr>
              <a:lnSpc>
                <a:spcPct val="100000"/>
              </a:lnSpc>
              <a:spcBef>
                <a:spcPts val="400"/>
              </a:spcBef>
            </a:pPr>
            <a:r>
              <a:rPr lang="en-US" sz="2000" b="1" strike="noStrike" spc="-1" dirty="0">
                <a:solidFill>
                  <a:srgbClr val="000000"/>
                </a:solidFill>
                <a:latin typeface="Courier New"/>
              </a:rPr>
              <a:t>  </a:t>
            </a:r>
            <a:r>
              <a:rPr lang="en-US" sz="2000" b="1" strike="noStrike" spc="-1" dirty="0">
                <a:solidFill>
                  <a:srgbClr val="C0504D"/>
                </a:solidFill>
                <a:latin typeface="Courier New"/>
              </a:rPr>
              <a:t>float </a:t>
            </a:r>
            <a:r>
              <a:rPr lang="en-US" sz="2000" b="1" strike="noStrike" spc="-1" dirty="0" err="1">
                <a:solidFill>
                  <a:srgbClr val="000000"/>
                </a:solidFill>
                <a:latin typeface="Courier New"/>
              </a:rPr>
              <a:t>Awrk</a:t>
            </a:r>
            <a:r>
              <a:rPr lang="en-US" sz="2000" b="1" strike="noStrike" spc="-1" dirty="0">
                <a:solidFill>
                  <a:srgbClr val="000000"/>
                </a:solidFill>
                <a:latin typeface="Courier New"/>
              </a:rPr>
              <a:t>[1024];</a:t>
            </a:r>
            <a:endParaRPr lang="en-US" sz="2000" b="0" strike="noStrike" spc="-1" dirty="0">
              <a:latin typeface="Arial"/>
            </a:endParaRPr>
          </a:p>
          <a:p>
            <a:pPr>
              <a:lnSpc>
                <a:spcPct val="100000"/>
              </a:lnSpc>
              <a:spcBef>
                <a:spcPts val="400"/>
              </a:spcBef>
            </a:pPr>
            <a:endParaRPr lang="en-US" sz="2000" b="0" strike="noStrike" spc="-1" dirty="0">
              <a:latin typeface="Arial"/>
            </a:endParaRPr>
          </a:p>
        </p:txBody>
      </p:sp>
      <p:sp>
        <p:nvSpPr>
          <p:cNvPr id="1632" name="CustomShape 2"/>
          <p:cNvSpPr/>
          <p:nvPr/>
        </p:nvSpPr>
        <p:spPr>
          <a:xfrm>
            <a:off x="107640" y="-9036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3200" b="0" strike="noStrike" spc="-1" dirty="0">
                <a:solidFill>
                  <a:srgbClr val="000000"/>
                </a:solidFill>
                <a:latin typeface="Trebuchet MS"/>
              </a:rPr>
              <a:t>矩阵乘法：</a:t>
            </a:r>
            <a:r>
              <a:rPr lang="en-US" altLang="zh-CN" sz="3200" b="0" strike="noStrike" spc="-1" dirty="0">
                <a:solidFill>
                  <a:srgbClr val="000000"/>
                </a:solidFill>
                <a:latin typeface="Trebuchet MS"/>
              </a:rPr>
              <a:t>A</a:t>
            </a:r>
            <a:r>
              <a:rPr lang="zh-CN" altLang="en-US" sz="3200" b="0" strike="noStrike" spc="-1" dirty="0">
                <a:solidFill>
                  <a:srgbClr val="000000"/>
                </a:solidFill>
                <a:latin typeface="Trebuchet MS"/>
              </a:rPr>
              <a:t>中的行存放进私有内存</a:t>
            </a:r>
            <a:endParaRPr lang="en-US" sz="2800" b="0" strike="noStrike" spc="-1" dirty="0">
              <a:latin typeface="Arial"/>
            </a:endParaRPr>
          </a:p>
        </p:txBody>
      </p:sp>
      <p:sp>
        <p:nvSpPr>
          <p:cNvPr id="1633" name="CustomShape 3"/>
          <p:cNvSpPr/>
          <p:nvPr/>
        </p:nvSpPr>
        <p:spPr>
          <a:xfrm>
            <a:off x="3737160" y="1653480"/>
            <a:ext cx="5248440" cy="4424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00"/>
              </a:spcBef>
            </a:pPr>
            <a:r>
              <a:rPr lang="en-US" sz="2000" b="1" strike="noStrike" spc="-1">
                <a:solidFill>
                  <a:srgbClr val="000000"/>
                </a:solidFill>
                <a:latin typeface="Courier New"/>
                <a:ea typeface="DejaVu Sans"/>
              </a:rPr>
              <a:t>  for (k = 0; k &lt; N; k++)</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Awrk[k] = A[i*N+k];</a:t>
            </a:r>
            <a:endParaRPr lang="en-US" sz="2000" b="0" strike="noStrike" spc="-1">
              <a:latin typeface="Arial"/>
            </a:endParaRPr>
          </a:p>
          <a:p>
            <a:pPr>
              <a:lnSpc>
                <a:spcPct val="100000"/>
              </a:lnSpc>
              <a:spcBef>
                <a:spcPts val="400"/>
              </a:spcBef>
            </a:pPr>
            <a:endParaRPr lang="en-US" sz="2000" b="0" strike="noStrike" spc="-1">
              <a:latin typeface="Arial"/>
            </a:endParaRPr>
          </a:p>
          <a:p>
            <a:pPr>
              <a:lnSpc>
                <a:spcPct val="100000"/>
              </a:lnSpc>
              <a:spcBef>
                <a:spcPts val="400"/>
              </a:spcBef>
            </a:pPr>
            <a:r>
              <a:rPr lang="en-US" sz="2000" b="1" strike="noStrike" spc="-1">
                <a:solidFill>
                  <a:srgbClr val="4F81BD"/>
                </a:solidFill>
                <a:latin typeface="Courier New"/>
                <a:ea typeface="DejaVu Sans"/>
              </a:rPr>
              <a:t>  </a:t>
            </a:r>
            <a:r>
              <a:rPr lang="en-US" sz="2000" b="1" strike="noStrike" spc="-1">
                <a:solidFill>
                  <a:srgbClr val="000000"/>
                </a:solidFill>
                <a:latin typeface="Courier New"/>
                <a:ea typeface="DejaVu Sans"/>
              </a:rPr>
              <a:t>for (j = 0; j &lt; N; j++)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tmp = 0.0f;</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for (k = 0; k &lt; N; k++)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tmp += Awrk[k]*B[k*N+j];</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C[i*N+j] += tmp;</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a:t>
            </a:r>
            <a:endParaRPr lang="en-US" sz="2000" b="0" strike="noStrike" spc="-1">
              <a:latin typeface="Arial"/>
            </a:endParaRPr>
          </a:p>
        </p:txBody>
      </p:sp>
      <p:sp>
        <p:nvSpPr>
          <p:cNvPr id="1634" name="Line 4"/>
          <p:cNvSpPr/>
          <p:nvPr/>
        </p:nvSpPr>
        <p:spPr>
          <a:xfrm>
            <a:off x="3674160" y="1653480"/>
            <a:ext cx="360" cy="4857480"/>
          </a:xfrm>
          <a:prstGeom prst="line">
            <a:avLst/>
          </a:prstGeom>
          <a:ln>
            <a:solidFill>
              <a:srgbClr val="4A7EBB"/>
            </a:solidFill>
            <a:round/>
          </a:ln>
        </p:spPr>
        <p:style>
          <a:lnRef idx="1">
            <a:schemeClr val="accent1"/>
          </a:lnRef>
          <a:fillRef idx="0">
            <a:schemeClr val="accent1"/>
          </a:fillRef>
          <a:effectRef idx="0">
            <a:schemeClr val="accent1"/>
          </a:effectRef>
          <a:fontRef idx="minor"/>
        </p:style>
      </p:sp>
      <p:sp>
        <p:nvSpPr>
          <p:cNvPr id="1635" name="CustomShape 5"/>
          <p:cNvSpPr/>
          <p:nvPr/>
        </p:nvSpPr>
        <p:spPr>
          <a:xfrm>
            <a:off x="-48005" y="6506043"/>
            <a:ext cx="10269720" cy="3031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400" b="0" strike="noStrike" spc="-1" dirty="0">
                <a:solidFill>
                  <a:srgbClr val="000000"/>
                </a:solidFill>
                <a:latin typeface="Trebuchet MS"/>
                <a:ea typeface="DejaVu Sans"/>
              </a:rPr>
              <a:t>*</a:t>
            </a:r>
            <a:r>
              <a:rPr lang="zh-CN" altLang="en-US" sz="1400" spc="-1" dirty="0">
                <a:solidFill>
                  <a:srgbClr val="000000"/>
                </a:solidFill>
                <a:latin typeface="Trebuchet MS"/>
              </a:rPr>
              <a:t>实际上，这样使用的私有内存要远远超过我们实际所有的私有内存，因此</a:t>
            </a:r>
            <a:r>
              <a:rPr lang="en-US" altLang="zh-CN" sz="1400" spc="-1" dirty="0" err="1">
                <a:solidFill>
                  <a:srgbClr val="000000"/>
                </a:solidFill>
                <a:latin typeface="Trebuchet MS"/>
              </a:rPr>
              <a:t>Awrk</a:t>
            </a:r>
            <a:r>
              <a:rPr lang="en-US" altLang="zh-CN" sz="1400" spc="-1" dirty="0">
                <a:solidFill>
                  <a:srgbClr val="000000"/>
                </a:solidFill>
                <a:latin typeface="Trebuchet MS"/>
              </a:rPr>
              <a:t>[]</a:t>
            </a:r>
            <a:r>
              <a:rPr lang="zh-CN" altLang="en-US" sz="1400" spc="-1" dirty="0">
                <a:solidFill>
                  <a:srgbClr val="000000"/>
                </a:solidFill>
                <a:latin typeface="Trebuchet MS"/>
              </a:rPr>
              <a:t>会溢出到全局内存上。</a:t>
            </a:r>
            <a:endParaRPr lang="en-US" sz="1400" b="0" strike="noStrike" spc="-1" dirty="0">
              <a:latin typeface="Arial"/>
            </a:endParaRPr>
          </a:p>
        </p:txBody>
      </p:sp>
      <p:sp>
        <p:nvSpPr>
          <p:cNvPr id="1636" name="CustomShape 6"/>
          <p:cNvSpPr/>
          <p:nvPr/>
        </p:nvSpPr>
        <p:spPr>
          <a:xfrm>
            <a:off x="2332541" y="1082520"/>
            <a:ext cx="6523853" cy="434880"/>
          </a:xfrm>
          <a:prstGeom prst="rect">
            <a:avLst/>
          </a:prstGeom>
          <a:noFill/>
          <a:ln>
            <a:solidFill>
              <a:srgbClr val="002060"/>
            </a:solid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zh-CN" altLang="en-US" sz="1600" b="1" strike="noStrike" spc="-1" dirty="0">
                <a:solidFill>
                  <a:srgbClr val="002060"/>
                </a:solidFill>
                <a:latin typeface="Trebuchet MS"/>
                <a:ea typeface="DejaVu Sans"/>
              </a:rPr>
              <a:t>在我们启动矩阵乘法之前就将</a:t>
            </a:r>
            <a:r>
              <a:rPr lang="en-US" altLang="zh-CN" sz="1600" b="1" strike="noStrike" spc="-1" dirty="0">
                <a:solidFill>
                  <a:srgbClr val="002060"/>
                </a:solidFill>
                <a:latin typeface="Trebuchet MS"/>
                <a:ea typeface="DejaVu Sans"/>
              </a:rPr>
              <a:t>A</a:t>
            </a:r>
            <a:r>
              <a:rPr lang="zh-CN" altLang="en-US" sz="1600" b="1" strike="noStrike" spc="-1" dirty="0">
                <a:solidFill>
                  <a:srgbClr val="002060"/>
                </a:solidFill>
                <a:latin typeface="Trebuchet MS"/>
                <a:ea typeface="DejaVu Sans"/>
              </a:rPr>
              <a:t>中的一行从全局内存复制到私有内存中。</a:t>
            </a:r>
            <a:endParaRPr lang="en-US" sz="1600" b="0" strike="noStrike" spc="-1" dirty="0">
              <a:latin typeface="Arial"/>
            </a:endParaRPr>
          </a:p>
        </p:txBody>
      </p:sp>
      <p:sp>
        <p:nvSpPr>
          <p:cNvPr id="1637" name="CustomShape 7"/>
          <p:cNvSpPr/>
          <p:nvPr/>
        </p:nvSpPr>
        <p:spPr>
          <a:xfrm>
            <a:off x="494280" y="5700240"/>
            <a:ext cx="3084480" cy="632520"/>
          </a:xfrm>
          <a:prstGeom prst="rect">
            <a:avLst/>
          </a:prstGeom>
          <a:noFill/>
          <a:ln>
            <a:solidFill>
              <a:srgbClr val="002060"/>
            </a:solid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zh-CN" altLang="en-US" b="1" spc="-1" dirty="0">
                <a:solidFill>
                  <a:srgbClr val="002060"/>
                </a:solidFill>
                <a:latin typeface="Trebuchet MS"/>
                <a:ea typeface="DejaVu Sans"/>
              </a:rPr>
              <a:t>在私有内存中为</a:t>
            </a:r>
            <a:r>
              <a:rPr lang="en-US" altLang="zh-CN" b="1" spc="-1" dirty="0">
                <a:solidFill>
                  <a:srgbClr val="002060"/>
                </a:solidFill>
                <a:latin typeface="Trebuchet MS"/>
                <a:ea typeface="DejaVu Sans"/>
              </a:rPr>
              <a:t>A</a:t>
            </a:r>
            <a:r>
              <a:rPr lang="zh-CN" altLang="en-US" b="1" spc="-1" dirty="0">
                <a:solidFill>
                  <a:srgbClr val="002060"/>
                </a:solidFill>
                <a:latin typeface="Trebuchet MS"/>
                <a:ea typeface="DejaVu Sans"/>
              </a:rPr>
              <a:t>创建一个工作数组 （</a:t>
            </a:r>
            <a:r>
              <a:rPr lang="en-US" altLang="zh-CN" b="1" spc="-1" dirty="0">
                <a:solidFill>
                  <a:srgbClr val="002060"/>
                </a:solidFill>
                <a:latin typeface="Trebuchet MS"/>
                <a:ea typeface="DejaVu Sans"/>
              </a:rPr>
              <a:t>work array</a:t>
            </a:r>
            <a:r>
              <a:rPr lang="zh-CN" altLang="en-US" b="1" spc="-1" dirty="0">
                <a:solidFill>
                  <a:srgbClr val="002060"/>
                </a:solidFill>
                <a:latin typeface="Trebuchet MS"/>
                <a:ea typeface="DejaVu Sans"/>
              </a:rPr>
              <a:t>）</a:t>
            </a:r>
            <a:endParaRPr lang="en-US" sz="1800" b="0" strike="noStrike" spc="-1" dirty="0">
              <a:latin typeface="Arial"/>
            </a:endParaRP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4400" b="0" strike="noStrike" spc="-1" dirty="0">
                <a:solidFill>
                  <a:srgbClr val="000000"/>
                </a:solidFill>
                <a:latin typeface="Trebuchet MS"/>
              </a:rPr>
              <a:t>矩阵乘法性能</a:t>
            </a:r>
            <a:endParaRPr lang="en-US" sz="4400" b="0" strike="noStrike" spc="-1" dirty="0">
              <a:latin typeface="Arial"/>
            </a:endParaRPr>
          </a:p>
        </p:txBody>
      </p:sp>
      <p:sp>
        <p:nvSpPr>
          <p:cNvPr id="1639" name="CustomShape 2"/>
          <p:cNvSpPr/>
          <p:nvPr/>
        </p:nvSpPr>
        <p:spPr>
          <a:xfrm>
            <a:off x="179460" y="1542224"/>
            <a:ext cx="8784360" cy="820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矩阵存储在全局内存中</a:t>
            </a:r>
            <a:endParaRPr lang="en-US" sz="3200" b="0" strike="noStrike" spc="-1" dirty="0">
              <a:latin typeface="Arial"/>
            </a:endParaRPr>
          </a:p>
        </p:txBody>
      </p:sp>
      <p:graphicFrame>
        <p:nvGraphicFramePr>
          <p:cNvPr id="1640" name="Table 3"/>
          <p:cNvGraphicFramePr/>
          <p:nvPr>
            <p:extLst>
              <p:ext uri="{D42A27DB-BD31-4B8C-83A1-F6EECF244321}">
                <p14:modId xmlns:p14="http://schemas.microsoft.com/office/powerpoint/2010/main" val="1126109589"/>
              </p:ext>
            </p:extLst>
          </p:nvPr>
        </p:nvGraphicFramePr>
        <p:xfrm>
          <a:off x="567837" y="2087100"/>
          <a:ext cx="7920360" cy="3291840"/>
        </p:xfrm>
        <a:graphic>
          <a:graphicData uri="http://schemas.openxmlformats.org/drawingml/2006/table">
            <a:tbl>
              <a:tblPr/>
              <a:tblGrid>
                <a:gridCol w="4248360">
                  <a:extLst>
                    <a:ext uri="{9D8B030D-6E8A-4147-A177-3AD203B41FA5}">
                      <a16:colId xmlns:a16="http://schemas.microsoft.com/office/drawing/2014/main" val="20000"/>
                    </a:ext>
                  </a:extLst>
                </a:gridCol>
                <a:gridCol w="1872000">
                  <a:extLst>
                    <a:ext uri="{9D8B030D-6E8A-4147-A177-3AD203B41FA5}">
                      <a16:colId xmlns:a16="http://schemas.microsoft.com/office/drawing/2014/main" val="20001"/>
                    </a:ext>
                  </a:extLst>
                </a:gridCol>
                <a:gridCol w="1800000">
                  <a:extLst>
                    <a:ext uri="{9D8B030D-6E8A-4147-A177-3AD203B41FA5}">
                      <a16:colId xmlns:a16="http://schemas.microsoft.com/office/drawing/2014/main" val="20002"/>
                    </a:ext>
                  </a:extLst>
                </a:gridCol>
              </a:tblGrid>
              <a:tr h="357120">
                <a:tc rowSpan="2">
                  <a:txBody>
                    <a:bodyPr/>
                    <a:lstStyle/>
                    <a:p>
                      <a:pPr>
                        <a:lnSpc>
                          <a:spcPct val="100000"/>
                        </a:lnSpc>
                      </a:pPr>
                      <a:r>
                        <a:rPr lang="zh-CN" altLang="en-US" sz="1800" b="1" strike="noStrike" spc="-1" dirty="0">
                          <a:solidFill>
                            <a:srgbClr val="000000"/>
                          </a:solidFill>
                          <a:latin typeface="Trebuchet MS"/>
                        </a:rPr>
                        <a:t>情景</a:t>
                      </a:r>
                      <a:endParaRPr lang="en-US" sz="1800" b="0" strike="noStrike" spc="-1" dirty="0">
                        <a:latin typeface="Arial"/>
                      </a:endParaRPr>
                    </a:p>
                  </a:txBody>
                  <a:tcPr>
                    <a:lnT w="12240">
                      <a:solidFill>
                        <a:srgbClr val="000000"/>
                      </a:solidFill>
                    </a:lnT>
                    <a:lnB w="12240">
                      <a:solidFill>
                        <a:srgbClr val="000000"/>
                      </a:solidFill>
                    </a:lnB>
                    <a:noFill/>
                  </a:tcPr>
                </a:tc>
                <a:tc gridSpan="2">
                  <a:txBody>
                    <a:bodyPr/>
                    <a:lstStyle/>
                    <a:p>
                      <a:pPr algn="ctr">
                        <a:lnSpc>
                          <a:spcPct val="100000"/>
                        </a:lnSpc>
                      </a:pPr>
                      <a:r>
                        <a:rPr lang="zh-CN" altLang="en-US" sz="1800" b="1" strike="noStrike" spc="-1" dirty="0">
                          <a:solidFill>
                            <a:srgbClr val="000000"/>
                          </a:solidFill>
                          <a:latin typeface="Trebuchet MS"/>
                        </a:rPr>
                        <a:t>算力：</a:t>
                      </a:r>
                      <a:r>
                        <a:rPr lang="en-US" sz="1800" b="1" strike="noStrike" spc="-1" dirty="0">
                          <a:solidFill>
                            <a:srgbClr val="000000"/>
                          </a:solidFill>
                          <a:latin typeface="Trebuchet MS"/>
                        </a:rPr>
                        <a:t>MFLOPS</a:t>
                      </a:r>
                      <a:endParaRPr lang="en-US" sz="1800" b="0" strike="noStrike" spc="-1" dirty="0">
                        <a:latin typeface="Arial"/>
                      </a:endParaRPr>
                    </a:p>
                  </a:txBody>
                  <a:tcPr>
                    <a:lnT w="12240">
                      <a:solidFill>
                        <a:srgbClr val="000000"/>
                      </a:solidFill>
                    </a:lnT>
                    <a:lnB w="12240">
                      <a:noFill/>
                    </a:lnB>
                    <a:noFill/>
                  </a:tcPr>
                </a:tc>
                <a:tc hMerge="1">
                  <a:txBody>
                    <a:bodyPr/>
                    <a:lstStyle/>
                    <a:p>
                      <a:endParaRPr lang="zh-CN"/>
                    </a:p>
                  </a:txBody>
                  <a:tcPr>
                    <a:solidFill>
                      <a:srgbClr val="729FCF"/>
                    </a:solidFill>
                  </a:tcPr>
                </a:tc>
                <a:extLst>
                  <a:ext uri="{0D108BD9-81ED-4DB2-BD59-A6C34878D82A}">
                    <a16:rowId xmlns:a16="http://schemas.microsoft.com/office/drawing/2014/main" val="10000"/>
                  </a:ext>
                </a:extLst>
              </a:tr>
              <a:tr h="357120">
                <a:tc vMerge="1">
                  <a:txBody>
                    <a:bodyPr/>
                    <a:lstStyle/>
                    <a:p>
                      <a:endParaRPr lang="zh-CN"/>
                    </a:p>
                  </a:txBody>
                  <a:tcPr>
                    <a:solidFill>
                      <a:srgbClr val="729FCF"/>
                    </a:solidFill>
                  </a:tcPr>
                </a:tc>
                <a:tc>
                  <a:txBody>
                    <a:bodyPr/>
                    <a:lstStyle/>
                    <a:p>
                      <a:pPr algn="ctr">
                        <a:lnSpc>
                          <a:spcPct val="100000"/>
                        </a:lnSpc>
                      </a:pPr>
                      <a:r>
                        <a:rPr lang="en-US" sz="1800" b="0" strike="noStrike" spc="-1">
                          <a:solidFill>
                            <a:srgbClr val="000000"/>
                          </a:solidFill>
                          <a:latin typeface="Trebuchet MS"/>
                        </a:rPr>
                        <a:t>CPU</a:t>
                      </a:r>
                      <a:endParaRPr lang="en-US" sz="1800" b="0" strike="noStrike" spc="-1">
                        <a:latin typeface="Arial"/>
                      </a:endParaRPr>
                    </a:p>
                  </a:txBody>
                  <a:tcPr>
                    <a:lnL w="12240">
                      <a:noFill/>
                    </a:lnL>
                    <a:lnT w="12240">
                      <a:noFill/>
                    </a:lnT>
                    <a:lnB w="12240">
                      <a:solidFill>
                        <a:srgbClr val="000000"/>
                      </a:solidFill>
                    </a:lnB>
                    <a:noFill/>
                  </a:tcPr>
                </a:tc>
                <a:tc>
                  <a:txBody>
                    <a:bodyPr/>
                    <a:lstStyle/>
                    <a:p>
                      <a:pPr algn="ctr">
                        <a:lnSpc>
                          <a:spcPct val="100000"/>
                        </a:lnSpc>
                      </a:pPr>
                      <a:r>
                        <a:rPr lang="en-US" sz="1800" b="0" strike="noStrike" spc="-1" dirty="0">
                          <a:solidFill>
                            <a:srgbClr val="000000"/>
                          </a:solidFill>
                          <a:latin typeface="Trebuchet MS"/>
                        </a:rPr>
                        <a:t>GPU</a:t>
                      </a:r>
                      <a:endParaRPr lang="en-US" sz="1800" b="0" strike="noStrike" spc="-1" dirty="0">
                        <a:latin typeface="Arial"/>
                      </a:endParaRPr>
                    </a:p>
                  </a:txBody>
                  <a:tcPr>
                    <a:lnT w="12240">
                      <a:noFill/>
                    </a:lnT>
                    <a:lnB w="12240">
                      <a:solidFill>
                        <a:srgbClr val="000000"/>
                      </a:solidFill>
                    </a:lnB>
                    <a:noFill/>
                  </a:tcPr>
                </a:tc>
                <a:extLst>
                  <a:ext uri="{0D108BD9-81ED-4DB2-BD59-A6C34878D82A}">
                    <a16:rowId xmlns:a16="http://schemas.microsoft.com/office/drawing/2014/main" val="10001"/>
                  </a:ext>
                </a:extLst>
              </a:tr>
              <a:tr h="357120">
                <a:tc>
                  <a:txBody>
                    <a:bodyPr/>
                    <a:lstStyle/>
                    <a:p>
                      <a:pPr>
                        <a:lnSpc>
                          <a:spcPct val="100000"/>
                        </a:lnSpc>
                      </a:pPr>
                      <a:r>
                        <a:rPr lang="zh-CN" altLang="en-US" sz="1800" b="0" strike="noStrike" spc="-1" dirty="0">
                          <a:solidFill>
                            <a:srgbClr val="000000"/>
                          </a:solidFill>
                          <a:latin typeface="Trebuchet MS"/>
                        </a:rPr>
                        <a:t>顺序（</a:t>
                      </a:r>
                      <a:r>
                        <a:rPr lang="en-US" altLang="zh-CN" sz="1800" b="0" strike="noStrike" spc="-1" dirty="0">
                          <a:solidFill>
                            <a:srgbClr val="000000"/>
                          </a:solidFill>
                          <a:latin typeface="Trebuchet MS"/>
                        </a:rPr>
                        <a:t>Sequential</a:t>
                      </a:r>
                      <a:r>
                        <a:rPr lang="zh-CN" altLang="en-US" sz="1800" b="0" strike="noStrike" spc="-1" dirty="0">
                          <a:solidFill>
                            <a:srgbClr val="000000"/>
                          </a:solidFill>
                          <a:latin typeface="Trebuchet MS"/>
                        </a:rPr>
                        <a:t>）</a:t>
                      </a:r>
                      <a:r>
                        <a:rPr lang="en-US" altLang="zh-CN" sz="1800" b="0" strike="noStrike" spc="-1" dirty="0">
                          <a:solidFill>
                            <a:srgbClr val="000000"/>
                          </a:solidFill>
                          <a:latin typeface="Trebuchet MS"/>
                        </a:rPr>
                        <a:t>C (</a:t>
                      </a:r>
                      <a:r>
                        <a:rPr lang="zh-CN" altLang="en-US" sz="1800" b="0" strike="noStrike" spc="-1" dirty="0">
                          <a:solidFill>
                            <a:srgbClr val="000000"/>
                          </a:solidFill>
                          <a:latin typeface="Trebuchet MS"/>
                        </a:rPr>
                        <a:t>不使用</a:t>
                      </a:r>
                      <a:r>
                        <a:rPr lang="en-US" altLang="zh-CN" sz="1800" b="0" strike="noStrike" spc="-1" dirty="0">
                          <a:solidFill>
                            <a:srgbClr val="000000"/>
                          </a:solidFill>
                          <a:latin typeface="Trebuchet MS"/>
                        </a:rPr>
                        <a:t> OpenCL)</a:t>
                      </a:r>
                      <a:endParaRPr lang="en-US" altLang="zh-CN" sz="1800" b="0" strike="noStrike" spc="-1" dirty="0">
                        <a:latin typeface="+mn-lt"/>
                      </a:endParaRPr>
                    </a:p>
                  </a:txBody>
                  <a:tcPr>
                    <a:lnT w="12240">
                      <a:solidFill>
                        <a:srgbClr val="000000"/>
                      </a:solidFill>
                    </a:lnT>
                    <a:lnB w="12240">
                      <a:solidFill>
                        <a:srgbClr val="000000"/>
                      </a:solidFill>
                    </a:lnB>
                    <a:solidFill>
                      <a:srgbClr val="000000">
                        <a:alpha val="20000"/>
                      </a:srgbClr>
                    </a:solidFill>
                  </a:tcPr>
                </a:tc>
                <a:tc>
                  <a:txBody>
                    <a:bodyPr/>
                    <a:lstStyle/>
                    <a:p>
                      <a:pPr algn="ctr">
                        <a:lnSpc>
                          <a:spcPct val="100000"/>
                        </a:lnSpc>
                      </a:pPr>
                      <a:r>
                        <a:rPr lang="en-US" sz="1800" b="0" strike="noStrike" spc="-1">
                          <a:solidFill>
                            <a:srgbClr val="000000"/>
                          </a:solidFill>
                          <a:latin typeface="Trebuchet MS"/>
                        </a:rPr>
                        <a:t>887.2</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gn="ctr">
                        <a:lnSpc>
                          <a:spcPct val="100000"/>
                        </a:lnSpc>
                      </a:pPr>
                      <a:r>
                        <a:rPr lang="en-US" sz="1800" b="0" strike="noStrike" spc="-1">
                          <a:solidFill>
                            <a:srgbClr val="000000"/>
                          </a:solidFill>
                          <a:latin typeface="Trebuchet MS"/>
                        </a:rPr>
                        <a:t>N/A</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02"/>
                  </a:ext>
                </a:extLst>
              </a:tr>
              <a:tr h="357120">
                <a:tc>
                  <a:txBody>
                    <a:bodyPr/>
                    <a:lstStyle/>
                    <a:p>
                      <a:pPr>
                        <a:lnSpc>
                          <a:spcPct val="100000"/>
                        </a:lnSpc>
                      </a:pPr>
                      <a:r>
                        <a:rPr lang="en-US" sz="1800" b="0" strike="noStrike" spc="-1" dirty="0">
                          <a:solidFill>
                            <a:srgbClr val="000000"/>
                          </a:solidFill>
                          <a:latin typeface="Trebuchet MS"/>
                        </a:rPr>
                        <a:t>C(</a:t>
                      </a:r>
                      <a:r>
                        <a:rPr lang="en-US" sz="1800" b="0" strike="noStrike" spc="-1" dirty="0" err="1">
                          <a:solidFill>
                            <a:srgbClr val="000000"/>
                          </a:solidFill>
                          <a:latin typeface="Trebuchet MS"/>
                        </a:rPr>
                        <a:t>i,j</a:t>
                      </a:r>
                      <a:r>
                        <a:rPr lang="en-US" sz="1800" b="0" strike="noStrike" spc="-1" dirty="0">
                          <a:solidFill>
                            <a:srgbClr val="000000"/>
                          </a:solidFill>
                          <a:latin typeface="Trebuchet MS"/>
                        </a:rPr>
                        <a:t>) </a:t>
                      </a:r>
                      <a:r>
                        <a:rPr lang="zh-CN" altLang="en-US" sz="1800" b="0" strike="noStrike" spc="-1" dirty="0">
                          <a:solidFill>
                            <a:srgbClr val="000000"/>
                          </a:solidFill>
                          <a:latin typeface="Trebuchet MS"/>
                        </a:rPr>
                        <a:t>每个工作项（</a:t>
                      </a:r>
                      <a:r>
                        <a:rPr lang="en-US" altLang="zh-CN" sz="1800" b="0" strike="noStrike" spc="-1" dirty="0">
                          <a:solidFill>
                            <a:srgbClr val="000000"/>
                          </a:solidFill>
                          <a:latin typeface="Trebuchet MS"/>
                        </a:rPr>
                        <a:t>work-item</a:t>
                      </a:r>
                      <a:r>
                        <a:rPr lang="zh-CN" altLang="en-US" sz="1800" b="0" strike="noStrike" spc="-1" dirty="0">
                          <a:solidFill>
                            <a:srgbClr val="000000"/>
                          </a:solidFill>
                          <a:latin typeface="Trebuchet MS"/>
                        </a:rPr>
                        <a:t>）</a:t>
                      </a:r>
                      <a:r>
                        <a:rPr lang="en-US" sz="1800" b="0" strike="noStrike" spc="-1" dirty="0">
                          <a:solidFill>
                            <a:srgbClr val="000000"/>
                          </a:solidFill>
                          <a:latin typeface="Trebuchet MS"/>
                        </a:rPr>
                        <a:t> </a:t>
                      </a:r>
                      <a:r>
                        <a:rPr lang="zh-CN" altLang="en-US" sz="1800" b="0" strike="noStrike" spc="-1" dirty="0">
                          <a:solidFill>
                            <a:srgbClr val="000000"/>
                          </a:solidFill>
                          <a:latin typeface="Trebuchet MS"/>
                        </a:rPr>
                        <a:t>全存放在全局内存</a:t>
                      </a:r>
                      <a:endParaRPr lang="en-US" sz="1800" b="0" strike="noStrike" spc="-1" dirty="0">
                        <a:latin typeface="Arial"/>
                      </a:endParaRPr>
                    </a:p>
                  </a:txBody>
                  <a:tcPr>
                    <a:lnT w="12240">
                      <a:solidFill>
                        <a:srgbClr val="000000"/>
                      </a:solidFill>
                    </a:lnT>
                    <a:lnB w="12240">
                      <a:solidFill>
                        <a:srgbClr val="000000"/>
                      </a:solidFill>
                    </a:lnB>
                    <a:noFill/>
                  </a:tcPr>
                </a:tc>
                <a:tc>
                  <a:txBody>
                    <a:bodyPr/>
                    <a:lstStyle/>
                    <a:p>
                      <a:pPr algn="ctr">
                        <a:lnSpc>
                          <a:spcPct val="100000"/>
                        </a:lnSpc>
                      </a:pPr>
                      <a:r>
                        <a:rPr lang="en-US" sz="1800" b="0" strike="noStrike" spc="-1" dirty="0">
                          <a:solidFill>
                            <a:srgbClr val="000000"/>
                          </a:solidFill>
                          <a:latin typeface="Trebuchet MS"/>
                        </a:rPr>
                        <a:t>3,926.1</a:t>
                      </a:r>
                      <a:endParaRPr lang="en-US" sz="1800" b="0" strike="noStrike" spc="-1" dirty="0">
                        <a:latin typeface="Arial"/>
                      </a:endParaRPr>
                    </a:p>
                  </a:txBody>
                  <a:tcPr>
                    <a:lnT w="12240">
                      <a:solidFill>
                        <a:srgbClr val="000000"/>
                      </a:solidFill>
                    </a:lnT>
                    <a:lnB w="12240">
                      <a:solidFill>
                        <a:srgbClr val="000000"/>
                      </a:solidFill>
                    </a:lnB>
                    <a:noFill/>
                  </a:tcPr>
                </a:tc>
                <a:tc>
                  <a:txBody>
                    <a:bodyPr/>
                    <a:lstStyle/>
                    <a:p>
                      <a:pPr algn="ctr">
                        <a:lnSpc>
                          <a:spcPct val="100000"/>
                        </a:lnSpc>
                      </a:pPr>
                      <a:r>
                        <a:rPr lang="en-US" sz="1800" b="0" strike="noStrike" spc="-1" dirty="0">
                          <a:solidFill>
                            <a:srgbClr val="000000"/>
                          </a:solidFill>
                          <a:latin typeface="Trebuchet MS"/>
                        </a:rPr>
                        <a:t>3,720.9</a:t>
                      </a:r>
                      <a:endParaRPr lang="en-US" sz="1800" b="0" strike="noStrike" spc="-1" dirty="0">
                        <a:latin typeface="Arial"/>
                      </a:endParaRPr>
                    </a:p>
                  </a:txBody>
                  <a:tcPr>
                    <a:lnT w="12240">
                      <a:solidFill>
                        <a:srgbClr val="000000"/>
                      </a:solidFill>
                    </a:lnT>
                    <a:lnB w="12240">
                      <a:solidFill>
                        <a:srgbClr val="000000"/>
                      </a:solidFill>
                    </a:lnB>
                    <a:noFill/>
                  </a:tcPr>
                </a:tc>
                <a:extLst>
                  <a:ext uri="{0D108BD9-81ED-4DB2-BD59-A6C34878D82A}">
                    <a16:rowId xmlns:a16="http://schemas.microsoft.com/office/drawing/2014/main" val="10003"/>
                  </a:ext>
                </a:extLst>
              </a:tr>
              <a:tr h="357120">
                <a:tc>
                  <a:txBody>
                    <a:bodyPr/>
                    <a:lstStyle/>
                    <a:p>
                      <a:pPr>
                        <a:lnSpc>
                          <a:spcPct val="100000"/>
                        </a:lnSpc>
                      </a:pPr>
                      <a:r>
                        <a:rPr lang="en-US" sz="1800" b="0" strike="noStrike" spc="-1" dirty="0">
                          <a:solidFill>
                            <a:srgbClr val="000000"/>
                          </a:solidFill>
                          <a:latin typeface="Trebuchet MS"/>
                        </a:rPr>
                        <a:t>C </a:t>
                      </a:r>
                      <a:r>
                        <a:rPr lang="zh-CN" altLang="en-US" sz="1800" b="0" strike="noStrike" spc="-1" dirty="0">
                          <a:solidFill>
                            <a:srgbClr val="000000"/>
                          </a:solidFill>
                          <a:latin typeface="Trebuchet MS"/>
                        </a:rPr>
                        <a:t>每个工作项（</a:t>
                      </a:r>
                      <a:r>
                        <a:rPr lang="en-US" altLang="zh-CN" sz="1800" b="0" strike="noStrike" spc="-1" dirty="0">
                          <a:solidFill>
                            <a:srgbClr val="000000"/>
                          </a:solidFill>
                          <a:latin typeface="Trebuchet MS"/>
                        </a:rPr>
                        <a:t>work-item</a:t>
                      </a:r>
                      <a:r>
                        <a:rPr lang="zh-CN" altLang="en-US" sz="1800" b="0" strike="noStrike" spc="-1" dirty="0">
                          <a:solidFill>
                            <a:srgbClr val="000000"/>
                          </a:solidFill>
                          <a:latin typeface="Trebuchet MS"/>
                        </a:rPr>
                        <a:t>）一行（</a:t>
                      </a:r>
                      <a:r>
                        <a:rPr lang="en-US" altLang="zh-CN" sz="1800" b="0" strike="noStrike" spc="-1" dirty="0">
                          <a:solidFill>
                            <a:srgbClr val="000000"/>
                          </a:solidFill>
                          <a:latin typeface="Trebuchet MS"/>
                        </a:rPr>
                        <a:t>row</a:t>
                      </a:r>
                      <a:r>
                        <a:rPr lang="zh-CN" altLang="en-US" sz="1800" b="0" strike="noStrike" spc="-1" dirty="0">
                          <a:solidFill>
                            <a:srgbClr val="000000"/>
                          </a:solidFill>
                          <a:latin typeface="Trebuchet MS"/>
                        </a:rPr>
                        <a:t>），全存放在全局内存</a:t>
                      </a:r>
                      <a:endParaRPr lang="en-US" sz="1800" b="0" strike="noStrike" spc="-1" dirty="0">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gn="ctr">
                        <a:lnSpc>
                          <a:spcPct val="100000"/>
                        </a:lnSpc>
                      </a:pPr>
                      <a:r>
                        <a:rPr lang="en-US" sz="1800" b="0" strike="noStrike" spc="-1" dirty="0">
                          <a:solidFill>
                            <a:srgbClr val="000000"/>
                          </a:solidFill>
                          <a:latin typeface="Trebuchet MS"/>
                        </a:rPr>
                        <a:t>3,379.5</a:t>
                      </a:r>
                      <a:endParaRPr lang="en-US" sz="1800" b="0" strike="noStrike" spc="-1" dirty="0">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gn="ctr">
                        <a:lnSpc>
                          <a:spcPct val="100000"/>
                        </a:lnSpc>
                      </a:pPr>
                      <a:r>
                        <a:rPr lang="en-US" sz="1800" b="0" strike="noStrike" spc="-1" dirty="0">
                          <a:solidFill>
                            <a:srgbClr val="000000"/>
                          </a:solidFill>
                          <a:latin typeface="Trebuchet MS"/>
                        </a:rPr>
                        <a:t>4,195.8</a:t>
                      </a:r>
                      <a:endParaRPr lang="en-US" sz="1800" b="0" strike="noStrike" spc="-1" dirty="0">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04"/>
                  </a:ext>
                </a:extLst>
              </a:tr>
              <a:tr h="357120">
                <a:tc>
                  <a:txBody>
                    <a:bodyPr/>
                    <a:lstStyle/>
                    <a:p>
                      <a:pPr>
                        <a:lnSpc>
                          <a:spcPct val="100000"/>
                        </a:lnSpc>
                      </a:pPr>
                      <a:r>
                        <a:rPr lang="en-US" altLang="zh-CN" sz="1800" b="0" strike="noStrike" spc="-1" dirty="0">
                          <a:solidFill>
                            <a:srgbClr val="000000"/>
                          </a:solidFill>
                          <a:latin typeface="Trebuchet MS"/>
                        </a:rPr>
                        <a:t>C </a:t>
                      </a:r>
                      <a:r>
                        <a:rPr lang="zh-CN" altLang="en-US" sz="1800" b="0" strike="noStrike" spc="-1" dirty="0">
                          <a:solidFill>
                            <a:srgbClr val="000000"/>
                          </a:solidFill>
                          <a:latin typeface="Trebuchet MS"/>
                        </a:rPr>
                        <a:t>每个工作项（</a:t>
                      </a:r>
                      <a:r>
                        <a:rPr lang="en-US" altLang="zh-CN" sz="1800" b="0" strike="noStrike" spc="-1" dirty="0">
                          <a:solidFill>
                            <a:srgbClr val="000000"/>
                          </a:solidFill>
                          <a:latin typeface="Trebuchet MS"/>
                        </a:rPr>
                        <a:t>work-item</a:t>
                      </a:r>
                      <a:r>
                        <a:rPr lang="zh-CN" altLang="en-US" sz="1800" b="0" strike="noStrike" spc="-1" dirty="0">
                          <a:solidFill>
                            <a:srgbClr val="000000"/>
                          </a:solidFill>
                          <a:latin typeface="Trebuchet MS"/>
                        </a:rPr>
                        <a:t>）一行（</a:t>
                      </a:r>
                      <a:r>
                        <a:rPr lang="en-US" altLang="zh-CN" sz="1800" b="0" strike="noStrike" spc="-1" dirty="0">
                          <a:solidFill>
                            <a:srgbClr val="000000"/>
                          </a:solidFill>
                          <a:latin typeface="Trebuchet MS"/>
                        </a:rPr>
                        <a:t>row</a:t>
                      </a:r>
                      <a:r>
                        <a:rPr lang="zh-CN" altLang="en-US" sz="1800" b="0" strike="noStrike" spc="-1" dirty="0">
                          <a:solidFill>
                            <a:srgbClr val="000000"/>
                          </a:solidFill>
                          <a:latin typeface="Trebuchet MS"/>
                        </a:rPr>
                        <a:t>），</a:t>
                      </a:r>
                      <a:r>
                        <a:rPr lang="en-US" sz="1800" b="0" strike="noStrike" spc="-1" dirty="0">
                          <a:solidFill>
                            <a:srgbClr val="000000"/>
                          </a:solidFill>
                          <a:latin typeface="Trebuchet MS"/>
                        </a:rPr>
                        <a:t> A </a:t>
                      </a:r>
                      <a:r>
                        <a:rPr lang="zh-CN" altLang="en-US" sz="1800" b="0" strike="noStrike" spc="-1" dirty="0">
                          <a:solidFill>
                            <a:srgbClr val="000000"/>
                          </a:solidFill>
                          <a:latin typeface="Trebuchet MS"/>
                        </a:rPr>
                        <a:t>的行（</a:t>
                      </a:r>
                      <a:r>
                        <a:rPr lang="en-US" altLang="zh-CN" sz="1800" b="0" strike="noStrike" spc="-1" dirty="0">
                          <a:solidFill>
                            <a:srgbClr val="000000"/>
                          </a:solidFill>
                          <a:latin typeface="Trebuchet MS"/>
                        </a:rPr>
                        <a:t>row</a:t>
                      </a:r>
                      <a:r>
                        <a:rPr lang="zh-CN" altLang="en-US" sz="1800" b="0" strike="noStrike" spc="-1" dirty="0">
                          <a:solidFill>
                            <a:srgbClr val="000000"/>
                          </a:solidFill>
                          <a:latin typeface="Trebuchet MS"/>
                        </a:rPr>
                        <a:t>）存放在私有内存中</a:t>
                      </a:r>
                      <a:endParaRPr lang="en-US" sz="1800" b="0" strike="noStrike" spc="-1" dirty="0">
                        <a:latin typeface="Arial"/>
                      </a:endParaRPr>
                    </a:p>
                  </a:txBody>
                  <a:tcPr>
                    <a:lnT w="12240" cap="flat" cmpd="sng" algn="ctr">
                      <a:solidFill>
                        <a:srgbClr val="000000"/>
                      </a:solidFill>
                      <a:prstDash val="solid"/>
                      <a:round/>
                      <a:headEnd type="none" w="med" len="med"/>
                      <a:tailEnd type="none" w="med" len="med"/>
                    </a:lnT>
                    <a:lnB w="12240">
                      <a:solidFill>
                        <a:srgbClr val="000000"/>
                      </a:solidFill>
                    </a:lnB>
                    <a:noFill/>
                  </a:tcPr>
                </a:tc>
                <a:tc>
                  <a:txBody>
                    <a:bodyPr/>
                    <a:lstStyle/>
                    <a:p>
                      <a:pPr algn="ctr">
                        <a:lnSpc>
                          <a:spcPct val="100000"/>
                        </a:lnSpc>
                      </a:pPr>
                      <a:r>
                        <a:rPr lang="en-US" sz="1800" b="0" strike="noStrike" spc="-1" dirty="0">
                          <a:solidFill>
                            <a:srgbClr val="000000"/>
                          </a:solidFill>
                          <a:latin typeface="Trebuchet MS"/>
                        </a:rPr>
                        <a:t>3,385.8</a:t>
                      </a:r>
                      <a:endParaRPr lang="en-US" sz="1800" b="0" strike="noStrike" spc="-1" dirty="0">
                        <a:latin typeface="Arial"/>
                      </a:endParaRPr>
                    </a:p>
                  </a:txBody>
                  <a:tcPr>
                    <a:lnT w="12240" cap="flat" cmpd="sng" algn="ctr">
                      <a:solidFill>
                        <a:srgbClr val="000000"/>
                      </a:solidFill>
                      <a:prstDash val="solid"/>
                      <a:round/>
                      <a:headEnd type="none" w="med" len="med"/>
                      <a:tailEnd type="none" w="med" len="med"/>
                    </a:lnT>
                    <a:lnB w="12240">
                      <a:solidFill>
                        <a:srgbClr val="000000"/>
                      </a:solidFill>
                    </a:lnB>
                    <a:noFill/>
                  </a:tcPr>
                </a:tc>
                <a:tc>
                  <a:txBody>
                    <a:bodyPr/>
                    <a:lstStyle/>
                    <a:p>
                      <a:pPr algn="ctr">
                        <a:lnSpc>
                          <a:spcPct val="100000"/>
                        </a:lnSpc>
                      </a:pPr>
                      <a:r>
                        <a:rPr lang="en-US" sz="1800" b="0" strike="noStrike" spc="-1" dirty="0">
                          <a:solidFill>
                            <a:srgbClr val="000000"/>
                          </a:solidFill>
                          <a:latin typeface="Trebuchet MS"/>
                        </a:rPr>
                        <a:t>8,584.3</a:t>
                      </a:r>
                      <a:endParaRPr lang="en-US" sz="1800" b="0" strike="noStrike" spc="-1" dirty="0">
                        <a:latin typeface="Arial"/>
                      </a:endParaRPr>
                    </a:p>
                  </a:txBody>
                  <a:tcPr>
                    <a:lnT w="12240" cap="flat" cmpd="sng" algn="ctr">
                      <a:solidFill>
                        <a:srgbClr val="000000"/>
                      </a:solidFill>
                      <a:prstDash val="solid"/>
                      <a:round/>
                      <a:headEnd type="none" w="med" len="med"/>
                      <a:tailEnd type="none" w="med" len="med"/>
                    </a:lnT>
                    <a:lnB w="12240">
                      <a:solidFill>
                        <a:srgbClr val="000000"/>
                      </a:solidFill>
                    </a:lnB>
                    <a:noFill/>
                  </a:tcPr>
                </a:tc>
                <a:extLst>
                  <a:ext uri="{0D108BD9-81ED-4DB2-BD59-A6C34878D82A}">
                    <a16:rowId xmlns:a16="http://schemas.microsoft.com/office/drawing/2014/main" val="10005"/>
                  </a:ext>
                </a:extLst>
              </a:tr>
            </a:tbl>
          </a:graphicData>
        </a:graphic>
      </p:graphicFrame>
      <p:sp>
        <p:nvSpPr>
          <p:cNvPr id="1641" name="CustomShape 4"/>
          <p:cNvSpPr/>
          <p:nvPr/>
        </p:nvSpPr>
        <p:spPr>
          <a:xfrm>
            <a:off x="144900" y="5513776"/>
            <a:ext cx="3669840" cy="1265023"/>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z="1400" spc="-1" dirty="0">
                <a:solidFill>
                  <a:srgbClr val="000000"/>
                </a:solidFill>
                <a:latin typeface="Trebuchet MS"/>
              </a:rPr>
              <a:t>此处用的 </a:t>
            </a:r>
            <a:r>
              <a:rPr lang="en-US" altLang="zh-CN" sz="1400" spc="-1" dirty="0">
                <a:solidFill>
                  <a:srgbClr val="000000"/>
                </a:solidFill>
                <a:latin typeface="Trebuchet MS"/>
              </a:rPr>
              <a:t>GPU </a:t>
            </a:r>
            <a:r>
              <a:rPr lang="zh-CN" altLang="en-US" sz="1400" spc="-1" dirty="0">
                <a:solidFill>
                  <a:srgbClr val="000000"/>
                </a:solidFill>
                <a:latin typeface="Trebuchet MS"/>
              </a:rPr>
              <a:t>设备是 </a:t>
            </a:r>
            <a:r>
              <a:rPr lang="en-US" altLang="zh-CN" sz="1400" spc="-1" dirty="0">
                <a:solidFill>
                  <a:srgbClr val="000000"/>
                </a:solidFill>
                <a:latin typeface="Trebuchet MS"/>
              </a:rPr>
              <a:t>Tesla® M2090 GPU </a:t>
            </a:r>
            <a:r>
              <a:rPr lang="zh-CN" altLang="en-US" sz="1400" spc="-1" dirty="0">
                <a:solidFill>
                  <a:srgbClr val="000000"/>
                </a:solidFill>
                <a:latin typeface="Trebuchet MS"/>
              </a:rPr>
              <a:t>，来自</a:t>
            </a:r>
            <a:r>
              <a:rPr lang="en-US" altLang="zh-CN" sz="1400" spc="-1" dirty="0">
                <a:solidFill>
                  <a:srgbClr val="000000"/>
                </a:solidFill>
                <a:latin typeface="Trebuchet MS"/>
              </a:rPr>
              <a:t>NVIDIA® </a:t>
            </a:r>
            <a:r>
              <a:rPr lang="zh-CN" altLang="en-US" sz="1400" spc="-1" dirty="0">
                <a:solidFill>
                  <a:srgbClr val="000000"/>
                </a:solidFill>
                <a:latin typeface="Trebuchet MS"/>
              </a:rPr>
              <a:t>，有 </a:t>
            </a:r>
            <a:r>
              <a:rPr lang="en-US" altLang="zh-CN" sz="1400" spc="-1" dirty="0">
                <a:solidFill>
                  <a:srgbClr val="000000"/>
                </a:solidFill>
                <a:latin typeface="Trebuchet MS"/>
              </a:rPr>
              <a:t>16</a:t>
            </a:r>
            <a:r>
              <a:rPr lang="zh-CN" altLang="en-US" sz="1400" spc="-1" dirty="0">
                <a:solidFill>
                  <a:srgbClr val="000000"/>
                </a:solidFill>
                <a:latin typeface="Trebuchet MS"/>
              </a:rPr>
              <a:t> 个计算单元（</a:t>
            </a:r>
            <a:r>
              <a:rPr lang="en-US" altLang="zh-CN" sz="1400" spc="-1" dirty="0">
                <a:solidFill>
                  <a:srgbClr val="000000"/>
                </a:solidFill>
                <a:latin typeface="Trebuchet MS"/>
              </a:rPr>
              <a:t>CU</a:t>
            </a:r>
            <a:r>
              <a:rPr lang="zh-CN" altLang="en-US" sz="1400" spc="-1" dirty="0">
                <a:solidFill>
                  <a:srgbClr val="000000"/>
                </a:solidFill>
                <a:latin typeface="Trebuchet MS"/>
              </a:rPr>
              <a:t>），</a:t>
            </a:r>
            <a:r>
              <a:rPr lang="en-US" altLang="zh-CN" sz="1400" spc="-1" dirty="0">
                <a:solidFill>
                  <a:srgbClr val="000000"/>
                </a:solidFill>
                <a:latin typeface="Trebuchet MS"/>
              </a:rPr>
              <a:t>512 </a:t>
            </a:r>
            <a:r>
              <a:rPr lang="zh-CN" altLang="en-US" sz="1400" spc="-1" dirty="0">
                <a:solidFill>
                  <a:srgbClr val="000000"/>
                </a:solidFill>
                <a:latin typeface="Trebuchet MS"/>
              </a:rPr>
              <a:t>个处理元素（</a:t>
            </a:r>
            <a:r>
              <a:rPr lang="en-US" altLang="zh-CN" sz="1400" spc="-1" dirty="0">
                <a:solidFill>
                  <a:srgbClr val="000000"/>
                </a:solidFill>
                <a:latin typeface="Trebuchet MS"/>
              </a:rPr>
              <a:t>PE</a:t>
            </a:r>
            <a:r>
              <a:rPr lang="zh-CN" altLang="en-US" sz="1400" spc="-1" dirty="0">
                <a:solidFill>
                  <a:srgbClr val="000000"/>
                </a:solidFill>
                <a:latin typeface="Trebuchet MS"/>
              </a:rPr>
              <a:t>）</a:t>
            </a:r>
            <a:endParaRPr lang="en-US" altLang="zh-CN" sz="1400" spc="-1" dirty="0"/>
          </a:p>
          <a:p>
            <a:pPr>
              <a:lnSpc>
                <a:spcPct val="100000"/>
              </a:lnSpc>
            </a:pPr>
            <a:r>
              <a:rPr lang="zh-CN" altLang="en-US" sz="1400" spc="-1" dirty="0">
                <a:solidFill>
                  <a:srgbClr val="000000"/>
                </a:solidFill>
                <a:latin typeface="Trebuchet MS"/>
              </a:rPr>
              <a:t>所用的 </a:t>
            </a:r>
            <a:r>
              <a:rPr lang="en-US" altLang="zh-CN" sz="1400" spc="-1" dirty="0">
                <a:solidFill>
                  <a:srgbClr val="000000"/>
                </a:solidFill>
                <a:latin typeface="Trebuchet MS"/>
              </a:rPr>
              <a:t>CPU </a:t>
            </a:r>
            <a:r>
              <a:rPr lang="zh-CN" altLang="en-US" sz="1400" spc="-1" dirty="0">
                <a:solidFill>
                  <a:srgbClr val="000000"/>
                </a:solidFill>
                <a:latin typeface="Trebuchet MS"/>
              </a:rPr>
              <a:t>设备是</a:t>
            </a:r>
            <a:r>
              <a:rPr lang="en-US" altLang="zh-CN" sz="1400" spc="-1" dirty="0">
                <a:solidFill>
                  <a:srgbClr val="000000"/>
                </a:solidFill>
                <a:latin typeface="Trebuchet MS"/>
              </a:rPr>
              <a:t> Intel® Xeon® CPU, E5649 @ 2.53GHz</a:t>
            </a:r>
            <a:endParaRPr lang="en-US" altLang="zh-CN" sz="1400" spc="-1" dirty="0"/>
          </a:p>
        </p:txBody>
      </p:sp>
      <p:sp>
        <p:nvSpPr>
          <p:cNvPr id="1642" name="CustomShape 5"/>
          <p:cNvSpPr/>
          <p:nvPr/>
        </p:nvSpPr>
        <p:spPr>
          <a:xfrm>
            <a:off x="108309" y="6583320"/>
            <a:ext cx="4860720" cy="517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241"/>
              </a:spcBef>
            </a:pPr>
            <a:r>
              <a:rPr lang="zh-CN" altLang="en-US" sz="1200" b="0" strike="noStrike" spc="-1" dirty="0">
                <a:solidFill>
                  <a:srgbClr val="000000"/>
                </a:solidFill>
                <a:latin typeface="Trebuchet MS"/>
                <a:ea typeface="DejaVu Sans"/>
              </a:rPr>
              <a:t>第三方名称是其公司所有财产</a:t>
            </a:r>
            <a:endParaRPr lang="en-US" sz="1200" b="0" strike="noStrike" spc="-1" dirty="0">
              <a:latin typeface="Arial"/>
            </a:endParaRPr>
          </a:p>
        </p:txBody>
      </p:sp>
      <p:sp>
        <p:nvSpPr>
          <p:cNvPr id="1643" name="CustomShape 6"/>
          <p:cNvSpPr/>
          <p:nvPr/>
        </p:nvSpPr>
        <p:spPr>
          <a:xfrm>
            <a:off x="3852000" y="5877360"/>
            <a:ext cx="5218920" cy="1460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pc="-1" dirty="0">
                <a:solidFill>
                  <a:srgbClr val="4F81BD"/>
                </a:solidFill>
                <a:latin typeface="Trebuchet MS"/>
              </a:rPr>
              <a:t>这些并不是专业的跑分测试结果。如果你在自己机器上运行这些测试可能得到完全不同的结果。</a:t>
            </a:r>
            <a:endParaRPr lang="en-US" altLang="zh-CN" spc="-1" dirty="0"/>
          </a:p>
        </p:txBody>
      </p:sp>
      <p:sp>
        <p:nvSpPr>
          <p:cNvPr id="1644" name="CustomShape 7"/>
          <p:cNvSpPr/>
          <p:nvPr/>
        </p:nvSpPr>
        <p:spPr>
          <a:xfrm>
            <a:off x="4361042" y="5429520"/>
            <a:ext cx="1936440" cy="4557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zh-CN" altLang="en-US" sz="2400" b="0" strike="noStrike" spc="-1" dirty="0">
                <a:solidFill>
                  <a:srgbClr val="C0504D"/>
                </a:solidFill>
                <a:latin typeface="Trebuchet MS"/>
                <a:ea typeface="DejaVu Sans"/>
              </a:rPr>
              <a:t>大有改善！</a:t>
            </a:r>
            <a:endParaRPr lang="en-US" sz="2400" b="0" strike="noStrike" spc="-1" dirty="0">
              <a:latin typeface="Arial"/>
            </a:endParaRPr>
          </a:p>
        </p:txBody>
      </p:sp>
      <p:sp>
        <p:nvSpPr>
          <p:cNvPr id="1645" name="CustomShape 8"/>
          <p:cNvSpPr/>
          <p:nvPr/>
        </p:nvSpPr>
        <p:spPr>
          <a:xfrm flipV="1">
            <a:off x="6231061" y="4891680"/>
            <a:ext cx="1292579" cy="731606"/>
          </a:xfrm>
          <a:custGeom>
            <a:avLst/>
            <a:gdLst/>
            <a:ahLst/>
            <a:cxnLst/>
            <a:rect l="l" t="t" r="r" b="b"/>
            <a:pathLst>
              <a:path w="21600" h="21600">
                <a:moveTo>
                  <a:pt x="0" y="0"/>
                </a:moveTo>
                <a:lnTo>
                  <a:pt x="21600" y="21600"/>
                </a:lnTo>
              </a:path>
            </a:pathLst>
          </a:custGeom>
          <a:noFill/>
          <a:ln w="38160">
            <a:solidFill>
              <a:schemeClr val="accent2"/>
            </a:solidFill>
            <a:round/>
            <a:tailEnd type="triangle" w="med" len="med"/>
          </a:ln>
        </p:spPr>
        <p:style>
          <a:lnRef idx="1">
            <a:schemeClr val="accent1"/>
          </a:lnRef>
          <a:fillRef idx="0">
            <a:schemeClr val="accent1"/>
          </a:fillRef>
          <a:effectRef idx="0">
            <a:schemeClr val="accent1"/>
          </a:effectRef>
          <a:fontRef idx="minor"/>
        </p:style>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6" name="CustomShape 1"/>
          <p:cNvSpPr/>
          <p:nvPr/>
        </p:nvSpPr>
        <p:spPr>
          <a:xfrm>
            <a:off x="107640" y="5364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3600" b="0" strike="noStrike" spc="-1" dirty="0">
                <a:solidFill>
                  <a:srgbClr val="000000"/>
                </a:solidFill>
                <a:latin typeface="Trebuchet MS"/>
              </a:rPr>
              <a:t>为什么过多使用私有内存可能有正面效果</a:t>
            </a:r>
            <a:endParaRPr lang="en-US" sz="3600" b="0" strike="noStrike" spc="-1" dirty="0">
              <a:latin typeface="Arial"/>
            </a:endParaRPr>
          </a:p>
        </p:txBody>
      </p:sp>
      <p:sp>
        <p:nvSpPr>
          <p:cNvPr id="1647" name="CustomShape 2"/>
          <p:cNvSpPr/>
          <p:nvPr/>
        </p:nvSpPr>
        <p:spPr>
          <a:xfrm>
            <a:off x="457200" y="1600200"/>
            <a:ext cx="8228880" cy="5257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20000"/>
          </a:bodyPr>
          <a:lstStyle/>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如果现实的私有内存只是硬件寄存器（</a:t>
            </a:r>
            <a:r>
              <a:rPr lang="en-US" altLang="zh-CN" sz="3200" spc="-1" dirty="0">
                <a:solidFill>
                  <a:srgbClr val="000000"/>
                </a:solidFill>
                <a:latin typeface="Trebuchet MS"/>
              </a:rPr>
              <a:t>hardware register</a:t>
            </a:r>
            <a:r>
              <a:rPr lang="zh-CN" altLang="en-US" sz="3200" b="0" strike="noStrike" spc="-1" dirty="0">
                <a:solidFill>
                  <a:srgbClr val="000000"/>
                </a:solidFill>
                <a:latin typeface="Trebuchet MS"/>
              </a:rPr>
              <a:t>），那么每个工作项（</a:t>
            </a:r>
            <a:r>
              <a:rPr lang="en-US" altLang="zh-CN" sz="3200" b="0" strike="noStrike" spc="-1" dirty="0">
                <a:solidFill>
                  <a:srgbClr val="000000"/>
                </a:solidFill>
                <a:latin typeface="Trebuchet MS"/>
              </a:rPr>
              <a:t>work-item</a:t>
            </a:r>
            <a:r>
              <a:rPr lang="zh-CN" altLang="en-US" sz="3200" b="0" strike="noStrike" spc="-1" dirty="0">
                <a:solidFill>
                  <a:srgbClr val="000000"/>
                </a:solidFill>
                <a:latin typeface="Trebuchet MS"/>
              </a:rPr>
              <a:t>）能分到的也只有几十</a:t>
            </a:r>
            <a:r>
              <a:rPr lang="zh-CN" altLang="en-US" sz="3200" spc="-1" dirty="0">
                <a:solidFill>
                  <a:srgbClr val="000000"/>
                </a:solidFill>
                <a:latin typeface="Trebuchet MS"/>
              </a:rPr>
              <a:t>字节</a:t>
            </a:r>
            <a:endParaRPr lang="en-US" sz="32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很多核函数都会在私有内存中分配太多变量</a:t>
            </a:r>
            <a:endParaRPr lang="en-US" sz="32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所以编译器其实已经早就设计好了应对这种情景了</a:t>
            </a:r>
            <a:endParaRPr lang="en-US" sz="32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编译器可以溢出一部分私有内存到全局内存中</a:t>
            </a:r>
            <a:endParaRPr lang="en-US" sz="32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即便如此也还是给编译器提供了有用信息</a:t>
            </a:r>
            <a:r>
              <a:rPr lang="en-US" altLang="zh-CN" sz="3200" spc="-1" dirty="0">
                <a:solidFill>
                  <a:srgbClr val="000000"/>
                </a:solidFill>
                <a:latin typeface="Trebuchet MS"/>
              </a:rPr>
              <a:t>—</a:t>
            </a:r>
            <a:r>
              <a:rPr lang="zh-CN" altLang="en-US" sz="3200" spc="-1" dirty="0">
                <a:solidFill>
                  <a:srgbClr val="000000"/>
                </a:solidFill>
                <a:latin typeface="Trebuchet MS"/>
              </a:rPr>
              <a:t>特定部分的数据将只被某一个单独的工作项（</a:t>
            </a:r>
            <a:r>
              <a:rPr lang="en-US" altLang="zh-CN" sz="3200" spc="-1" dirty="0">
                <a:solidFill>
                  <a:srgbClr val="000000"/>
                </a:solidFill>
                <a:latin typeface="Trebuchet MS"/>
              </a:rPr>
              <a:t>work-item</a:t>
            </a:r>
            <a:r>
              <a:rPr lang="zh-CN" altLang="en-US" sz="3200" spc="-1" dirty="0">
                <a:solidFill>
                  <a:srgbClr val="000000"/>
                </a:solidFill>
                <a:latin typeface="Trebuchet MS"/>
              </a:rPr>
              <a:t>）所读取</a:t>
            </a:r>
            <a:endParaRPr lang="en-US" sz="32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这样就使得编译器可以将这些数据以更高读取效率的方式存放</a:t>
            </a:r>
            <a:endParaRPr lang="en-US" sz="3200" b="0" strike="noStrike" spc="-1" dirty="0">
              <a:latin typeface="Arial"/>
            </a:endParaRP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 name="CustomShape 1"/>
          <p:cNvSpPr/>
          <p:nvPr/>
        </p:nvSpPr>
        <p:spPr>
          <a:xfrm>
            <a:off x="35640" y="0"/>
            <a:ext cx="910764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3600" b="0" strike="noStrike" spc="-1" dirty="0">
                <a:solidFill>
                  <a:srgbClr val="000000"/>
                </a:solidFill>
                <a:latin typeface="Trebuchet MS"/>
              </a:rPr>
              <a:t>练习</a:t>
            </a:r>
            <a:r>
              <a:rPr lang="en-US" sz="3600" b="0" strike="noStrike" spc="-1" dirty="0">
                <a:solidFill>
                  <a:srgbClr val="000000"/>
                </a:solidFill>
                <a:latin typeface="Trebuchet MS"/>
              </a:rPr>
              <a:t> 7: </a:t>
            </a:r>
            <a:r>
              <a:rPr lang="zh-CN" altLang="en-US" sz="3600" b="0" strike="noStrike" spc="-1" dirty="0">
                <a:solidFill>
                  <a:srgbClr val="000000"/>
                </a:solidFill>
                <a:latin typeface="Trebuchet MS"/>
              </a:rPr>
              <a:t>使用私有内存</a:t>
            </a:r>
            <a:endParaRPr lang="en-US" sz="3600" b="0" strike="noStrike" spc="-1" dirty="0">
              <a:latin typeface="Arial"/>
            </a:endParaRPr>
          </a:p>
        </p:txBody>
      </p:sp>
      <p:sp>
        <p:nvSpPr>
          <p:cNvPr id="1649" name="CustomShape 2"/>
          <p:cNvSpPr/>
          <p:nvPr/>
        </p:nvSpPr>
        <p:spPr>
          <a:xfrm>
            <a:off x="179640" y="1127520"/>
            <a:ext cx="8784360" cy="5541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10000"/>
          </a:bodyPr>
          <a:lstStyle/>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目标：</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使用私有内存来最小化内存移动操作的性能开销，从而优化矩阵乘法程序的性能</a:t>
            </a:r>
            <a:endParaRPr lang="en-US" sz="2800" b="0" strike="noStrike" spc="-1" dirty="0">
              <a:latin typeface="Arial"/>
            </a:endParaRPr>
          </a:p>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流程：</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spc="-1" dirty="0">
                <a:solidFill>
                  <a:srgbClr val="000000"/>
                </a:solidFill>
                <a:latin typeface="Trebuchet MS"/>
              </a:rPr>
              <a:t>从你的矩阵乘法答案开始着手</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修改核函数，使得每个工作项（</a:t>
            </a:r>
            <a:r>
              <a:rPr lang="en-US" altLang="zh-CN" sz="2800" b="0" strike="noStrike" spc="-1" dirty="0">
                <a:solidFill>
                  <a:srgbClr val="000000"/>
                </a:solidFill>
                <a:latin typeface="Trebuchet MS"/>
              </a:rPr>
              <a:t>work-item</a:t>
            </a:r>
            <a:r>
              <a:rPr lang="zh-CN" altLang="en-US" sz="2800" b="0" strike="noStrike" spc="-1" dirty="0">
                <a:solidFill>
                  <a:srgbClr val="000000"/>
                </a:solidFill>
                <a:latin typeface="Trebuchet MS"/>
              </a:rPr>
              <a:t>）将自己所用到的</a:t>
            </a:r>
            <a:r>
              <a:rPr lang="en-US" altLang="zh-CN" sz="2800" b="0" strike="noStrike" spc="-1" dirty="0">
                <a:solidFill>
                  <a:srgbClr val="000000"/>
                </a:solidFill>
                <a:latin typeface="Trebuchet MS"/>
              </a:rPr>
              <a:t>A</a:t>
            </a:r>
            <a:r>
              <a:rPr lang="zh-CN" altLang="en-US" sz="2800" b="0" strike="noStrike" spc="-1" dirty="0">
                <a:solidFill>
                  <a:srgbClr val="000000"/>
                </a:solidFill>
                <a:latin typeface="Trebuchet MS"/>
              </a:rPr>
              <a:t>的行（</a:t>
            </a:r>
            <a:r>
              <a:rPr lang="en-US" altLang="zh-CN" sz="2800" b="0" strike="noStrike" spc="-1" dirty="0">
                <a:solidFill>
                  <a:srgbClr val="000000"/>
                </a:solidFill>
                <a:latin typeface="Trebuchet MS"/>
              </a:rPr>
              <a:t>row</a:t>
            </a:r>
            <a:r>
              <a:rPr lang="zh-CN" altLang="en-US" sz="2800" b="0" strike="noStrike" spc="-1" dirty="0">
                <a:solidFill>
                  <a:srgbClr val="000000"/>
                </a:solidFill>
                <a:latin typeface="Trebuchet MS"/>
              </a:rPr>
              <a:t>）复制到私有内存</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一步一步优化，将中间版本的程序都保存下来，追踪纪录好性能提升的过程</a:t>
            </a:r>
            <a:endParaRPr lang="en-US" sz="2800" b="0" strike="noStrike" spc="-1" dirty="0">
              <a:latin typeface="Arial"/>
            </a:endParaRPr>
          </a:p>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预期输出</a:t>
            </a:r>
            <a:r>
              <a:rPr lang="en-US" sz="3200" b="0" strike="noStrike" spc="-1" dirty="0">
                <a:solidFill>
                  <a:srgbClr val="C0504D"/>
                </a:solidFill>
                <a:latin typeface="Trebuchet MS"/>
              </a:rPr>
              <a:t>:</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zh-CN" altLang="en-US" sz="2800" spc="-1" dirty="0">
                <a:solidFill>
                  <a:srgbClr val="000000"/>
                </a:solidFill>
                <a:latin typeface="Trebuchet MS"/>
              </a:rPr>
              <a:t>标准输出信息，证明矩阵乘法计算结果正确</a:t>
            </a:r>
            <a:endParaRPr lang="en-US" altLang="zh-CN" sz="2800" spc="-1" dirty="0"/>
          </a:p>
          <a:p>
            <a:pPr marL="743040" lvl="1" indent="-285120">
              <a:lnSpc>
                <a:spcPct val="110000"/>
              </a:lnSpc>
              <a:spcBef>
                <a:spcPts val="561"/>
              </a:spcBef>
              <a:buClr>
                <a:srgbClr val="000000"/>
              </a:buClr>
              <a:buFont typeface="Arial"/>
              <a:buChar char="–"/>
            </a:pPr>
            <a:r>
              <a:rPr lang="zh-CN" altLang="en-US" sz="2800" spc="-1" dirty="0">
                <a:solidFill>
                  <a:srgbClr val="000000"/>
                </a:solidFill>
                <a:latin typeface="Trebuchet MS"/>
              </a:rPr>
              <a:t>报告运行的实践以及算力性能表现</a:t>
            </a:r>
            <a:r>
              <a:rPr lang="en-US" altLang="zh-CN" sz="2800" spc="-1" dirty="0">
                <a:solidFill>
                  <a:srgbClr val="000000"/>
                </a:solidFill>
                <a:latin typeface="Trebuchet MS"/>
              </a:rPr>
              <a:t>  MFLOPS</a:t>
            </a:r>
            <a:endParaRPr lang="en-US" altLang="zh-CN" sz="2800" spc="-1" dirty="0"/>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0" name="CustomShape 1"/>
          <p:cNvSpPr/>
          <p:nvPr/>
        </p:nvSpPr>
        <p:spPr>
          <a:xfrm>
            <a:off x="107640" y="19764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4400" b="0" strike="noStrike" spc="-1" dirty="0">
                <a:solidFill>
                  <a:srgbClr val="000000"/>
                </a:solidFill>
                <a:latin typeface="Trebuchet MS"/>
              </a:rPr>
              <a:t>优化矩阵乘法</a:t>
            </a:r>
            <a:endParaRPr lang="en-US" sz="4400" b="0" strike="noStrike" spc="-1" dirty="0">
              <a:latin typeface="Arial"/>
            </a:endParaRPr>
          </a:p>
        </p:txBody>
      </p:sp>
      <p:sp>
        <p:nvSpPr>
          <p:cNvPr id="1651" name="CustomShape 2"/>
          <p:cNvSpPr/>
          <p:nvPr/>
        </p:nvSpPr>
        <p:spPr>
          <a:xfrm>
            <a:off x="123840" y="1412640"/>
            <a:ext cx="8861400" cy="2447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上面已经说到了对于</a:t>
            </a:r>
            <a:r>
              <a:rPr lang="en-US" sz="2400" b="0" strike="noStrike" spc="-1" dirty="0">
                <a:solidFill>
                  <a:srgbClr val="000000"/>
                </a:solidFill>
                <a:latin typeface="Trebuchet MS"/>
              </a:rPr>
              <a:t>C</a:t>
            </a:r>
            <a:r>
              <a:rPr lang="zh-CN" altLang="en-US" sz="2400" spc="-1" dirty="0">
                <a:solidFill>
                  <a:srgbClr val="000000"/>
                </a:solidFill>
                <a:latin typeface="Trebuchet MS"/>
              </a:rPr>
              <a:t>的一行</a:t>
            </a:r>
            <a:r>
              <a:rPr lang="en-US" sz="2400" b="0" strike="noStrike" spc="-1" dirty="0">
                <a:solidFill>
                  <a:srgbClr val="000000"/>
                </a:solidFill>
                <a:latin typeface="Trebuchet MS"/>
              </a:rPr>
              <a:t>,</a:t>
            </a:r>
            <a:r>
              <a:rPr lang="zh-CN" altLang="en-US" sz="2400" b="0" strike="noStrike" spc="-1" dirty="0">
                <a:solidFill>
                  <a:srgbClr val="000000"/>
                </a:solidFill>
                <a:latin typeface="Trebuchet MS"/>
              </a:rPr>
              <a:t>每个元素都重复利用了</a:t>
            </a:r>
            <a:r>
              <a:rPr lang="en-US" altLang="zh-CN" sz="2400" b="0" strike="noStrike" spc="-1" dirty="0">
                <a:solidFill>
                  <a:srgbClr val="000000"/>
                </a:solidFill>
                <a:latin typeface="Trebuchet MS"/>
              </a:rPr>
              <a:t>A</a:t>
            </a:r>
            <a:r>
              <a:rPr lang="zh-CN" altLang="en-US" sz="2400" spc="-1" dirty="0">
                <a:solidFill>
                  <a:srgbClr val="000000"/>
                </a:solidFill>
                <a:latin typeface="Trebuchet MS"/>
              </a:rPr>
              <a:t>中的</a:t>
            </a:r>
            <a:r>
              <a:rPr lang="zh-CN" altLang="en-US" sz="2400" b="0" strike="noStrike" spc="-1" dirty="0">
                <a:solidFill>
                  <a:srgbClr val="000000"/>
                </a:solidFill>
                <a:latin typeface="Trebuchet MS"/>
              </a:rPr>
              <a:t>同一行</a:t>
            </a:r>
            <a:r>
              <a:rPr lang="en-US" sz="2400" b="0" strike="noStrike" spc="-1" dirty="0">
                <a:solidFill>
                  <a:srgbClr val="000000"/>
                </a:solidFill>
                <a:latin typeface="Trebuchet MS"/>
              </a:rPr>
              <a:t> </a:t>
            </a:r>
          </a:p>
          <a:p>
            <a:pPr marL="343080" indent="-34236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同样的道理，同一工作组</a:t>
            </a:r>
            <a:r>
              <a:rPr lang="zh-CN" altLang="en-US" sz="2400" spc="-1" dirty="0">
                <a:solidFill>
                  <a:srgbClr val="000000"/>
                </a:solidFill>
                <a:latin typeface="Trebuchet MS"/>
              </a:rPr>
              <a:t>（</a:t>
            </a:r>
            <a:r>
              <a:rPr lang="en-US" altLang="zh-CN" sz="2400" spc="-1" dirty="0">
                <a:solidFill>
                  <a:srgbClr val="000000"/>
                </a:solidFill>
                <a:latin typeface="Trebuchet MS"/>
              </a:rPr>
              <a:t>work-group</a:t>
            </a:r>
            <a:r>
              <a:rPr lang="zh-CN" altLang="en-US" sz="2400" spc="-1" dirty="0">
                <a:solidFill>
                  <a:srgbClr val="000000"/>
                </a:solidFill>
                <a:latin typeface="Trebuchet MS"/>
              </a:rPr>
              <a:t>）内的每个工作项（</a:t>
            </a:r>
            <a:r>
              <a:rPr lang="en-US" altLang="zh-CN" sz="2400" spc="-1" dirty="0">
                <a:solidFill>
                  <a:srgbClr val="000000"/>
                </a:solidFill>
                <a:latin typeface="Trebuchet MS"/>
              </a:rPr>
              <a:t>work-item</a:t>
            </a:r>
            <a:r>
              <a:rPr lang="zh-CN" altLang="en-US" sz="2400" spc="-1" dirty="0">
                <a:solidFill>
                  <a:srgbClr val="000000"/>
                </a:solidFill>
                <a:latin typeface="Trebuchet MS"/>
              </a:rPr>
              <a:t>）也都重复使用了</a:t>
            </a:r>
            <a:r>
              <a:rPr lang="en-US" altLang="zh-CN" sz="2400" spc="-1" dirty="0">
                <a:solidFill>
                  <a:srgbClr val="000000"/>
                </a:solidFill>
                <a:latin typeface="Trebuchet MS"/>
              </a:rPr>
              <a:t>B</a:t>
            </a:r>
            <a:r>
              <a:rPr lang="zh-CN" altLang="en-US" sz="2400" spc="-1" dirty="0">
                <a:solidFill>
                  <a:srgbClr val="000000"/>
                </a:solidFill>
                <a:latin typeface="Trebuchet MS"/>
              </a:rPr>
              <a:t>的同一列</a:t>
            </a:r>
            <a:endParaRPr lang="en-US" sz="2400" b="0" strike="noStrike" spc="-1" dirty="0">
              <a:latin typeface="Arial"/>
            </a:endParaRPr>
          </a:p>
          <a:p>
            <a:pPr marL="343080" indent="-34236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所以可以将</a:t>
            </a:r>
            <a:r>
              <a:rPr lang="en-US" altLang="zh-CN" sz="2400" b="0" strike="noStrike" spc="-1" dirty="0">
                <a:solidFill>
                  <a:srgbClr val="000000"/>
                </a:solidFill>
                <a:latin typeface="Trebuchet MS"/>
              </a:rPr>
              <a:t>B</a:t>
            </a:r>
            <a:r>
              <a:rPr lang="zh-CN" altLang="en-US" sz="2400" b="0" strike="noStrike" spc="-1" dirty="0">
                <a:solidFill>
                  <a:srgbClr val="000000"/>
                </a:solidFill>
                <a:latin typeface="Trebuchet MS"/>
              </a:rPr>
              <a:t>当中的每个列存储在</a:t>
            </a:r>
            <a:r>
              <a:rPr lang="zh-CN" altLang="en-US" sz="2400" b="1" spc="-1" dirty="0">
                <a:solidFill>
                  <a:srgbClr val="C0504D"/>
                </a:solidFill>
                <a:latin typeface="Trebuchet MS"/>
              </a:rPr>
              <a:t>局部</a:t>
            </a:r>
            <a:r>
              <a:rPr lang="zh-CN" altLang="en-US" sz="2400" b="0" strike="noStrike" spc="-1" dirty="0">
                <a:solidFill>
                  <a:srgbClr val="000000"/>
                </a:solidFill>
                <a:latin typeface="Trebuchet MS"/>
              </a:rPr>
              <a:t>内存（</a:t>
            </a:r>
            <a:r>
              <a:rPr lang="en-US" altLang="zh-CN" sz="2400" b="1" spc="-1" dirty="0">
                <a:solidFill>
                  <a:srgbClr val="C0504D"/>
                </a:solidFill>
                <a:latin typeface="Trebuchet MS"/>
              </a:rPr>
              <a:t>local </a:t>
            </a:r>
            <a:r>
              <a:rPr lang="en-US" altLang="zh-CN" sz="2400" b="0" strike="noStrike" spc="-1" dirty="0">
                <a:solidFill>
                  <a:srgbClr val="000000"/>
                </a:solidFill>
                <a:latin typeface="Trebuchet MS"/>
              </a:rPr>
              <a:t>memory</a:t>
            </a:r>
            <a:r>
              <a:rPr lang="zh-CN" altLang="en-US" sz="2400" b="0" strike="noStrike" spc="-1" dirty="0">
                <a:solidFill>
                  <a:srgbClr val="000000"/>
                </a:solidFill>
                <a:latin typeface="Trebuchet MS"/>
              </a:rPr>
              <a:t>）中（这样就在一个工作组内的所有工作项之间共享了）</a:t>
            </a:r>
            <a:endParaRPr lang="en-US" sz="2400" b="0" strike="noStrike" spc="-1" dirty="0">
              <a:latin typeface="Arial"/>
            </a:endParaRPr>
          </a:p>
        </p:txBody>
      </p:sp>
      <p:sp>
        <p:nvSpPr>
          <p:cNvPr id="1652" name="CustomShape 3"/>
          <p:cNvSpPr/>
          <p:nvPr/>
        </p:nvSpPr>
        <p:spPr>
          <a:xfrm>
            <a:off x="3483360" y="4299480"/>
            <a:ext cx="1150200" cy="1078920"/>
          </a:xfrm>
          <a:prstGeom prst="rect">
            <a:avLst/>
          </a:prstGeom>
          <a:noFill/>
          <a:ln w="12600">
            <a:solidFill>
              <a:schemeClr val="tx1"/>
            </a:solidFill>
            <a:miter/>
          </a:ln>
        </p:spPr>
        <p:style>
          <a:lnRef idx="0">
            <a:scrgbClr r="0" g="0" b="0"/>
          </a:lnRef>
          <a:fillRef idx="0">
            <a:scrgbClr r="0" g="0" b="0"/>
          </a:fillRef>
          <a:effectRef idx="0">
            <a:scrgbClr r="0" g="0" b="0"/>
          </a:effectRef>
          <a:fontRef idx="minor"/>
        </p:style>
      </p:sp>
      <p:sp>
        <p:nvSpPr>
          <p:cNvPr id="1653" name="CustomShape 4"/>
          <p:cNvSpPr/>
          <p:nvPr/>
        </p:nvSpPr>
        <p:spPr>
          <a:xfrm>
            <a:off x="2829240" y="4641840"/>
            <a:ext cx="540720" cy="3643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901"/>
              </a:spcBef>
            </a:pPr>
            <a:r>
              <a:rPr lang="en-US" sz="1800" b="1" strike="noStrike" spc="-1">
                <a:solidFill>
                  <a:srgbClr val="000000"/>
                </a:solidFill>
                <a:latin typeface="Arial"/>
                <a:ea typeface="MS PGothic"/>
              </a:rPr>
              <a:t>=</a:t>
            </a:r>
            <a:endParaRPr lang="en-US" sz="1800" b="0" strike="noStrike" spc="-1">
              <a:latin typeface="Arial"/>
            </a:endParaRPr>
          </a:p>
        </p:txBody>
      </p:sp>
      <p:sp>
        <p:nvSpPr>
          <p:cNvPr id="1654" name="CustomShape 5"/>
          <p:cNvSpPr/>
          <p:nvPr/>
        </p:nvSpPr>
        <p:spPr>
          <a:xfrm>
            <a:off x="4698720" y="4641840"/>
            <a:ext cx="162720" cy="3643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901"/>
              </a:spcBef>
            </a:pPr>
            <a:r>
              <a:rPr lang="en-US" sz="1800" b="1" strike="noStrike" spc="-1">
                <a:solidFill>
                  <a:srgbClr val="000000"/>
                </a:solidFill>
                <a:latin typeface="Arial"/>
                <a:ea typeface="MS PGothic"/>
              </a:rPr>
              <a:t>x</a:t>
            </a:r>
            <a:endParaRPr lang="en-US" sz="1800" b="0" strike="noStrike" spc="-1">
              <a:latin typeface="Arial"/>
            </a:endParaRPr>
          </a:p>
        </p:txBody>
      </p:sp>
      <p:sp>
        <p:nvSpPr>
          <p:cNvPr id="1655" name="CustomShape 6"/>
          <p:cNvSpPr/>
          <p:nvPr/>
        </p:nvSpPr>
        <p:spPr>
          <a:xfrm>
            <a:off x="3483360" y="4743720"/>
            <a:ext cx="1150200" cy="126360"/>
          </a:xfrm>
          <a:prstGeom prst="rect">
            <a:avLst/>
          </a:prstGeom>
          <a:solidFill>
            <a:srgbClr val="FC0128"/>
          </a:solidFill>
          <a:ln w="12600">
            <a:solidFill>
              <a:srgbClr val="000000"/>
            </a:solidFill>
            <a:miter/>
          </a:ln>
        </p:spPr>
        <p:style>
          <a:lnRef idx="0">
            <a:scrgbClr r="0" g="0" b="0"/>
          </a:lnRef>
          <a:fillRef idx="0">
            <a:scrgbClr r="0" g="0" b="0"/>
          </a:fillRef>
          <a:effectRef idx="0">
            <a:scrgbClr r="0" g="0" b="0"/>
          </a:effectRef>
          <a:fontRef idx="minor"/>
        </p:style>
      </p:sp>
      <p:sp>
        <p:nvSpPr>
          <p:cNvPr id="1656" name="CustomShape 7"/>
          <p:cNvSpPr/>
          <p:nvPr/>
        </p:nvSpPr>
        <p:spPr>
          <a:xfrm>
            <a:off x="3551760" y="4426200"/>
            <a:ext cx="675720" cy="3031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700"/>
              </a:spcBef>
            </a:pPr>
            <a:r>
              <a:rPr lang="en-US" sz="1400" b="0" strike="noStrike" spc="-1">
                <a:solidFill>
                  <a:srgbClr val="000000"/>
                </a:solidFill>
                <a:latin typeface="Trebuchet MS"/>
                <a:ea typeface="MS PGothic"/>
              </a:rPr>
              <a:t>A(i,:)</a:t>
            </a:r>
            <a:endParaRPr lang="en-US" sz="1400" b="0" strike="noStrike" spc="-1">
              <a:latin typeface="Arial"/>
            </a:endParaRPr>
          </a:p>
        </p:txBody>
      </p:sp>
      <p:sp>
        <p:nvSpPr>
          <p:cNvPr id="1657" name="CustomShape 8"/>
          <p:cNvSpPr/>
          <p:nvPr/>
        </p:nvSpPr>
        <p:spPr>
          <a:xfrm>
            <a:off x="5032800" y="4299480"/>
            <a:ext cx="1151640" cy="1078920"/>
          </a:xfrm>
          <a:prstGeom prst="rect">
            <a:avLst/>
          </a:prstGeom>
          <a:noFill/>
          <a:ln w="12600">
            <a:solidFill>
              <a:schemeClr val="tx1"/>
            </a:solidFill>
            <a:miter/>
          </a:ln>
        </p:spPr>
        <p:style>
          <a:lnRef idx="0">
            <a:scrgbClr r="0" g="0" b="0"/>
          </a:lnRef>
          <a:fillRef idx="0">
            <a:scrgbClr r="0" g="0" b="0"/>
          </a:fillRef>
          <a:effectRef idx="0">
            <a:scrgbClr r="0" g="0" b="0"/>
          </a:effectRef>
          <a:fontRef idx="minor"/>
        </p:style>
      </p:sp>
      <p:sp>
        <p:nvSpPr>
          <p:cNvPr id="1658" name="CustomShape 9"/>
          <p:cNvSpPr/>
          <p:nvPr/>
        </p:nvSpPr>
        <p:spPr>
          <a:xfrm>
            <a:off x="5261400" y="4299480"/>
            <a:ext cx="134280" cy="1078920"/>
          </a:xfrm>
          <a:prstGeom prst="rect">
            <a:avLst/>
          </a:prstGeom>
          <a:solidFill>
            <a:srgbClr val="FC0128"/>
          </a:solidFill>
          <a:ln w="12600">
            <a:solidFill>
              <a:srgbClr val="000000"/>
            </a:solidFill>
            <a:miter/>
          </a:ln>
        </p:spPr>
        <p:style>
          <a:lnRef idx="0">
            <a:scrgbClr r="0" g="0" b="0"/>
          </a:lnRef>
          <a:fillRef idx="0">
            <a:scrgbClr r="0" g="0" b="0"/>
          </a:fillRef>
          <a:effectRef idx="0">
            <a:scrgbClr r="0" g="0" b="0"/>
          </a:effectRef>
          <a:fontRef idx="minor"/>
        </p:style>
      </p:sp>
      <p:sp>
        <p:nvSpPr>
          <p:cNvPr id="1659" name="CustomShape 10"/>
          <p:cNvSpPr/>
          <p:nvPr/>
        </p:nvSpPr>
        <p:spPr>
          <a:xfrm>
            <a:off x="5447160" y="4680360"/>
            <a:ext cx="677160" cy="3031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700"/>
              </a:spcBef>
            </a:pPr>
            <a:r>
              <a:rPr lang="en-US" sz="1400" b="0" strike="noStrike" spc="-1">
                <a:solidFill>
                  <a:srgbClr val="000000"/>
                </a:solidFill>
                <a:latin typeface="Trebuchet MS"/>
                <a:ea typeface="MS PGothic"/>
              </a:rPr>
              <a:t>B(:,j)</a:t>
            </a:r>
            <a:endParaRPr lang="en-US" sz="1400" b="0" strike="noStrike" spc="-1">
              <a:latin typeface="Arial"/>
            </a:endParaRPr>
          </a:p>
        </p:txBody>
      </p:sp>
      <p:sp>
        <p:nvSpPr>
          <p:cNvPr id="1660" name="CustomShape 11"/>
          <p:cNvSpPr/>
          <p:nvPr/>
        </p:nvSpPr>
        <p:spPr>
          <a:xfrm>
            <a:off x="1412280" y="4299480"/>
            <a:ext cx="1150200" cy="1078920"/>
          </a:xfrm>
          <a:prstGeom prst="rect">
            <a:avLst/>
          </a:prstGeom>
          <a:noFill/>
          <a:ln w="12600">
            <a:solidFill>
              <a:schemeClr val="tx1"/>
            </a:solidFill>
            <a:miter/>
          </a:ln>
        </p:spPr>
        <p:style>
          <a:lnRef idx="0">
            <a:scrgbClr r="0" g="0" b="0"/>
          </a:lnRef>
          <a:fillRef idx="0">
            <a:scrgbClr r="0" g="0" b="0"/>
          </a:fillRef>
          <a:effectRef idx="0">
            <a:scrgbClr r="0" g="0" b="0"/>
          </a:effectRef>
          <a:fontRef idx="minor"/>
        </p:style>
      </p:sp>
      <p:sp>
        <p:nvSpPr>
          <p:cNvPr id="1661" name="CustomShape 12"/>
          <p:cNvSpPr/>
          <p:nvPr/>
        </p:nvSpPr>
        <p:spPr>
          <a:xfrm>
            <a:off x="1598040" y="4489920"/>
            <a:ext cx="677160" cy="3031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700"/>
              </a:spcBef>
            </a:pPr>
            <a:r>
              <a:rPr lang="en-US" sz="1400" b="0" strike="noStrike" spc="-1">
                <a:solidFill>
                  <a:srgbClr val="000000"/>
                </a:solidFill>
                <a:latin typeface="Trebuchet MS"/>
                <a:ea typeface="MS PGothic"/>
              </a:rPr>
              <a:t>C(i,j)</a:t>
            </a:r>
            <a:endParaRPr lang="en-US" sz="1400" b="0" strike="noStrike" spc="-1">
              <a:latin typeface="Arial"/>
            </a:endParaRPr>
          </a:p>
        </p:txBody>
      </p:sp>
      <p:sp>
        <p:nvSpPr>
          <p:cNvPr id="1662" name="CustomShape 13"/>
          <p:cNvSpPr/>
          <p:nvPr/>
        </p:nvSpPr>
        <p:spPr>
          <a:xfrm>
            <a:off x="995083" y="5591520"/>
            <a:ext cx="3776357" cy="693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99000"/>
              </a:lnSpc>
            </a:pPr>
            <a:r>
              <a:rPr lang="zh-CN" altLang="en-US" sz="2000" b="1" strike="noStrike" spc="-1" dirty="0">
                <a:solidFill>
                  <a:srgbClr val="000000"/>
                </a:solidFill>
                <a:latin typeface="Trebuchet MS"/>
                <a:ea typeface="ヒラギノ角ゴ ProN W3"/>
              </a:rPr>
              <a:t>存放在每个工作项的私有内存中</a:t>
            </a:r>
            <a:endParaRPr lang="en-US" sz="2000" b="0" strike="noStrike" spc="-1" dirty="0">
              <a:latin typeface="Arial"/>
            </a:endParaRPr>
          </a:p>
        </p:txBody>
      </p:sp>
      <p:sp>
        <p:nvSpPr>
          <p:cNvPr id="1663" name="CustomShape 14"/>
          <p:cNvSpPr/>
          <p:nvPr/>
        </p:nvSpPr>
        <p:spPr>
          <a:xfrm>
            <a:off x="1412280" y="4750560"/>
            <a:ext cx="1150200" cy="126360"/>
          </a:xfrm>
          <a:prstGeom prst="rect">
            <a:avLst/>
          </a:prstGeom>
          <a:solidFill>
            <a:srgbClr val="FC0128"/>
          </a:solidFill>
          <a:ln w="12600">
            <a:solidFill>
              <a:srgbClr val="000000"/>
            </a:solidFill>
            <a:miter/>
          </a:ln>
        </p:spPr>
        <p:style>
          <a:lnRef idx="0">
            <a:scrgbClr r="0" g="0" b="0"/>
          </a:lnRef>
          <a:fillRef idx="0">
            <a:scrgbClr r="0" g="0" b="0"/>
          </a:fillRef>
          <a:effectRef idx="0">
            <a:scrgbClr r="0" g="0" b="0"/>
          </a:effectRef>
          <a:fontRef idx="minor"/>
        </p:style>
      </p:sp>
      <p:sp>
        <p:nvSpPr>
          <p:cNvPr id="1664" name="CustomShape 15"/>
          <p:cNvSpPr/>
          <p:nvPr/>
        </p:nvSpPr>
        <p:spPr>
          <a:xfrm>
            <a:off x="1752120" y="4748760"/>
            <a:ext cx="135720" cy="126360"/>
          </a:xfrm>
          <a:prstGeom prst="rect">
            <a:avLst/>
          </a:prstGeom>
          <a:solidFill>
            <a:schemeClr val="accent2"/>
          </a:solidFill>
          <a:ln w="12600">
            <a:solidFill>
              <a:srgbClr val="000000"/>
            </a:solidFill>
            <a:miter/>
          </a:ln>
        </p:spPr>
        <p:style>
          <a:lnRef idx="0">
            <a:scrgbClr r="0" g="0" b="0"/>
          </a:lnRef>
          <a:fillRef idx="0">
            <a:scrgbClr r="0" g="0" b="0"/>
          </a:fillRef>
          <a:effectRef idx="0">
            <a:scrgbClr r="0" g="0" b="0"/>
          </a:effectRef>
          <a:fontRef idx="minor"/>
        </p:style>
      </p:sp>
      <p:sp>
        <p:nvSpPr>
          <p:cNvPr id="1665" name="CustomShape 16"/>
          <p:cNvSpPr/>
          <p:nvPr/>
        </p:nvSpPr>
        <p:spPr>
          <a:xfrm>
            <a:off x="3302280" y="4420080"/>
            <a:ext cx="1513080" cy="613080"/>
          </a:xfrm>
          <a:prstGeom prst="ellipse">
            <a:avLst/>
          </a:prstGeom>
          <a:noFill/>
          <a:ln>
            <a:round/>
          </a:ln>
        </p:spPr>
        <p:style>
          <a:lnRef idx="2">
            <a:schemeClr val="accent1">
              <a:shade val="50000"/>
            </a:schemeClr>
          </a:lnRef>
          <a:fillRef idx="1">
            <a:schemeClr val="accent1"/>
          </a:fillRef>
          <a:effectRef idx="0">
            <a:schemeClr val="accent1"/>
          </a:effectRef>
          <a:fontRef idx="minor"/>
        </p:style>
      </p:sp>
      <p:sp>
        <p:nvSpPr>
          <p:cNvPr id="1666" name="CustomShape 17"/>
          <p:cNvSpPr/>
          <p:nvPr/>
        </p:nvSpPr>
        <p:spPr>
          <a:xfrm flipV="1">
            <a:off x="2829240" y="5033160"/>
            <a:ext cx="1229040" cy="56628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1667" name="CustomShape 18"/>
          <p:cNvSpPr/>
          <p:nvPr/>
        </p:nvSpPr>
        <p:spPr>
          <a:xfrm>
            <a:off x="4073760" y="5929200"/>
            <a:ext cx="3885840" cy="693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99000"/>
              </a:lnSpc>
            </a:pPr>
            <a:r>
              <a:rPr lang="zh-CN" altLang="en-US" sz="2000" b="1" strike="noStrike" spc="-1" dirty="0">
                <a:solidFill>
                  <a:srgbClr val="000000"/>
                </a:solidFill>
                <a:latin typeface="Trebuchet MS"/>
                <a:ea typeface="ヒラギノ角ゴ ProN W3"/>
              </a:rPr>
              <a:t>存放在每个工作组的局部内存中</a:t>
            </a:r>
            <a:endParaRPr lang="en-US" sz="2000" b="0" strike="noStrike" spc="-1" dirty="0">
              <a:latin typeface="Arial"/>
            </a:endParaRPr>
          </a:p>
        </p:txBody>
      </p:sp>
      <p:sp>
        <p:nvSpPr>
          <p:cNvPr id="1668" name="CustomShape 19"/>
          <p:cNvSpPr/>
          <p:nvPr/>
        </p:nvSpPr>
        <p:spPr>
          <a:xfrm rot="16200000">
            <a:off x="4572000" y="4490280"/>
            <a:ext cx="1513080" cy="613080"/>
          </a:xfrm>
          <a:prstGeom prst="ellipse">
            <a:avLst/>
          </a:prstGeom>
          <a:noFill/>
          <a:ln>
            <a:round/>
          </a:ln>
        </p:spPr>
        <p:style>
          <a:lnRef idx="2">
            <a:schemeClr val="accent1">
              <a:shade val="50000"/>
            </a:schemeClr>
          </a:lnRef>
          <a:fillRef idx="1">
            <a:schemeClr val="accent1"/>
          </a:fillRef>
          <a:effectRef idx="0">
            <a:schemeClr val="accent1"/>
          </a:effectRef>
          <a:fontRef idx="minor"/>
        </p:style>
      </p:sp>
      <p:sp>
        <p:nvSpPr>
          <p:cNvPr id="1669" name="CustomShape 20"/>
          <p:cNvSpPr/>
          <p:nvPr/>
        </p:nvSpPr>
        <p:spPr>
          <a:xfrm flipH="1" flipV="1">
            <a:off x="5469120" y="5516640"/>
            <a:ext cx="248040" cy="41148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0" name="CustomShape 1"/>
          <p:cNvSpPr/>
          <p:nvPr/>
        </p:nvSpPr>
        <p:spPr>
          <a:xfrm>
            <a:off x="199080" y="896760"/>
            <a:ext cx="3695400" cy="5361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20000"/>
          </a:bodyPr>
          <a:lstStyle/>
          <a:p>
            <a:pPr>
              <a:lnSpc>
                <a:spcPct val="100000"/>
              </a:lnSpc>
              <a:spcBef>
                <a:spcPts val="400"/>
              </a:spcBef>
            </a:pPr>
            <a:r>
              <a:rPr lang="en-US" sz="2000" b="1" strike="noStrike" spc="-1">
                <a:solidFill>
                  <a:srgbClr val="401B5B"/>
                </a:solidFill>
                <a:latin typeface="Courier New"/>
              </a:rPr>
              <a:t>__kernel </a:t>
            </a:r>
            <a:r>
              <a:rPr lang="en-US" sz="2000" b="1" strike="noStrike" spc="-1">
                <a:solidFill>
                  <a:srgbClr val="C0504D"/>
                </a:solidFill>
                <a:latin typeface="Courier New"/>
              </a:rPr>
              <a:t>void</a:t>
            </a:r>
            <a:r>
              <a:rPr lang="en-US" sz="2000" b="1" strike="noStrike" spc="-1">
                <a:solidFill>
                  <a:srgbClr val="000000"/>
                </a:solidFill>
                <a:latin typeface="Courier New"/>
              </a:rPr>
              <a:t> </a:t>
            </a:r>
            <a:r>
              <a:rPr lang="en-US" sz="2000" b="1" strike="noStrike" spc="-1">
                <a:solidFill>
                  <a:srgbClr val="17375E"/>
                </a:solidFill>
                <a:latin typeface="Courier New"/>
              </a:rPr>
              <a:t>mmul</a:t>
            </a:r>
            <a:r>
              <a:rPr lang="en-US" sz="2000" b="1" strike="noStrike" spc="-1">
                <a:solidFill>
                  <a:srgbClr val="000000"/>
                </a:solidFill>
                <a:latin typeface="Courier New"/>
              </a:rPr>
              <a:t>(</a:t>
            </a:r>
            <a:endParaRPr lang="en-US" sz="2000" b="0" strike="noStrike" spc="-1">
              <a:latin typeface="Arial"/>
            </a:endParaRPr>
          </a:p>
          <a:p>
            <a:pPr>
              <a:lnSpc>
                <a:spcPct val="100000"/>
              </a:lnSpc>
              <a:spcBef>
                <a:spcPts val="400"/>
              </a:spcBef>
            </a:pPr>
            <a:r>
              <a:rPr lang="en-US" sz="2000" b="1" strike="noStrike" spc="-1">
                <a:solidFill>
                  <a:srgbClr val="C0504D"/>
                </a:solidFill>
                <a:latin typeface="Courier New"/>
              </a:rPr>
              <a:t>     const int </a:t>
            </a:r>
            <a:r>
              <a:rPr lang="en-US" sz="2000" b="1" strike="noStrike" spc="-1">
                <a:solidFill>
                  <a:srgbClr val="000000"/>
                </a:solidFill>
                <a:latin typeface="Courier New"/>
              </a:rPr>
              <a:t>N,</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   </a:t>
            </a:r>
            <a:r>
              <a:rPr lang="en-US" sz="2000" b="1" strike="noStrike" spc="-1">
                <a:solidFill>
                  <a:srgbClr val="401B5B"/>
                </a:solidFill>
                <a:latin typeface="Courier New"/>
              </a:rPr>
              <a:t>__global </a:t>
            </a:r>
            <a:r>
              <a:rPr lang="en-US" sz="2000" b="1" strike="noStrike" spc="-1">
                <a:solidFill>
                  <a:srgbClr val="C0504D"/>
                </a:solidFill>
                <a:latin typeface="Courier New"/>
              </a:rPr>
              <a:t>float</a:t>
            </a:r>
            <a:r>
              <a:rPr lang="en-US" sz="2000" b="1" strike="noStrike" spc="-1">
                <a:solidFill>
                  <a:srgbClr val="000000"/>
                </a:solidFill>
                <a:latin typeface="Courier New"/>
              </a:rPr>
              <a:t> *A,</a:t>
            </a:r>
            <a:endParaRPr lang="en-US" sz="2000" b="0" strike="noStrike" spc="-1">
              <a:latin typeface="Arial"/>
            </a:endParaRPr>
          </a:p>
          <a:p>
            <a:pPr>
              <a:lnSpc>
                <a:spcPct val="100000"/>
              </a:lnSpc>
              <a:spcBef>
                <a:spcPts val="400"/>
              </a:spcBef>
            </a:pPr>
            <a:r>
              <a:rPr lang="en-US" sz="2000" b="1" strike="noStrike" spc="-1">
                <a:solidFill>
                  <a:srgbClr val="9BBB59"/>
                </a:solidFill>
                <a:latin typeface="Courier New"/>
              </a:rPr>
              <a:t>   </a:t>
            </a:r>
            <a:r>
              <a:rPr lang="en-US" sz="2000" b="1" strike="noStrike" spc="-1">
                <a:solidFill>
                  <a:srgbClr val="401B5B"/>
                </a:solidFill>
                <a:latin typeface="Courier New"/>
              </a:rPr>
              <a:t>__global </a:t>
            </a:r>
            <a:r>
              <a:rPr lang="en-US" sz="2000" b="1" strike="noStrike" spc="-1">
                <a:solidFill>
                  <a:srgbClr val="C0504D"/>
                </a:solidFill>
                <a:latin typeface="Courier New"/>
              </a:rPr>
              <a:t>float</a:t>
            </a:r>
            <a:r>
              <a:rPr lang="en-US" sz="2000" b="1" strike="noStrike" spc="-1">
                <a:solidFill>
                  <a:srgbClr val="000000"/>
                </a:solidFill>
                <a:latin typeface="Courier New"/>
              </a:rPr>
              <a:t> *B,</a:t>
            </a:r>
            <a:endParaRPr lang="en-US" sz="2000" b="0" strike="noStrike" spc="-1">
              <a:latin typeface="Arial"/>
            </a:endParaRPr>
          </a:p>
          <a:p>
            <a:pPr>
              <a:lnSpc>
                <a:spcPct val="100000"/>
              </a:lnSpc>
              <a:spcBef>
                <a:spcPts val="400"/>
              </a:spcBef>
            </a:pPr>
            <a:r>
              <a:rPr lang="en-US" sz="2000" b="1" strike="noStrike" spc="-1">
                <a:solidFill>
                  <a:srgbClr val="401B5B"/>
                </a:solidFill>
                <a:latin typeface="Courier New"/>
              </a:rPr>
              <a:t>   __global </a:t>
            </a:r>
            <a:r>
              <a:rPr lang="en-US" sz="2000" b="1" strike="noStrike" spc="-1">
                <a:solidFill>
                  <a:srgbClr val="C0504D"/>
                </a:solidFill>
                <a:latin typeface="Courier New"/>
              </a:rPr>
              <a:t>float</a:t>
            </a:r>
            <a:r>
              <a:rPr lang="en-US" sz="2000" b="1" strike="noStrike" spc="-1">
                <a:solidFill>
                  <a:srgbClr val="000000"/>
                </a:solidFill>
                <a:latin typeface="Courier New"/>
              </a:rPr>
              <a:t> *C,</a:t>
            </a:r>
            <a:endParaRPr lang="en-US" sz="2000" b="0" strike="noStrike" spc="-1">
              <a:latin typeface="Arial"/>
            </a:endParaRPr>
          </a:p>
          <a:p>
            <a:pPr>
              <a:lnSpc>
                <a:spcPct val="100000"/>
              </a:lnSpc>
              <a:spcBef>
                <a:spcPts val="400"/>
              </a:spcBef>
            </a:pPr>
            <a:r>
              <a:rPr lang="en-US" sz="2000" b="1" strike="noStrike" spc="-1">
                <a:solidFill>
                  <a:srgbClr val="401B5B"/>
                </a:solidFill>
                <a:latin typeface="Courier New"/>
              </a:rPr>
              <a:t>   __local  </a:t>
            </a:r>
            <a:r>
              <a:rPr lang="en-US" sz="2000" b="1" strike="noStrike" spc="-1">
                <a:solidFill>
                  <a:srgbClr val="C0504D"/>
                </a:solidFill>
                <a:latin typeface="Courier New"/>
              </a:rPr>
              <a:t>float</a:t>
            </a:r>
            <a:r>
              <a:rPr lang="en-US" sz="2000" b="1" strike="noStrike" spc="-1">
                <a:solidFill>
                  <a:srgbClr val="000000"/>
                </a:solidFill>
                <a:latin typeface="Courier New"/>
              </a:rPr>
              <a:t> *Bwrk)</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 </a:t>
            </a:r>
            <a:r>
              <a:rPr lang="en-US" sz="2000" b="1" strike="noStrike" spc="-1">
                <a:solidFill>
                  <a:srgbClr val="C0504D"/>
                </a:solidFill>
                <a:latin typeface="Courier New"/>
              </a:rPr>
              <a:t>int</a:t>
            </a:r>
            <a:r>
              <a:rPr lang="en-US" sz="2000" b="1" strike="noStrike" spc="-1">
                <a:solidFill>
                  <a:srgbClr val="000000"/>
                </a:solidFill>
                <a:latin typeface="Courier New"/>
              </a:rPr>
              <a:t> j, k;</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 </a:t>
            </a:r>
            <a:r>
              <a:rPr lang="en-US" sz="2000" b="1" strike="noStrike" spc="-1">
                <a:solidFill>
                  <a:srgbClr val="C0504D"/>
                </a:solidFill>
                <a:latin typeface="Courier New"/>
              </a:rPr>
              <a:t>int </a:t>
            </a:r>
            <a:r>
              <a:rPr lang="en-US" sz="2000" b="1" strike="noStrike" spc="-1">
                <a:solidFill>
                  <a:srgbClr val="000000"/>
                </a:solidFill>
                <a:latin typeface="Courier New"/>
              </a:rPr>
              <a:t>i =</a:t>
            </a:r>
            <a:br/>
            <a:r>
              <a:rPr lang="en-US" sz="2000" b="1" strike="noStrike" spc="-1">
                <a:solidFill>
                  <a:srgbClr val="000000"/>
                </a:solidFill>
                <a:latin typeface="Courier New"/>
              </a:rPr>
              <a:t>    </a:t>
            </a:r>
            <a:r>
              <a:rPr lang="en-US" sz="2000" b="1" strike="noStrike" spc="-1">
                <a:solidFill>
                  <a:srgbClr val="17375E"/>
                </a:solidFill>
                <a:latin typeface="Courier New"/>
              </a:rPr>
              <a:t>get_global_id</a:t>
            </a:r>
            <a:r>
              <a:rPr lang="en-US" sz="2000" b="1" strike="noStrike" spc="-1">
                <a:solidFill>
                  <a:srgbClr val="000000"/>
                </a:solidFill>
                <a:latin typeface="Courier New"/>
              </a:rPr>
              <a:t>(0);</a:t>
            </a:r>
            <a:endParaRPr lang="en-US" sz="2000" b="0" strike="noStrike" spc="-1">
              <a:latin typeface="Arial"/>
            </a:endParaRPr>
          </a:p>
          <a:p>
            <a:pPr>
              <a:lnSpc>
                <a:spcPct val="100000"/>
              </a:lnSpc>
              <a:spcBef>
                <a:spcPts val="400"/>
              </a:spcBef>
            </a:pP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 </a:t>
            </a:r>
            <a:r>
              <a:rPr lang="en-US" sz="2000" b="1" strike="noStrike" spc="-1">
                <a:solidFill>
                  <a:srgbClr val="C0504D"/>
                </a:solidFill>
                <a:latin typeface="Courier New"/>
              </a:rPr>
              <a:t>int </a:t>
            </a:r>
            <a:r>
              <a:rPr lang="en-US" sz="2000" b="1" strike="noStrike" spc="-1">
                <a:solidFill>
                  <a:srgbClr val="000000"/>
                </a:solidFill>
                <a:latin typeface="Courier New"/>
              </a:rPr>
              <a:t>iloc  =</a:t>
            </a:r>
            <a:br/>
            <a:r>
              <a:rPr lang="en-US" sz="2000" b="1" strike="noStrike" spc="-1">
                <a:solidFill>
                  <a:srgbClr val="000000"/>
                </a:solidFill>
                <a:latin typeface="Courier New"/>
              </a:rPr>
              <a:t>      </a:t>
            </a:r>
            <a:r>
              <a:rPr lang="en-US" sz="2000" b="1" strike="noStrike" spc="-1">
                <a:solidFill>
                  <a:srgbClr val="17375E"/>
                </a:solidFill>
                <a:latin typeface="Courier New"/>
              </a:rPr>
              <a:t>get_local_id</a:t>
            </a:r>
            <a:r>
              <a:rPr lang="en-US" sz="2000" b="1" strike="noStrike" spc="-1">
                <a:solidFill>
                  <a:srgbClr val="000000"/>
                </a:solidFill>
                <a:latin typeface="Courier New"/>
              </a:rPr>
              <a:t>(0);</a:t>
            </a:r>
            <a:endParaRPr lang="en-US" sz="2000" b="0" strike="noStrike" spc="-1">
              <a:latin typeface="Arial"/>
            </a:endParaRPr>
          </a:p>
          <a:p>
            <a:pPr>
              <a:lnSpc>
                <a:spcPct val="100000"/>
              </a:lnSpc>
              <a:spcBef>
                <a:spcPts val="400"/>
              </a:spcBef>
            </a:pP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 </a:t>
            </a:r>
            <a:r>
              <a:rPr lang="en-US" sz="2000" b="1" strike="noStrike" spc="-1">
                <a:solidFill>
                  <a:srgbClr val="C0504D"/>
                </a:solidFill>
                <a:latin typeface="Courier New"/>
              </a:rPr>
              <a:t>int </a:t>
            </a:r>
            <a:r>
              <a:rPr lang="en-US" sz="2000" b="1" strike="noStrike" spc="-1">
                <a:solidFill>
                  <a:srgbClr val="000000"/>
                </a:solidFill>
                <a:latin typeface="Courier New"/>
              </a:rPr>
              <a:t>nloc =</a:t>
            </a:r>
            <a:br/>
            <a:r>
              <a:rPr lang="en-US" sz="2000" b="1" strike="noStrike" spc="-1">
                <a:solidFill>
                  <a:srgbClr val="000000"/>
                </a:solidFill>
                <a:latin typeface="Courier New"/>
              </a:rPr>
              <a:t>      </a:t>
            </a:r>
            <a:r>
              <a:rPr lang="en-US" sz="2000" b="1" strike="noStrike" spc="-1">
                <a:solidFill>
                  <a:srgbClr val="17375E"/>
                </a:solidFill>
                <a:latin typeface="Courier New"/>
              </a:rPr>
              <a:t>get_local_size</a:t>
            </a:r>
            <a:r>
              <a:rPr lang="en-US" sz="2000" b="1" strike="noStrike" spc="-1">
                <a:solidFill>
                  <a:srgbClr val="000000"/>
                </a:solidFill>
                <a:latin typeface="Courier New"/>
              </a:rPr>
              <a:t>(0);</a:t>
            </a:r>
            <a:endParaRPr lang="en-US" sz="2000" b="0" strike="noStrike" spc="-1">
              <a:latin typeface="Arial"/>
            </a:endParaRPr>
          </a:p>
          <a:p>
            <a:pPr>
              <a:lnSpc>
                <a:spcPct val="100000"/>
              </a:lnSpc>
              <a:spcBef>
                <a:spcPts val="400"/>
              </a:spcBef>
            </a:pPr>
            <a:r>
              <a:rPr lang="en-US" sz="2000" b="1" strike="noStrike" spc="-1">
                <a:solidFill>
                  <a:srgbClr val="C0504D"/>
                </a:solidFill>
                <a:latin typeface="Courier New"/>
              </a:rPr>
              <a:t> </a:t>
            </a:r>
            <a:endParaRPr lang="en-US" sz="2000" b="0" strike="noStrike" spc="-1">
              <a:latin typeface="Arial"/>
            </a:endParaRPr>
          </a:p>
          <a:p>
            <a:pPr>
              <a:lnSpc>
                <a:spcPct val="100000"/>
              </a:lnSpc>
              <a:spcBef>
                <a:spcPts val="400"/>
              </a:spcBef>
            </a:pPr>
            <a:r>
              <a:rPr lang="en-US" sz="2000" b="1" strike="noStrike" spc="-1">
                <a:solidFill>
                  <a:srgbClr val="C0504D"/>
                </a:solidFill>
                <a:latin typeface="Courier New"/>
              </a:rPr>
              <a:t> float </a:t>
            </a:r>
            <a:r>
              <a:rPr lang="en-US" sz="2000" b="1" strike="noStrike" spc="-1">
                <a:solidFill>
                  <a:srgbClr val="000000"/>
                </a:solidFill>
                <a:latin typeface="Courier New"/>
              </a:rPr>
              <a:t>tmp;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 </a:t>
            </a:r>
            <a:r>
              <a:rPr lang="en-US" sz="2000" b="1" strike="noStrike" spc="-1">
                <a:solidFill>
                  <a:srgbClr val="C0504D"/>
                </a:solidFill>
                <a:latin typeface="Courier New"/>
              </a:rPr>
              <a:t>float </a:t>
            </a:r>
            <a:r>
              <a:rPr lang="en-US" sz="2000" b="1" strike="noStrike" spc="-1">
                <a:solidFill>
                  <a:srgbClr val="000000"/>
                </a:solidFill>
                <a:latin typeface="Courier New"/>
              </a:rPr>
              <a:t>Awrk[1024];</a:t>
            </a:r>
            <a:endParaRPr lang="en-US" sz="2000" b="0" strike="noStrike" spc="-1">
              <a:latin typeface="Arial"/>
            </a:endParaRPr>
          </a:p>
          <a:p>
            <a:pPr>
              <a:lnSpc>
                <a:spcPct val="100000"/>
              </a:lnSpc>
              <a:spcBef>
                <a:spcPts val="400"/>
              </a:spcBef>
            </a:pPr>
            <a:endParaRPr lang="en-US" sz="2000" b="0" strike="noStrike" spc="-1">
              <a:latin typeface="Arial"/>
            </a:endParaRPr>
          </a:p>
        </p:txBody>
      </p:sp>
      <p:sp>
        <p:nvSpPr>
          <p:cNvPr id="1671" name="CustomShape 2"/>
          <p:cNvSpPr/>
          <p:nvPr/>
        </p:nvSpPr>
        <p:spPr>
          <a:xfrm>
            <a:off x="0" y="0"/>
            <a:ext cx="9143280" cy="768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3200" b="0" strike="noStrike" spc="-1" dirty="0">
                <a:solidFill>
                  <a:srgbClr val="000000"/>
                </a:solidFill>
                <a:latin typeface="Trebuchet MS"/>
              </a:rPr>
              <a:t>M</a:t>
            </a:r>
            <a:r>
              <a:rPr lang="zh-CN" altLang="en-US" sz="3200" b="0" strike="noStrike" spc="-1" dirty="0">
                <a:solidFill>
                  <a:srgbClr val="000000"/>
                </a:solidFill>
                <a:latin typeface="Trebuchet MS"/>
              </a:rPr>
              <a:t>矩阵乘法</a:t>
            </a:r>
            <a:r>
              <a:rPr lang="en-US" sz="3200" b="0" strike="noStrike" spc="-1" dirty="0">
                <a:solidFill>
                  <a:srgbClr val="000000"/>
                </a:solidFill>
                <a:latin typeface="Trebuchet MS"/>
              </a:rPr>
              <a:t>: </a:t>
            </a:r>
            <a:r>
              <a:rPr lang="en-US" sz="2000" b="0" strike="noStrike" spc="-1" dirty="0">
                <a:solidFill>
                  <a:srgbClr val="000000"/>
                </a:solidFill>
                <a:latin typeface="Trebuchet MS"/>
              </a:rPr>
              <a:t>B </a:t>
            </a:r>
            <a:r>
              <a:rPr lang="zh-CN" altLang="en-US" sz="2000" b="0" strike="noStrike" spc="-1" dirty="0">
                <a:solidFill>
                  <a:srgbClr val="000000"/>
                </a:solidFill>
                <a:latin typeface="Trebuchet MS"/>
              </a:rPr>
              <a:t>中的每列在工作项之间共享</a:t>
            </a:r>
            <a:endParaRPr lang="en-US" sz="2000" b="0" strike="noStrike" spc="-1" dirty="0">
              <a:latin typeface="Arial"/>
            </a:endParaRPr>
          </a:p>
        </p:txBody>
      </p:sp>
      <p:sp>
        <p:nvSpPr>
          <p:cNvPr id="1672" name="CustomShape 3"/>
          <p:cNvSpPr/>
          <p:nvPr/>
        </p:nvSpPr>
        <p:spPr>
          <a:xfrm>
            <a:off x="3894840" y="756720"/>
            <a:ext cx="4996080" cy="5627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20000"/>
          </a:bodyPr>
          <a:lstStyle/>
          <a:p>
            <a:pPr>
              <a:lnSpc>
                <a:spcPct val="100000"/>
              </a:lnSpc>
              <a:spcBef>
                <a:spcPts val="400"/>
              </a:spcBef>
            </a:pPr>
            <a:r>
              <a:rPr lang="en-US" sz="2000" b="1" strike="noStrike" spc="-1">
                <a:solidFill>
                  <a:srgbClr val="000000"/>
                </a:solidFill>
                <a:latin typeface="Courier New"/>
                <a:ea typeface="DejaVu Sans"/>
              </a:rPr>
              <a:t>  for (k = 0; k &lt; N; k++)</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Awrk[k] = A[i*N+k];</a:t>
            </a:r>
            <a:endParaRPr lang="en-US" sz="2000" b="0" strike="noStrike" spc="-1">
              <a:latin typeface="Arial"/>
            </a:endParaRPr>
          </a:p>
          <a:p>
            <a:pPr>
              <a:lnSpc>
                <a:spcPct val="100000"/>
              </a:lnSpc>
              <a:spcBef>
                <a:spcPts val="400"/>
              </a:spcBef>
            </a:pPr>
            <a:endParaRPr lang="en-US" sz="2000" b="0" strike="noStrike" spc="-1">
              <a:latin typeface="Arial"/>
            </a:endParaRPr>
          </a:p>
          <a:p>
            <a:pPr>
              <a:lnSpc>
                <a:spcPct val="100000"/>
              </a:lnSpc>
              <a:spcBef>
                <a:spcPts val="400"/>
              </a:spcBef>
            </a:pPr>
            <a:r>
              <a:rPr lang="en-US" sz="2000" b="1" strike="noStrike" spc="-1">
                <a:solidFill>
                  <a:srgbClr val="4F81BD"/>
                </a:solidFill>
                <a:latin typeface="Courier New"/>
                <a:ea typeface="DejaVu Sans"/>
              </a:rPr>
              <a:t>  </a:t>
            </a:r>
            <a:r>
              <a:rPr lang="en-US" sz="2000" b="1" strike="noStrike" spc="-1">
                <a:solidFill>
                  <a:srgbClr val="000000"/>
                </a:solidFill>
                <a:latin typeface="Courier New"/>
                <a:ea typeface="DejaVu Sans"/>
              </a:rPr>
              <a:t>for (j = 0; j &lt; N; j++) {</a:t>
            </a:r>
            <a:endParaRPr lang="en-US" sz="2000" b="0" strike="noStrike" spc="-1">
              <a:latin typeface="Arial"/>
            </a:endParaRPr>
          </a:p>
          <a:p>
            <a:pPr>
              <a:lnSpc>
                <a:spcPct val="100000"/>
              </a:lnSpc>
              <a:spcBef>
                <a:spcPts val="400"/>
              </a:spcBef>
            </a:pP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for (k=iloc; k&lt;N; k+=nloc)</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Bwrk[k] = B[k* N+j];</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barrier(CLK_LOCAL_MEM_FENCE);</a:t>
            </a:r>
            <a:endParaRPr lang="en-US" sz="2000" b="0" strike="noStrike" spc="-1">
              <a:latin typeface="Arial"/>
            </a:endParaRPr>
          </a:p>
          <a:p>
            <a:pPr>
              <a:lnSpc>
                <a:spcPct val="100000"/>
              </a:lnSpc>
              <a:spcBef>
                <a:spcPts val="400"/>
              </a:spcBef>
            </a:pP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tmp = 0.0f;</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for (k = 0; k &lt; N; k++)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tmp += Awrk[k]*Bwrk[k];</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C[i*N+j] = tmp;</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barrier(CLK_LOCAL_MEM_FENCE);</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a:t>
            </a:r>
            <a:endParaRPr lang="en-US" sz="2000" b="0" strike="noStrike" spc="-1">
              <a:latin typeface="Arial"/>
            </a:endParaRPr>
          </a:p>
        </p:txBody>
      </p:sp>
      <p:sp>
        <p:nvSpPr>
          <p:cNvPr id="1673" name="Line 4"/>
          <p:cNvSpPr/>
          <p:nvPr/>
        </p:nvSpPr>
        <p:spPr>
          <a:xfrm>
            <a:off x="3894840" y="756720"/>
            <a:ext cx="360" cy="5501880"/>
          </a:xfrm>
          <a:prstGeom prst="line">
            <a:avLst/>
          </a:prstGeom>
          <a:ln>
            <a:solidFill>
              <a:srgbClr val="4A7EBB"/>
            </a:solidFill>
            <a:round/>
          </a:ln>
        </p:spPr>
        <p:style>
          <a:lnRef idx="1">
            <a:schemeClr val="accent1"/>
          </a:lnRef>
          <a:fillRef idx="0">
            <a:schemeClr val="accent1"/>
          </a:fillRef>
          <a:effectRef idx="0">
            <a:schemeClr val="accent1"/>
          </a:effectRef>
          <a:fontRef idx="minor"/>
        </p:style>
      </p:sp>
      <p:sp>
        <p:nvSpPr>
          <p:cNvPr id="1674" name="CustomShape 5"/>
          <p:cNvSpPr/>
          <p:nvPr/>
        </p:nvSpPr>
        <p:spPr>
          <a:xfrm>
            <a:off x="4429080" y="5693760"/>
            <a:ext cx="4681800" cy="1306080"/>
          </a:xfrm>
          <a:prstGeom prst="rect">
            <a:avLst/>
          </a:prstGeom>
          <a:solidFill>
            <a:schemeClr val="bg1"/>
          </a:solidFill>
          <a:ln>
            <a:solidFill>
              <a:srgbClr val="002060"/>
            </a:solid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zh-CN" altLang="en-US" sz="1600" b="1" strike="noStrike" spc="-1" dirty="0">
                <a:solidFill>
                  <a:srgbClr val="002060"/>
                </a:solidFill>
                <a:latin typeface="Trebuchet MS"/>
                <a:ea typeface="DejaVu Sans"/>
              </a:rPr>
              <a:t>在局部内存中传递一个工作数组（</a:t>
            </a:r>
            <a:r>
              <a:rPr lang="en-US" altLang="zh-CN" sz="1600" b="1" strike="noStrike" spc="-1" dirty="0">
                <a:solidFill>
                  <a:srgbClr val="002060"/>
                </a:solidFill>
                <a:latin typeface="Trebuchet MS"/>
                <a:ea typeface="DejaVu Sans"/>
              </a:rPr>
              <a:t>work array</a:t>
            </a:r>
            <a:r>
              <a:rPr lang="zh-CN" altLang="en-US" sz="1600" b="1" strike="noStrike" spc="-1" dirty="0">
                <a:solidFill>
                  <a:srgbClr val="002060"/>
                </a:solidFill>
                <a:latin typeface="Trebuchet MS"/>
                <a:ea typeface="DejaVu Sans"/>
              </a:rPr>
              <a:t>）来存储</a:t>
            </a:r>
            <a:r>
              <a:rPr lang="en-US" altLang="zh-CN" sz="1600" b="1" strike="noStrike" spc="-1" dirty="0">
                <a:solidFill>
                  <a:srgbClr val="002060"/>
                </a:solidFill>
                <a:latin typeface="Trebuchet MS"/>
                <a:ea typeface="DejaVu Sans"/>
              </a:rPr>
              <a:t>B</a:t>
            </a:r>
            <a:r>
              <a:rPr lang="zh-CN" altLang="en-US" sz="1600" b="1" strike="noStrike" spc="-1" dirty="0">
                <a:solidFill>
                  <a:srgbClr val="002060"/>
                </a:solidFill>
                <a:latin typeface="Trebuchet MS"/>
                <a:ea typeface="DejaVu Sans"/>
              </a:rPr>
              <a:t>中的一列。</a:t>
            </a:r>
            <a:r>
              <a:rPr lang="en-US" sz="1600" b="1" strike="noStrike" spc="-1" dirty="0">
                <a:solidFill>
                  <a:srgbClr val="002060"/>
                </a:solidFill>
                <a:latin typeface="Trebuchet MS"/>
                <a:ea typeface="DejaVu Sans"/>
              </a:rPr>
              <a:t> </a:t>
            </a:r>
            <a:r>
              <a:rPr lang="zh-CN" altLang="en-US" sz="1600" b="1" strike="noStrike" spc="-1" dirty="0">
                <a:solidFill>
                  <a:srgbClr val="002060"/>
                </a:solidFill>
                <a:latin typeface="Trebuchet MS"/>
                <a:ea typeface="DejaVu Sans"/>
              </a:rPr>
              <a:t>所有的工作项（</a:t>
            </a:r>
            <a:r>
              <a:rPr lang="en-US" altLang="zh-CN" sz="1600" b="1" strike="noStrike" spc="-1" dirty="0">
                <a:solidFill>
                  <a:srgbClr val="002060"/>
                </a:solidFill>
                <a:latin typeface="Trebuchet MS"/>
                <a:ea typeface="DejaVu Sans"/>
              </a:rPr>
              <a:t>work-item</a:t>
            </a:r>
            <a:r>
              <a:rPr lang="zh-CN" altLang="en-US" sz="1600" b="1" strike="noStrike" spc="-1" dirty="0">
                <a:solidFill>
                  <a:srgbClr val="002060"/>
                </a:solidFill>
                <a:latin typeface="Trebuchet MS"/>
                <a:ea typeface="DejaVu Sans"/>
              </a:rPr>
              <a:t>）都是用循环回路分布（</a:t>
            </a:r>
            <a:r>
              <a:rPr lang="en-US" altLang="zh-CN" sz="1600" b="1" spc="-1" dirty="0">
                <a:solidFill>
                  <a:srgbClr val="002060"/>
                </a:solidFill>
                <a:latin typeface="Trebuchet MS"/>
              </a:rPr>
              <a:t> cyclic loop distribution</a:t>
            </a:r>
            <a:r>
              <a:rPr lang="zh-CN" altLang="en-US" sz="1600" b="1" strike="noStrike" spc="-1" dirty="0">
                <a:solidFill>
                  <a:srgbClr val="002060"/>
                </a:solidFill>
                <a:latin typeface="Trebuchet MS"/>
                <a:ea typeface="DejaVu Sans"/>
              </a:rPr>
              <a:t>）来“并行地（</a:t>
            </a:r>
            <a:r>
              <a:rPr lang="en-US" altLang="zh-CN" sz="1600" b="1" strike="noStrike" spc="-1" dirty="0">
                <a:solidFill>
                  <a:srgbClr val="002060"/>
                </a:solidFill>
                <a:latin typeface="Trebuchet MS"/>
                <a:ea typeface="DejaVu Sans"/>
              </a:rPr>
              <a:t>in parallel</a:t>
            </a:r>
            <a:r>
              <a:rPr lang="zh-CN" altLang="en-US" sz="1600" b="1" strike="noStrike" spc="-1" dirty="0">
                <a:solidFill>
                  <a:srgbClr val="002060"/>
                </a:solidFill>
                <a:latin typeface="Trebuchet MS"/>
                <a:ea typeface="DejaVu Sans"/>
              </a:rPr>
              <a:t>）”进行复制（因此我们需要使用 </a:t>
            </a:r>
            <a:r>
              <a:rPr lang="en-US" altLang="zh-CN" sz="1600" b="1" strike="noStrike" spc="-1" dirty="0" err="1">
                <a:solidFill>
                  <a:srgbClr val="002060"/>
                </a:solidFill>
                <a:latin typeface="Trebuchet MS"/>
                <a:ea typeface="DejaVu Sans"/>
              </a:rPr>
              <a:t>iloc</a:t>
            </a:r>
            <a:r>
              <a:rPr lang="en-US" altLang="zh-CN" sz="1600" b="1" strike="noStrike" spc="-1" dirty="0">
                <a:solidFill>
                  <a:srgbClr val="002060"/>
                </a:solidFill>
                <a:latin typeface="Trebuchet MS"/>
                <a:ea typeface="DejaVu Sans"/>
              </a:rPr>
              <a:t> </a:t>
            </a:r>
            <a:r>
              <a:rPr lang="zh-CN" altLang="en-US" sz="1600" b="1" strike="noStrike" spc="-1" dirty="0">
                <a:solidFill>
                  <a:srgbClr val="002060"/>
                </a:solidFill>
                <a:latin typeface="Trebuchet MS"/>
                <a:ea typeface="DejaVu Sans"/>
              </a:rPr>
              <a:t>和 </a:t>
            </a:r>
            <a:r>
              <a:rPr lang="en-US" altLang="zh-CN" sz="1600" b="1" strike="noStrike" spc="-1" dirty="0" err="1">
                <a:solidFill>
                  <a:srgbClr val="002060"/>
                </a:solidFill>
                <a:latin typeface="Trebuchet MS"/>
                <a:ea typeface="DejaVu Sans"/>
              </a:rPr>
              <a:t>nloc</a:t>
            </a:r>
            <a:r>
              <a:rPr lang="en-US" altLang="zh-CN" sz="1600" b="1" strike="noStrike" spc="-1" dirty="0">
                <a:solidFill>
                  <a:srgbClr val="002060"/>
                </a:solidFill>
                <a:latin typeface="Trebuchet MS"/>
                <a:ea typeface="DejaVu Sans"/>
              </a:rPr>
              <a:t> </a:t>
            </a:r>
            <a:r>
              <a:rPr lang="zh-CN" altLang="en-US" sz="1600" b="1" strike="noStrike" spc="-1" dirty="0">
                <a:solidFill>
                  <a:srgbClr val="002060"/>
                </a:solidFill>
                <a:latin typeface="Trebuchet MS"/>
                <a:ea typeface="DejaVu Sans"/>
              </a:rPr>
              <a:t>这两个函数）。</a:t>
            </a:r>
            <a:endParaRPr lang="en-US" sz="1600" b="0" strike="noStrike" spc="-1" dirty="0">
              <a:latin typeface="Arial"/>
            </a:endParaRPr>
          </a:p>
        </p:txBody>
      </p:sp>
      <p:sp>
        <p:nvSpPr>
          <p:cNvPr id="1675" name="CustomShape 6"/>
          <p:cNvSpPr/>
          <p:nvPr/>
        </p:nvSpPr>
        <p:spPr>
          <a:xfrm>
            <a:off x="680760" y="2301840"/>
            <a:ext cx="3323160" cy="395640"/>
          </a:xfrm>
          <a:prstGeom prst="ellipse">
            <a:avLst/>
          </a:prstGeom>
          <a:noFill/>
          <a:ln>
            <a:round/>
          </a:ln>
        </p:spPr>
        <p:style>
          <a:lnRef idx="2">
            <a:schemeClr val="accent1">
              <a:shade val="50000"/>
            </a:schemeClr>
          </a:lnRef>
          <a:fillRef idx="1">
            <a:schemeClr val="accent1"/>
          </a:fillRef>
          <a:effectRef idx="0">
            <a:schemeClr val="accent1"/>
          </a:effectRef>
          <a:fontRef idx="minor"/>
        </p:style>
      </p:sp>
      <p:sp>
        <p:nvSpPr>
          <p:cNvPr id="1676" name="CustomShape 7"/>
          <p:cNvSpPr/>
          <p:nvPr/>
        </p:nvSpPr>
        <p:spPr>
          <a:xfrm>
            <a:off x="0" y="3831120"/>
            <a:ext cx="4003560" cy="1717560"/>
          </a:xfrm>
          <a:prstGeom prst="ellipse">
            <a:avLst/>
          </a:prstGeom>
          <a:noFill/>
          <a:ln>
            <a:round/>
          </a:ln>
        </p:spPr>
        <p:style>
          <a:lnRef idx="2">
            <a:schemeClr val="accent1">
              <a:shade val="50000"/>
            </a:schemeClr>
          </a:lnRef>
          <a:fillRef idx="1">
            <a:schemeClr val="accent1"/>
          </a:fillRef>
          <a:effectRef idx="0">
            <a:schemeClr val="accent1"/>
          </a:effectRef>
          <a:fontRef idx="minor"/>
        </p:style>
      </p:sp>
      <p:sp>
        <p:nvSpPr>
          <p:cNvPr id="1677" name="CustomShape 8"/>
          <p:cNvSpPr/>
          <p:nvPr/>
        </p:nvSpPr>
        <p:spPr>
          <a:xfrm>
            <a:off x="4092480" y="1923480"/>
            <a:ext cx="4753800" cy="1180440"/>
          </a:xfrm>
          <a:prstGeom prst="ellipse">
            <a:avLst/>
          </a:prstGeom>
          <a:noFill/>
          <a:ln>
            <a:round/>
          </a:ln>
        </p:spPr>
        <p:style>
          <a:lnRef idx="2">
            <a:schemeClr val="accent1">
              <a:shade val="50000"/>
            </a:schemeClr>
          </a:lnRef>
          <a:fillRef idx="1">
            <a:schemeClr val="accent1"/>
          </a:fillRef>
          <a:effectRef idx="0">
            <a:schemeClr val="accent1"/>
          </a:effectRef>
          <a:fontRef idx="minor"/>
        </p:style>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6"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lnSpcReduction="20000"/>
          </a:bodyPr>
          <a:lstStyle/>
          <a:p>
            <a:pPr algn="ctr">
              <a:lnSpc>
                <a:spcPct val="100000"/>
              </a:lnSpc>
            </a:pPr>
            <a:r>
              <a:rPr lang="en-US" sz="4400" b="0" strike="noStrike" spc="-1">
                <a:solidFill>
                  <a:srgbClr val="000000"/>
                </a:solidFill>
                <a:latin typeface="Trebuchet MS"/>
              </a:rPr>
              <a:t>Intel GPU 用户的安装过程（旧版）</a:t>
            </a:r>
            <a:endParaRPr lang="en-US" sz="4400" b="0" strike="noStrike" spc="-1">
              <a:latin typeface="Arial"/>
            </a:endParaRPr>
          </a:p>
        </p:txBody>
      </p:sp>
      <p:sp>
        <p:nvSpPr>
          <p:cNvPr id="457" name="CustomShape 2"/>
          <p:cNvSpPr/>
          <p:nvPr/>
        </p:nvSpPr>
        <p:spPr>
          <a:xfrm>
            <a:off x="179640" y="1600200"/>
            <a:ext cx="8784360" cy="5068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注意: 在 macOS 系统上需要英特尔至强 Intel® Xeon™ 处理器 </a:t>
            </a:r>
            <a:endParaRPr lang="en-US" sz="3200" b="0" strike="noStrike" spc="-1">
              <a:latin typeface="Arial"/>
            </a:endParaRPr>
          </a:p>
          <a:p>
            <a:pPr>
              <a:lnSpc>
                <a:spcPct val="100000"/>
              </a:lnSpc>
              <a:spcBef>
                <a:spcPts val="641"/>
              </a:spcBef>
            </a:pP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根本不用折腾，出场就能用!</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只要选择 Intel® GPU 设备来运行 OpenCL即可</a:t>
            </a:r>
            <a:endParaRPr lang="en-US" sz="3200" b="0" strike="noStrike" spc="-1">
              <a:latin typeface="Arial"/>
            </a:endParaRPr>
          </a:p>
          <a:p>
            <a:pPr>
              <a:lnSpc>
                <a:spcPct val="100000"/>
              </a:lnSpc>
              <a:spcBef>
                <a:spcPts val="641"/>
              </a:spcBef>
            </a:pP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Intel® 还有专门针对 Windows 的驱动: https://software.intel.com/en-us/articles/opencl-drivers</a:t>
            </a:r>
            <a:endParaRPr lang="en-US" sz="32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8" name="CustomShape 1"/>
          <p:cNvSpPr/>
          <p:nvPr/>
        </p:nvSpPr>
        <p:spPr>
          <a:xfrm>
            <a:off x="4314240" y="1091880"/>
            <a:ext cx="4859280" cy="4944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100" b="1" strike="noStrike" spc="-1">
                <a:solidFill>
                  <a:srgbClr val="000000"/>
                </a:solidFill>
                <a:latin typeface="Courier New Bold"/>
                <a:ea typeface="DejaVu Sans"/>
              </a:rPr>
              <a:t>  // Setup the buffers, initialize matrices,</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 and write them into global memory</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initmat(Mdim, Ndim, Pdim, h_A, h_B, h_C);</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cl::Buffer d_a(context, h_A.begin(),h_A.end(), true);</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cl::Buffer d_b(context, h_B.begin(),h_B.end(), true);</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cl::Buffer d_c = cl::Buffer(context,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CL_MEM_WRITE_ONLY,</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sizeof(float) * szC);</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a:t>
            </a:r>
            <a:endParaRPr lang="en-US" sz="1100" b="0" strike="noStrike" spc="-1">
              <a:latin typeface="Arial"/>
            </a:endParaRPr>
          </a:p>
          <a:p>
            <a:pPr>
              <a:lnSpc>
                <a:spcPct val="100000"/>
              </a:lnSpc>
            </a:pPr>
            <a:endParaRPr lang="en-US" sz="1100" b="0" strike="noStrike" spc="-1">
              <a:latin typeface="Arial"/>
            </a:endParaRPr>
          </a:p>
          <a:p>
            <a:pPr>
              <a:lnSpc>
                <a:spcPct val="100000"/>
              </a:lnSpc>
            </a:pP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cl::make_kernel&lt;int, int, int,</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cl::Buffer, cl::Buffer, cl::Buffer&gt;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rowcol(program, "mmul");</a:t>
            </a: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zero_mat(Ndim, Mdim, h_C);</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start_time = wtime();</a:t>
            </a: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rowcol(cl::EnqueueArgs(queue,</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cl::NDRange(Ndim),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cl::NDRange(ORDER/16)),</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Ndim, Mdim, Pdim, d_a, d_b, d_c);</a:t>
            </a: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cl::copy(queue, d_c, h_C.begin(), h_C.end());</a:t>
            </a: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run_time  = wtime() - start_time;</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results(Mdim, Ndim, Pdim, h_C, run_time);</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a:t>
            </a:r>
            <a:endParaRPr lang="en-US" sz="1100" b="0" strike="noStrike" spc="-1">
              <a:latin typeface="Arial"/>
            </a:endParaRPr>
          </a:p>
        </p:txBody>
      </p:sp>
      <p:sp>
        <p:nvSpPr>
          <p:cNvPr id="1679" name="CustomShape 2"/>
          <p:cNvSpPr/>
          <p:nvPr/>
        </p:nvSpPr>
        <p:spPr>
          <a:xfrm>
            <a:off x="35640" y="1138680"/>
            <a:ext cx="4535640" cy="5112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100" b="1" strike="noStrike" spc="-1">
                <a:solidFill>
                  <a:srgbClr val="000000"/>
                </a:solidFill>
                <a:latin typeface="Courier New Bold"/>
                <a:ea typeface="DejaVu Sans"/>
              </a:rPr>
              <a:t>int main(int argc, char *argv[])</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std::vector&lt;float&gt; h_A, h_B, h_C; // matrices</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int Mdim, Ndim, Pdim; // A[N][P],B[P][M],C[N][M]</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int i, err;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int szA, szB, szC; // num elements in each matrix</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double start_time, run_time; // timing data</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cl::Program program;</a:t>
            </a: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Ndim = Pdim = Mdim = ORDER;</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szA = Ndim*Pdim;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szB = Pdim*Mdim;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szC = Ndim*Mdim;</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h_A   = std::vector&lt;float&gt;(szA);</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h_B   = std::vector&lt;float&gt;(szB);</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h_C   = std::vector&lt;float&gt;(szC);</a:t>
            </a: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initmat(Mdim, Ndim, Pdim, h_A, h_B, h_C);</a:t>
            </a: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 Compile for first kernel to setup program</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program = cl::Program(C_elem_KernelSource, true);</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Context context(CL_DEVICE_TYPE_DEFAULT);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cl::CommandQueue queue(context);</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std::vector&lt;Device&gt; devices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context.getInfo&lt;CL_CONTEXT_DEVICES&gt;();</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cl::Device device = devices[0];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std::string s =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device.getInfo&lt;CL_DEVICE_NAME&gt;();</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std::cout &lt;&lt; "\nUsing OpenCL Device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&lt;&lt; s &lt;&lt; "\n";</a:t>
            </a:r>
            <a:endParaRPr lang="en-US" sz="1100" b="0" strike="noStrike" spc="-1">
              <a:latin typeface="Arial"/>
            </a:endParaRPr>
          </a:p>
        </p:txBody>
      </p:sp>
      <p:sp>
        <p:nvSpPr>
          <p:cNvPr id="1680" name="CustomShape 3"/>
          <p:cNvSpPr/>
          <p:nvPr/>
        </p:nvSpPr>
        <p:spPr>
          <a:xfrm>
            <a:off x="228600" y="147600"/>
            <a:ext cx="8647920" cy="616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2800" b="0" strike="noStrike" spc="-1" dirty="0">
                <a:solidFill>
                  <a:srgbClr val="000000"/>
                </a:solidFill>
                <a:latin typeface="Trebuchet MS"/>
              </a:rPr>
              <a:t>矩阵乘法宿主程序</a:t>
            </a:r>
            <a:r>
              <a:rPr lang="en-US" sz="2800" b="0" strike="noStrike" spc="-1" dirty="0">
                <a:solidFill>
                  <a:srgbClr val="000000"/>
                </a:solidFill>
                <a:latin typeface="Trebuchet MS"/>
              </a:rPr>
              <a:t>(C++ API)</a:t>
            </a:r>
            <a:endParaRPr lang="en-US" sz="2800" b="0" strike="noStrike" spc="-1" dirty="0">
              <a:latin typeface="Arial"/>
            </a:endParaRPr>
          </a:p>
        </p:txBody>
      </p:sp>
      <p:sp>
        <p:nvSpPr>
          <p:cNvPr id="1681" name="CustomShape 4"/>
          <p:cNvSpPr/>
          <p:nvPr/>
        </p:nvSpPr>
        <p:spPr>
          <a:xfrm>
            <a:off x="4714920" y="1328040"/>
            <a:ext cx="4428360" cy="276120"/>
          </a:xfrm>
          <a:prstGeom prst="rect">
            <a:avLst/>
          </a:prstGeom>
          <a:noFill/>
          <a:ln>
            <a:noFill/>
          </a:ln>
        </p:spPr>
        <p:style>
          <a:lnRef idx="0">
            <a:scrgbClr r="0" g="0" b="0"/>
          </a:lnRef>
          <a:fillRef idx="0">
            <a:scrgbClr r="0" g="0" b="0"/>
          </a:fillRef>
          <a:effectRef idx="0">
            <a:scrgbClr r="0" g="0" b="0"/>
          </a:effectRef>
          <a:fontRef idx="minor"/>
        </p:style>
      </p:sp>
      <p:sp>
        <p:nvSpPr>
          <p:cNvPr id="1682" name="CustomShape 5"/>
          <p:cNvSpPr/>
          <p:nvPr/>
        </p:nvSpPr>
        <p:spPr>
          <a:xfrm>
            <a:off x="4500000" y="2637000"/>
            <a:ext cx="4607640" cy="424800"/>
          </a:xfrm>
          <a:prstGeom prst="rect">
            <a:avLst/>
          </a:prstGeom>
          <a:solidFill>
            <a:schemeClr val="bg1"/>
          </a:solidFill>
          <a:ln>
            <a:solidFill>
              <a:schemeClr val="accent4"/>
            </a:solid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100" b="1" strike="noStrike" spc="-1">
                <a:solidFill>
                  <a:srgbClr val="000000"/>
                </a:solidFill>
                <a:latin typeface="Courier New Bold"/>
                <a:ea typeface="DejaVu Sans"/>
              </a:rPr>
              <a:t>cl::LocalSpaceArg localmem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cl::Local(sizeof(float) * Pdim);</a:t>
            </a:r>
            <a:endParaRPr lang="en-US" sz="1100" b="0" strike="noStrike" spc="-1">
              <a:latin typeface="Arial"/>
            </a:endParaRPr>
          </a:p>
        </p:txBody>
      </p:sp>
      <p:sp>
        <p:nvSpPr>
          <p:cNvPr id="1683" name="CustomShape 6"/>
          <p:cNvSpPr/>
          <p:nvPr/>
        </p:nvSpPr>
        <p:spPr>
          <a:xfrm>
            <a:off x="4458240" y="4293000"/>
            <a:ext cx="4649400" cy="759600"/>
          </a:xfrm>
          <a:prstGeom prst="rect">
            <a:avLst/>
          </a:prstGeom>
          <a:solidFill>
            <a:schemeClr val="bg1"/>
          </a:solidFill>
          <a:ln>
            <a:solidFill>
              <a:schemeClr val="accent4"/>
            </a:solid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100" b="1" strike="noStrike" spc="-1">
                <a:solidFill>
                  <a:srgbClr val="000000"/>
                </a:solidFill>
                <a:latin typeface="Courier New Bold"/>
                <a:ea typeface="DejaVu Sans"/>
              </a:rPr>
              <a:t>rowcol(cl::EnqueueArgs(queue,</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cl::NDRange(Ndim),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cl::NDRange(ORDER/16)),</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Ndim, Mdim, Pdim, d_a, d_b, d_c, localmem);</a:t>
            </a:r>
            <a:endParaRPr lang="en-US" sz="1100" b="0" strike="noStrike" spc="-1">
              <a:latin typeface="Arial"/>
            </a:endParaRPr>
          </a:p>
        </p:txBody>
      </p:sp>
      <p:sp>
        <p:nvSpPr>
          <p:cNvPr id="1684" name="CustomShape 7"/>
          <p:cNvSpPr/>
          <p:nvPr/>
        </p:nvSpPr>
        <p:spPr>
          <a:xfrm>
            <a:off x="179640" y="620640"/>
            <a:ext cx="7836840" cy="1919520"/>
          </a:xfrm>
          <a:prstGeom prst="rect">
            <a:avLst/>
          </a:prstGeom>
          <a:solidFill>
            <a:schemeClr val="accent4"/>
          </a:solid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z="2000" b="0" strike="noStrike" spc="-1" dirty="0">
                <a:solidFill>
                  <a:srgbClr val="FFFFFF"/>
                </a:solidFill>
                <a:latin typeface="Trebuchet MS"/>
                <a:ea typeface="DejaVu Sans"/>
              </a:rPr>
              <a:t>对宿主程序进行如下修改</a:t>
            </a:r>
            <a:r>
              <a:rPr lang="en-US" sz="2000" b="0" strike="noStrike" spc="-1" dirty="0">
                <a:solidFill>
                  <a:srgbClr val="FFFFFF"/>
                </a:solidFill>
                <a:latin typeface="Trebuchet MS"/>
                <a:ea typeface="DejaVu Sans"/>
              </a:rPr>
              <a:t>:</a:t>
            </a:r>
            <a:endParaRPr lang="en-US" sz="2000" b="0" strike="noStrike" spc="-1" dirty="0">
              <a:latin typeface="Arial"/>
            </a:endParaRPr>
          </a:p>
          <a:p>
            <a:pPr marL="652320" lvl="1" indent="-456480">
              <a:lnSpc>
                <a:spcPct val="100000"/>
              </a:lnSpc>
              <a:buClr>
                <a:srgbClr val="FFFFFF"/>
              </a:buClr>
              <a:buFont typeface="Trebuchet MS"/>
              <a:buAutoNum type="arabicPeriod"/>
            </a:pPr>
            <a:r>
              <a:rPr lang="zh-CN" altLang="en-US" sz="2000" b="0" strike="noStrike" spc="-1" dirty="0">
                <a:solidFill>
                  <a:srgbClr val="FFFFFF"/>
                </a:solidFill>
                <a:latin typeface="Trebuchet MS"/>
                <a:ea typeface="DejaVu Sans"/>
              </a:rPr>
              <a:t>传递局部内存到核函数</a:t>
            </a:r>
            <a:r>
              <a:rPr lang="en-US" sz="2000" b="0" strike="noStrike" spc="-1" dirty="0">
                <a:solidFill>
                  <a:srgbClr val="FFFFFF"/>
                </a:solidFill>
                <a:latin typeface="Trebuchet MS"/>
                <a:ea typeface="DejaVu Sans"/>
              </a:rPr>
              <a:t>. </a:t>
            </a:r>
            <a:endParaRPr lang="en-US" sz="2000" b="0" strike="noStrike" spc="-1" dirty="0">
              <a:latin typeface="Arial"/>
            </a:endParaRPr>
          </a:p>
          <a:p>
            <a:pPr marL="1109520" lvl="2" indent="-456480">
              <a:lnSpc>
                <a:spcPct val="100000"/>
              </a:lnSpc>
              <a:buClr>
                <a:srgbClr val="FFFFFF"/>
              </a:buClr>
              <a:buFont typeface="Trebuchet MS"/>
              <a:buAutoNum type="arabicPeriod"/>
            </a:pPr>
            <a:r>
              <a:rPr lang="zh-CN" altLang="en-US" sz="2000" b="0" strike="noStrike" spc="-1" dirty="0">
                <a:solidFill>
                  <a:srgbClr val="FFFFFF"/>
                </a:solidFill>
                <a:latin typeface="Trebuchet MS"/>
                <a:ea typeface="DejaVu Sans"/>
              </a:rPr>
              <a:t>这需要对内核函数的参数列表进行修改，需要添加一个类型为 </a:t>
            </a:r>
            <a:r>
              <a:rPr lang="en-US" altLang="zh-CN" sz="2000" b="0" strike="noStrike" spc="-1" dirty="0" err="1">
                <a:solidFill>
                  <a:srgbClr val="FFFFFF"/>
                </a:solidFill>
                <a:latin typeface="Trebuchet MS"/>
                <a:ea typeface="DejaVu Sans"/>
              </a:rPr>
              <a:t>LocalSpaceArg</a:t>
            </a:r>
            <a:r>
              <a:rPr lang="zh-CN" altLang="en-US" sz="2000" b="0" strike="noStrike" spc="-1" dirty="0">
                <a:solidFill>
                  <a:srgbClr val="FFFFFF"/>
                </a:solidFill>
                <a:latin typeface="Trebuchet MS"/>
                <a:ea typeface="DejaVu Sans"/>
              </a:rPr>
              <a:t>的参数。</a:t>
            </a:r>
            <a:endParaRPr lang="en-US" sz="2000" b="0" strike="noStrike" spc="-1" dirty="0">
              <a:latin typeface="Arial"/>
            </a:endParaRPr>
          </a:p>
          <a:p>
            <a:pPr marL="1109520" lvl="2" indent="-456480">
              <a:lnSpc>
                <a:spcPct val="100000"/>
              </a:lnSpc>
              <a:buClr>
                <a:srgbClr val="FFFFFF"/>
              </a:buClr>
              <a:buFont typeface="Trebuchet MS"/>
              <a:buAutoNum type="arabicPeriod"/>
            </a:pPr>
            <a:r>
              <a:rPr lang="zh-CN" altLang="en-US" sz="2000" b="0" strike="noStrike" spc="-1" dirty="0">
                <a:solidFill>
                  <a:srgbClr val="FFFFFF"/>
                </a:solidFill>
                <a:latin typeface="Trebuchet MS"/>
                <a:ea typeface="DejaVu Sans"/>
              </a:rPr>
              <a:t>分配本地内存的大小规模</a:t>
            </a:r>
            <a:r>
              <a:rPr lang="zh-CN" altLang="en-US" sz="2000" spc="-1" dirty="0">
                <a:solidFill>
                  <a:srgbClr val="FFFFFF"/>
                </a:solidFill>
                <a:latin typeface="Trebuchet MS"/>
                <a:ea typeface="DejaVu Sans"/>
              </a:rPr>
              <a:t>。</a:t>
            </a:r>
            <a:endParaRPr lang="en-US" sz="2000" b="0" strike="noStrike" spc="-1" dirty="0">
              <a:latin typeface="Arial"/>
            </a:endParaRPr>
          </a:p>
          <a:p>
            <a:pPr marL="1109520" lvl="2" indent="-456480">
              <a:lnSpc>
                <a:spcPct val="100000"/>
              </a:lnSpc>
              <a:buClr>
                <a:srgbClr val="FFFFFF"/>
              </a:buClr>
              <a:buFont typeface="Trebuchet MS"/>
              <a:buAutoNum type="arabicPeriod"/>
            </a:pPr>
            <a:r>
              <a:rPr lang="zh-CN" altLang="en-US" sz="2000" spc="-1" dirty="0">
                <a:solidFill>
                  <a:srgbClr val="FFFFFF"/>
                </a:solidFill>
                <a:latin typeface="Trebuchet MS"/>
                <a:ea typeface="DejaVu Sans"/>
              </a:rPr>
              <a:t>更新核仿函数（</a:t>
            </a:r>
            <a:r>
              <a:rPr lang="en-US" altLang="zh-CN" sz="2000" spc="-1" dirty="0">
                <a:solidFill>
                  <a:srgbClr val="FFFFFF"/>
                </a:solidFill>
                <a:latin typeface="Trebuchet MS"/>
              </a:rPr>
              <a:t> kernel </a:t>
            </a:r>
            <a:r>
              <a:rPr lang="en-US" altLang="zh-CN" sz="2000" spc="-1" dirty="0" err="1">
                <a:solidFill>
                  <a:srgbClr val="FFFFFF"/>
                </a:solidFill>
                <a:latin typeface="Trebuchet MS"/>
              </a:rPr>
              <a:t>functor</a:t>
            </a:r>
            <a:r>
              <a:rPr lang="en-US" altLang="zh-CN" sz="2000" spc="-1" dirty="0">
                <a:solidFill>
                  <a:srgbClr val="FFFFFF"/>
                </a:solidFill>
                <a:latin typeface="Trebuchet MS"/>
              </a:rPr>
              <a:t> </a:t>
            </a:r>
            <a:r>
              <a:rPr lang="zh-CN" altLang="en-US" sz="2000" spc="-1" dirty="0">
                <a:solidFill>
                  <a:srgbClr val="FFFFFF"/>
                </a:solidFill>
                <a:latin typeface="Trebuchet MS"/>
                <a:ea typeface="DejaVu Sans"/>
              </a:rPr>
              <a:t>）中的参数列表。</a:t>
            </a:r>
            <a:endParaRPr lang="en-US" sz="2000" b="0" strike="noStrike" spc="-1" dirty="0">
              <a:latin typeface="Arial"/>
            </a:endParaRPr>
          </a:p>
        </p:txBody>
      </p:sp>
      <p:sp>
        <p:nvSpPr>
          <p:cNvPr id="1685" name="CustomShape 8"/>
          <p:cNvSpPr/>
          <p:nvPr/>
        </p:nvSpPr>
        <p:spPr>
          <a:xfrm>
            <a:off x="4489920" y="3069000"/>
            <a:ext cx="4653360" cy="759600"/>
          </a:xfrm>
          <a:prstGeom prst="rect">
            <a:avLst/>
          </a:prstGeom>
          <a:solidFill>
            <a:schemeClr val="bg1"/>
          </a:solidFill>
          <a:ln>
            <a:solidFill>
              <a:schemeClr val="accent4"/>
            </a:solid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100" b="1" strike="noStrike" spc="-1">
                <a:solidFill>
                  <a:srgbClr val="000000"/>
                </a:solidFill>
                <a:latin typeface="Courier New Bold"/>
                <a:ea typeface="DejaVu Sans"/>
              </a:rPr>
              <a:t>cl::make_kernel&lt;int, int, int,</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cl::Buffer, cl::Buffer, cl:::Buffer,</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cl::LocalSpaceArg&gt;</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rowcol(program, “mmul”);</a:t>
            </a:r>
            <a:endParaRPr lang="en-US" sz="1100" b="0" strike="noStrike" spc="-1">
              <a:latin typeface="Arial"/>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42" presetClass="entr" fill="hold" nodeType="clickEffect">
                                  <p:stCondLst>
                                    <p:cond delay="0"/>
                                  </p:stCondLst>
                                  <p:childTnLst>
                                    <p:set>
                                      <p:cBhvr>
                                        <p:cTn id="6" dur="1" fill="hold">
                                          <p:stCondLst>
                                            <p:cond delay="0"/>
                                          </p:stCondLst>
                                        </p:cTn>
                                        <p:tgtEl>
                                          <p:spTgt spid="1682"/>
                                        </p:tgtEl>
                                        <p:attrNameLst>
                                          <p:attrName>style.visibility</p:attrName>
                                        </p:attrNameLst>
                                      </p:cBhvr>
                                      <p:to>
                                        <p:strVal val="visible"/>
                                      </p:to>
                                    </p:set>
                                    <p:animEffect transition="in" filter="fade">
                                      <p:cBhvr additive="repl">
                                        <p:cTn id="7" dur="500"/>
                                        <p:tgtEl>
                                          <p:spTgt spid="1682"/>
                                        </p:tgtEl>
                                      </p:cBhvr>
                                    </p:animEffect>
                                    <p:anim calcmode="lin" valueType="num">
                                      <p:cBhvr additive="repl">
                                        <p:cTn id="8" dur="500" fill="hold"/>
                                        <p:tgtEl>
                                          <p:spTgt spid="1682"/>
                                        </p:tgtEl>
                                        <p:attrNameLst>
                                          <p:attrName>ppt_x</p:attrName>
                                        </p:attrNameLst>
                                      </p:cBhvr>
                                      <p:tavLst>
                                        <p:tav tm="0">
                                          <p:val>
                                            <p:strVal val="#ppt_x"/>
                                          </p:val>
                                        </p:tav>
                                        <p:tav tm="100000">
                                          <p:val>
                                            <p:strVal val="#ppt_x"/>
                                          </p:val>
                                        </p:tav>
                                      </p:tavLst>
                                    </p:anim>
                                    <p:anim calcmode="lin" valueType="num">
                                      <p:cBhvr additive="repl">
                                        <p:cTn id="9" dur="500" fill="hold"/>
                                        <p:tgtEl>
                                          <p:spTgt spid="1682"/>
                                        </p:tgtEl>
                                        <p:attrNameLst>
                                          <p:attrName>ppt_y</p:attrName>
                                        </p:attrNameLst>
                                      </p:cBhvr>
                                      <p:tavLst>
                                        <p:tav tm="0">
                                          <p:val>
                                            <p:strVal val="#ppt_y+.1"/>
                                          </p:val>
                                        </p:tav>
                                        <p:tav tm="100000">
                                          <p:val>
                                            <p:strVal val="#ppt_y"/>
                                          </p:val>
                                        </p:tav>
                                      </p:tavLst>
                                    </p:anim>
                                  </p:childTnLst>
                                </p:cTn>
                              </p:par>
                              <p:par>
                                <p:cTn id="10" presetID="42" presetClass="entr" fill="hold" nodeType="withEffect">
                                  <p:stCondLst>
                                    <p:cond delay="0"/>
                                  </p:stCondLst>
                                  <p:childTnLst>
                                    <p:set>
                                      <p:cBhvr>
                                        <p:cTn id="11" dur="1" fill="hold">
                                          <p:stCondLst>
                                            <p:cond delay="0"/>
                                          </p:stCondLst>
                                        </p:cTn>
                                        <p:tgtEl>
                                          <p:spTgt spid="1683"/>
                                        </p:tgtEl>
                                        <p:attrNameLst>
                                          <p:attrName>style.visibility</p:attrName>
                                        </p:attrNameLst>
                                      </p:cBhvr>
                                      <p:to>
                                        <p:strVal val="visible"/>
                                      </p:to>
                                    </p:set>
                                    <p:animEffect transition="in" filter="fade">
                                      <p:cBhvr additive="repl">
                                        <p:cTn id="12" dur="500"/>
                                        <p:tgtEl>
                                          <p:spTgt spid="1683"/>
                                        </p:tgtEl>
                                      </p:cBhvr>
                                    </p:animEffect>
                                    <p:anim calcmode="lin" valueType="num">
                                      <p:cBhvr additive="repl">
                                        <p:cTn id="13" dur="500" fill="hold"/>
                                        <p:tgtEl>
                                          <p:spTgt spid="1683"/>
                                        </p:tgtEl>
                                        <p:attrNameLst>
                                          <p:attrName>ppt_x</p:attrName>
                                        </p:attrNameLst>
                                      </p:cBhvr>
                                      <p:tavLst>
                                        <p:tav tm="0">
                                          <p:val>
                                            <p:strVal val="#ppt_x"/>
                                          </p:val>
                                        </p:tav>
                                        <p:tav tm="100000">
                                          <p:val>
                                            <p:strVal val="#ppt_x"/>
                                          </p:val>
                                        </p:tav>
                                      </p:tavLst>
                                    </p:anim>
                                    <p:anim calcmode="lin" valueType="num">
                                      <p:cBhvr additive="repl">
                                        <p:cTn id="14" dur="500" fill="hold"/>
                                        <p:tgtEl>
                                          <p:spTgt spid="1683"/>
                                        </p:tgtEl>
                                        <p:attrNameLst>
                                          <p:attrName>ppt_y</p:attrName>
                                        </p:attrNameLst>
                                      </p:cBhvr>
                                      <p:tavLst>
                                        <p:tav tm="0">
                                          <p:val>
                                            <p:strVal val="#ppt_y+.1"/>
                                          </p:val>
                                        </p:tav>
                                        <p:tav tm="100000">
                                          <p:val>
                                            <p:strVal val="#ppt_y"/>
                                          </p:val>
                                        </p:tav>
                                      </p:tavLst>
                                    </p:anim>
                                  </p:childTnLst>
                                </p:cTn>
                              </p:par>
                              <p:par>
                                <p:cTn id="15" presetID="42" presetClass="entr" fill="hold" nodeType="withEffect">
                                  <p:stCondLst>
                                    <p:cond delay="0"/>
                                  </p:stCondLst>
                                  <p:childTnLst>
                                    <p:set>
                                      <p:cBhvr>
                                        <p:cTn id="16" dur="1" fill="hold">
                                          <p:stCondLst>
                                            <p:cond delay="0"/>
                                          </p:stCondLst>
                                        </p:cTn>
                                        <p:tgtEl>
                                          <p:spTgt spid="1685"/>
                                        </p:tgtEl>
                                        <p:attrNameLst>
                                          <p:attrName>style.visibility</p:attrName>
                                        </p:attrNameLst>
                                      </p:cBhvr>
                                      <p:to>
                                        <p:strVal val="visible"/>
                                      </p:to>
                                    </p:set>
                                    <p:animEffect transition="in" filter="fade">
                                      <p:cBhvr additive="repl">
                                        <p:cTn id="17" dur="500"/>
                                        <p:tgtEl>
                                          <p:spTgt spid="1685"/>
                                        </p:tgtEl>
                                      </p:cBhvr>
                                    </p:animEffect>
                                    <p:anim calcmode="lin" valueType="num">
                                      <p:cBhvr additive="repl">
                                        <p:cTn id="18" dur="500" fill="hold"/>
                                        <p:tgtEl>
                                          <p:spTgt spid="1685"/>
                                        </p:tgtEl>
                                        <p:attrNameLst>
                                          <p:attrName>ppt_x</p:attrName>
                                        </p:attrNameLst>
                                      </p:cBhvr>
                                      <p:tavLst>
                                        <p:tav tm="0">
                                          <p:val>
                                            <p:strVal val="#ppt_x"/>
                                          </p:val>
                                        </p:tav>
                                        <p:tav tm="100000">
                                          <p:val>
                                            <p:strVal val="#ppt_x"/>
                                          </p:val>
                                        </p:tav>
                                      </p:tavLst>
                                    </p:anim>
                                    <p:anim calcmode="lin" valueType="num">
                                      <p:cBhvr additive="repl">
                                        <p:cTn id="19" dur="500" fill="hold"/>
                                        <p:tgtEl>
                                          <p:spTgt spid="168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6" name="CustomShape 1"/>
          <p:cNvSpPr/>
          <p:nvPr/>
        </p:nvSpPr>
        <p:spPr>
          <a:xfrm>
            <a:off x="457200" y="-27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4400" spc="-1" dirty="0">
                <a:solidFill>
                  <a:srgbClr val="000000"/>
                </a:solidFill>
                <a:latin typeface="Trebuchet MS"/>
              </a:rPr>
              <a:t>矩阵乘法性能</a:t>
            </a:r>
            <a:endParaRPr lang="en-US" altLang="zh-CN" sz="4400" spc="-1" dirty="0"/>
          </a:p>
        </p:txBody>
      </p:sp>
      <p:sp>
        <p:nvSpPr>
          <p:cNvPr id="1687" name="CustomShape 2"/>
          <p:cNvSpPr/>
          <p:nvPr/>
        </p:nvSpPr>
        <p:spPr>
          <a:xfrm>
            <a:off x="179460" y="1213920"/>
            <a:ext cx="8784360" cy="820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zh-CN" altLang="en-US" sz="3200" spc="-1" dirty="0">
                <a:solidFill>
                  <a:srgbClr val="000000"/>
                </a:solidFill>
                <a:latin typeface="Trebuchet MS"/>
              </a:rPr>
              <a:t>矩阵存储在全局内存中</a:t>
            </a:r>
            <a:endParaRPr lang="en-US" altLang="zh-CN" sz="3200" spc="-1" dirty="0"/>
          </a:p>
        </p:txBody>
      </p:sp>
      <p:graphicFrame>
        <p:nvGraphicFramePr>
          <p:cNvPr id="1688" name="Table 3"/>
          <p:cNvGraphicFramePr/>
          <p:nvPr>
            <p:extLst>
              <p:ext uri="{D42A27DB-BD31-4B8C-83A1-F6EECF244321}">
                <p14:modId xmlns:p14="http://schemas.microsoft.com/office/powerpoint/2010/main" val="3379332618"/>
              </p:ext>
            </p:extLst>
          </p:nvPr>
        </p:nvGraphicFramePr>
        <p:xfrm>
          <a:off x="545935" y="1866960"/>
          <a:ext cx="7920360" cy="3209160"/>
        </p:xfrm>
        <a:graphic>
          <a:graphicData uri="http://schemas.openxmlformats.org/drawingml/2006/table">
            <a:tbl>
              <a:tblPr/>
              <a:tblGrid>
                <a:gridCol w="5252566">
                  <a:extLst>
                    <a:ext uri="{9D8B030D-6E8A-4147-A177-3AD203B41FA5}">
                      <a16:colId xmlns:a16="http://schemas.microsoft.com/office/drawing/2014/main" val="20000"/>
                    </a:ext>
                  </a:extLst>
                </a:gridCol>
                <a:gridCol w="1314107">
                  <a:extLst>
                    <a:ext uri="{9D8B030D-6E8A-4147-A177-3AD203B41FA5}">
                      <a16:colId xmlns:a16="http://schemas.microsoft.com/office/drawing/2014/main" val="20001"/>
                    </a:ext>
                  </a:extLst>
                </a:gridCol>
                <a:gridCol w="1353687">
                  <a:extLst>
                    <a:ext uri="{9D8B030D-6E8A-4147-A177-3AD203B41FA5}">
                      <a16:colId xmlns:a16="http://schemas.microsoft.com/office/drawing/2014/main" val="20002"/>
                    </a:ext>
                  </a:extLst>
                </a:gridCol>
              </a:tblGrid>
              <a:tr h="357120">
                <a:tc rowSpan="2">
                  <a:txBody>
                    <a:bodyPr/>
                    <a:lstStyle/>
                    <a:p>
                      <a:pPr>
                        <a:lnSpc>
                          <a:spcPct val="100000"/>
                        </a:lnSpc>
                      </a:pPr>
                      <a:r>
                        <a:rPr lang="zh-CN" altLang="en-US" sz="1600" b="1" strike="noStrike" spc="-1" dirty="0">
                          <a:solidFill>
                            <a:srgbClr val="000000"/>
                          </a:solidFill>
                          <a:latin typeface="Trebuchet MS"/>
                        </a:rPr>
                        <a:t>情景</a:t>
                      </a:r>
                      <a:endParaRPr lang="en-US" sz="1600" b="0" strike="noStrike" spc="-1" dirty="0">
                        <a:latin typeface="Arial"/>
                      </a:endParaRPr>
                    </a:p>
                  </a:txBody>
                  <a:tcPr>
                    <a:lnT w="12240">
                      <a:solidFill>
                        <a:srgbClr val="000000"/>
                      </a:solidFill>
                    </a:lnT>
                    <a:lnB w="12240">
                      <a:solidFill>
                        <a:srgbClr val="000000"/>
                      </a:solidFill>
                    </a:lnB>
                    <a:noFill/>
                  </a:tcPr>
                </a:tc>
                <a:tc gridSpan="2">
                  <a:txBody>
                    <a:bodyPr/>
                    <a:lstStyle/>
                    <a:p>
                      <a:pPr algn="ctr">
                        <a:lnSpc>
                          <a:spcPct val="100000"/>
                        </a:lnSpc>
                      </a:pPr>
                      <a:r>
                        <a:rPr lang="zh-CN" altLang="en-US" sz="1600" b="1" strike="noStrike" spc="-1" dirty="0">
                          <a:solidFill>
                            <a:srgbClr val="000000"/>
                          </a:solidFill>
                          <a:latin typeface="Trebuchet MS"/>
                        </a:rPr>
                        <a:t>算力：</a:t>
                      </a:r>
                      <a:r>
                        <a:rPr lang="en-US" sz="1600" b="1" strike="noStrike" spc="-1" dirty="0">
                          <a:solidFill>
                            <a:srgbClr val="000000"/>
                          </a:solidFill>
                          <a:latin typeface="Trebuchet MS"/>
                        </a:rPr>
                        <a:t>MFLOPS</a:t>
                      </a:r>
                      <a:endParaRPr lang="en-US" sz="1600" b="0" strike="noStrike" spc="-1" dirty="0">
                        <a:latin typeface="Arial"/>
                      </a:endParaRPr>
                    </a:p>
                  </a:txBody>
                  <a:tcPr>
                    <a:lnT w="12240">
                      <a:solidFill>
                        <a:srgbClr val="000000"/>
                      </a:solidFill>
                    </a:lnT>
                    <a:lnB w="12240">
                      <a:noFill/>
                    </a:lnB>
                    <a:noFill/>
                  </a:tcPr>
                </a:tc>
                <a:tc hMerge="1">
                  <a:txBody>
                    <a:bodyPr/>
                    <a:lstStyle/>
                    <a:p>
                      <a:endParaRPr lang="zh-CN"/>
                    </a:p>
                  </a:txBody>
                  <a:tcPr>
                    <a:solidFill>
                      <a:srgbClr val="729FCF"/>
                    </a:solidFill>
                  </a:tcPr>
                </a:tc>
                <a:extLst>
                  <a:ext uri="{0D108BD9-81ED-4DB2-BD59-A6C34878D82A}">
                    <a16:rowId xmlns:a16="http://schemas.microsoft.com/office/drawing/2014/main" val="10000"/>
                  </a:ext>
                </a:extLst>
              </a:tr>
              <a:tr h="357120">
                <a:tc vMerge="1">
                  <a:txBody>
                    <a:bodyPr/>
                    <a:lstStyle/>
                    <a:p>
                      <a:endParaRPr lang="zh-CN"/>
                    </a:p>
                  </a:txBody>
                  <a:tcPr>
                    <a:solidFill>
                      <a:srgbClr val="729FCF"/>
                    </a:solidFill>
                  </a:tcPr>
                </a:tc>
                <a:tc>
                  <a:txBody>
                    <a:bodyPr/>
                    <a:lstStyle/>
                    <a:p>
                      <a:pPr algn="ctr">
                        <a:lnSpc>
                          <a:spcPct val="100000"/>
                        </a:lnSpc>
                      </a:pPr>
                      <a:r>
                        <a:rPr lang="en-US" sz="1600" b="0" strike="noStrike" spc="-1">
                          <a:solidFill>
                            <a:srgbClr val="000000"/>
                          </a:solidFill>
                          <a:latin typeface="Trebuchet MS"/>
                        </a:rPr>
                        <a:t>CPU</a:t>
                      </a:r>
                      <a:endParaRPr lang="en-US" sz="1600" b="0" strike="noStrike" spc="-1">
                        <a:latin typeface="Arial"/>
                      </a:endParaRPr>
                    </a:p>
                  </a:txBody>
                  <a:tcPr>
                    <a:lnL w="12240">
                      <a:noFill/>
                    </a:lnL>
                    <a:lnT w="12240">
                      <a:noFill/>
                    </a:lnT>
                    <a:lnB w="12240">
                      <a:solidFill>
                        <a:srgbClr val="000000"/>
                      </a:solidFill>
                    </a:lnB>
                    <a:noFill/>
                  </a:tcPr>
                </a:tc>
                <a:tc>
                  <a:txBody>
                    <a:bodyPr/>
                    <a:lstStyle/>
                    <a:p>
                      <a:pPr algn="ctr">
                        <a:lnSpc>
                          <a:spcPct val="100000"/>
                        </a:lnSpc>
                      </a:pPr>
                      <a:r>
                        <a:rPr lang="en-US" sz="1600" b="0" strike="noStrike" spc="-1" dirty="0">
                          <a:solidFill>
                            <a:srgbClr val="000000"/>
                          </a:solidFill>
                          <a:latin typeface="Trebuchet MS"/>
                        </a:rPr>
                        <a:t>GPU</a:t>
                      </a:r>
                      <a:endParaRPr lang="en-US" sz="1600" b="0" strike="noStrike" spc="-1" dirty="0">
                        <a:latin typeface="Arial"/>
                      </a:endParaRPr>
                    </a:p>
                  </a:txBody>
                  <a:tcPr>
                    <a:lnT w="12240">
                      <a:noFill/>
                    </a:lnT>
                    <a:lnB w="12240">
                      <a:solidFill>
                        <a:srgbClr val="000000"/>
                      </a:solidFill>
                    </a:lnB>
                    <a:noFill/>
                  </a:tcPr>
                </a:tc>
                <a:extLst>
                  <a:ext uri="{0D108BD9-81ED-4DB2-BD59-A6C34878D82A}">
                    <a16:rowId xmlns:a16="http://schemas.microsoft.com/office/drawing/2014/main" val="10001"/>
                  </a:ext>
                </a:extLst>
              </a:tr>
              <a:tr h="357120">
                <a:tc>
                  <a:txBody>
                    <a:bodyPr/>
                    <a:lstStyle/>
                    <a:p>
                      <a:pPr>
                        <a:lnSpc>
                          <a:spcPct val="100000"/>
                        </a:lnSpc>
                      </a:pPr>
                      <a:r>
                        <a:rPr lang="zh-CN" altLang="en-US" sz="1600" b="0" strike="noStrike" spc="-1" dirty="0">
                          <a:solidFill>
                            <a:srgbClr val="000000"/>
                          </a:solidFill>
                          <a:latin typeface="Trebuchet MS"/>
                        </a:rPr>
                        <a:t>顺序（</a:t>
                      </a:r>
                      <a:r>
                        <a:rPr lang="en-US" altLang="zh-CN" sz="1600" b="0" strike="noStrike" spc="-1" dirty="0">
                          <a:solidFill>
                            <a:srgbClr val="000000"/>
                          </a:solidFill>
                          <a:latin typeface="Trebuchet MS"/>
                        </a:rPr>
                        <a:t>Sequential</a:t>
                      </a:r>
                      <a:r>
                        <a:rPr lang="zh-CN" altLang="en-US" sz="1600" b="0" strike="noStrike" spc="-1" dirty="0">
                          <a:solidFill>
                            <a:srgbClr val="000000"/>
                          </a:solidFill>
                          <a:latin typeface="Trebuchet MS"/>
                        </a:rPr>
                        <a:t>）</a:t>
                      </a:r>
                      <a:r>
                        <a:rPr lang="en-US" altLang="zh-CN" sz="1600" b="0" strike="noStrike" spc="-1" dirty="0">
                          <a:solidFill>
                            <a:srgbClr val="000000"/>
                          </a:solidFill>
                          <a:latin typeface="Trebuchet MS"/>
                        </a:rPr>
                        <a:t>C (</a:t>
                      </a:r>
                      <a:r>
                        <a:rPr lang="zh-CN" altLang="en-US" sz="1600" b="0" strike="noStrike" spc="-1" dirty="0">
                          <a:solidFill>
                            <a:srgbClr val="000000"/>
                          </a:solidFill>
                          <a:latin typeface="Trebuchet MS"/>
                        </a:rPr>
                        <a:t>不使用</a:t>
                      </a:r>
                      <a:r>
                        <a:rPr lang="en-US" altLang="zh-CN" sz="1600" b="0" strike="noStrike" spc="-1" dirty="0">
                          <a:solidFill>
                            <a:srgbClr val="000000"/>
                          </a:solidFill>
                          <a:latin typeface="Trebuchet MS"/>
                        </a:rPr>
                        <a:t> OpenCL)</a:t>
                      </a:r>
                      <a:endParaRPr lang="en-US" altLang="zh-CN" sz="1600" b="0" strike="noStrike" spc="-1" dirty="0">
                        <a:latin typeface="+mn-lt"/>
                      </a:endParaRPr>
                    </a:p>
                  </a:txBody>
                  <a:tcPr>
                    <a:lnT w="12240">
                      <a:solidFill>
                        <a:srgbClr val="000000"/>
                      </a:solidFill>
                    </a:lnT>
                    <a:lnB w="12240">
                      <a:solidFill>
                        <a:srgbClr val="000000"/>
                      </a:solidFill>
                    </a:lnB>
                    <a:solidFill>
                      <a:srgbClr val="000000">
                        <a:alpha val="20000"/>
                      </a:srgbClr>
                    </a:solidFill>
                  </a:tcPr>
                </a:tc>
                <a:tc>
                  <a:txBody>
                    <a:bodyPr/>
                    <a:lstStyle/>
                    <a:p>
                      <a:pPr algn="ctr">
                        <a:lnSpc>
                          <a:spcPct val="100000"/>
                        </a:lnSpc>
                      </a:pPr>
                      <a:r>
                        <a:rPr lang="en-US" sz="1600" b="0" strike="noStrike" spc="-1">
                          <a:solidFill>
                            <a:srgbClr val="000000"/>
                          </a:solidFill>
                          <a:latin typeface="Trebuchet MS"/>
                        </a:rPr>
                        <a:t>887.2</a:t>
                      </a:r>
                      <a:endParaRPr lang="en-US" sz="16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gn="ctr">
                        <a:lnSpc>
                          <a:spcPct val="100000"/>
                        </a:lnSpc>
                      </a:pPr>
                      <a:r>
                        <a:rPr lang="en-US" sz="1600" b="0" strike="noStrike" spc="-1">
                          <a:solidFill>
                            <a:srgbClr val="000000"/>
                          </a:solidFill>
                          <a:latin typeface="Trebuchet MS"/>
                        </a:rPr>
                        <a:t>N/A</a:t>
                      </a:r>
                      <a:endParaRPr lang="en-US" sz="1600" b="0" strike="noStrike" spc="-1">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02"/>
                  </a:ext>
                </a:extLst>
              </a:tr>
              <a:tr h="357120">
                <a:tc>
                  <a:txBody>
                    <a:bodyPr/>
                    <a:lstStyle/>
                    <a:p>
                      <a:pPr>
                        <a:lnSpc>
                          <a:spcPct val="100000"/>
                        </a:lnSpc>
                      </a:pPr>
                      <a:r>
                        <a:rPr lang="en-US" sz="1600" b="0" strike="noStrike" spc="-1" dirty="0">
                          <a:solidFill>
                            <a:srgbClr val="000000"/>
                          </a:solidFill>
                          <a:latin typeface="Trebuchet MS"/>
                        </a:rPr>
                        <a:t>C(</a:t>
                      </a:r>
                      <a:r>
                        <a:rPr lang="en-US" sz="1600" b="0" strike="noStrike" spc="-1" dirty="0" err="1">
                          <a:solidFill>
                            <a:srgbClr val="000000"/>
                          </a:solidFill>
                          <a:latin typeface="Trebuchet MS"/>
                        </a:rPr>
                        <a:t>i,j</a:t>
                      </a:r>
                      <a:r>
                        <a:rPr lang="en-US" sz="1600" b="0" strike="noStrike" spc="-1" dirty="0">
                          <a:solidFill>
                            <a:srgbClr val="000000"/>
                          </a:solidFill>
                          <a:latin typeface="Trebuchet MS"/>
                        </a:rPr>
                        <a:t>) </a:t>
                      </a:r>
                      <a:r>
                        <a:rPr lang="zh-CN" altLang="en-US" sz="1600" b="0" strike="noStrike" spc="-1" dirty="0">
                          <a:solidFill>
                            <a:srgbClr val="000000"/>
                          </a:solidFill>
                          <a:latin typeface="Trebuchet MS"/>
                        </a:rPr>
                        <a:t>每个工作项（</a:t>
                      </a:r>
                      <a:r>
                        <a:rPr lang="en-US" altLang="zh-CN" sz="1600" b="0" strike="noStrike" spc="-1" dirty="0">
                          <a:solidFill>
                            <a:srgbClr val="000000"/>
                          </a:solidFill>
                          <a:latin typeface="Trebuchet MS"/>
                        </a:rPr>
                        <a:t>work-item</a:t>
                      </a:r>
                      <a:r>
                        <a:rPr lang="zh-CN" altLang="en-US" sz="1600" b="0" strike="noStrike" spc="-1" dirty="0">
                          <a:solidFill>
                            <a:srgbClr val="000000"/>
                          </a:solidFill>
                          <a:latin typeface="Trebuchet MS"/>
                        </a:rPr>
                        <a:t>）</a:t>
                      </a:r>
                      <a:r>
                        <a:rPr lang="en-US" sz="1600" b="0" strike="noStrike" spc="-1" dirty="0">
                          <a:solidFill>
                            <a:srgbClr val="000000"/>
                          </a:solidFill>
                          <a:latin typeface="Trebuchet MS"/>
                        </a:rPr>
                        <a:t> </a:t>
                      </a:r>
                      <a:r>
                        <a:rPr lang="zh-CN" altLang="en-US" sz="1600" b="0" strike="noStrike" spc="-1" dirty="0">
                          <a:solidFill>
                            <a:srgbClr val="000000"/>
                          </a:solidFill>
                          <a:latin typeface="Trebuchet MS"/>
                        </a:rPr>
                        <a:t>全存放在全局内存</a:t>
                      </a:r>
                      <a:endParaRPr lang="en-US" sz="1600" b="0" strike="noStrike" spc="-1" dirty="0">
                        <a:latin typeface="Arial"/>
                      </a:endParaRPr>
                    </a:p>
                  </a:txBody>
                  <a:tcPr>
                    <a:lnT w="12240">
                      <a:solidFill>
                        <a:srgbClr val="000000"/>
                      </a:solidFill>
                    </a:lnT>
                    <a:lnB w="12240">
                      <a:solidFill>
                        <a:srgbClr val="000000"/>
                      </a:solidFill>
                    </a:lnB>
                    <a:noFill/>
                  </a:tcPr>
                </a:tc>
                <a:tc>
                  <a:txBody>
                    <a:bodyPr/>
                    <a:lstStyle/>
                    <a:p>
                      <a:pPr algn="ctr">
                        <a:lnSpc>
                          <a:spcPct val="100000"/>
                        </a:lnSpc>
                      </a:pPr>
                      <a:r>
                        <a:rPr lang="en-US" sz="1600" b="0" strike="noStrike" spc="-1" dirty="0">
                          <a:solidFill>
                            <a:srgbClr val="000000"/>
                          </a:solidFill>
                          <a:latin typeface="Trebuchet MS"/>
                        </a:rPr>
                        <a:t>3,926.1</a:t>
                      </a:r>
                      <a:endParaRPr lang="en-US" sz="1600" b="0" strike="noStrike" spc="-1" dirty="0">
                        <a:latin typeface="Arial"/>
                      </a:endParaRPr>
                    </a:p>
                  </a:txBody>
                  <a:tcPr>
                    <a:lnT w="12240">
                      <a:solidFill>
                        <a:srgbClr val="000000"/>
                      </a:solidFill>
                    </a:lnT>
                    <a:lnB w="12240">
                      <a:solidFill>
                        <a:srgbClr val="000000"/>
                      </a:solidFill>
                    </a:lnB>
                    <a:noFill/>
                  </a:tcPr>
                </a:tc>
                <a:tc>
                  <a:txBody>
                    <a:bodyPr/>
                    <a:lstStyle/>
                    <a:p>
                      <a:pPr algn="ctr">
                        <a:lnSpc>
                          <a:spcPct val="100000"/>
                        </a:lnSpc>
                      </a:pPr>
                      <a:r>
                        <a:rPr lang="en-US" sz="1600" b="0" strike="noStrike" spc="-1" dirty="0">
                          <a:solidFill>
                            <a:srgbClr val="000000"/>
                          </a:solidFill>
                          <a:latin typeface="Trebuchet MS"/>
                        </a:rPr>
                        <a:t>3,720.9</a:t>
                      </a:r>
                      <a:endParaRPr lang="en-US" sz="1600" b="0" strike="noStrike" spc="-1" dirty="0">
                        <a:latin typeface="Arial"/>
                      </a:endParaRPr>
                    </a:p>
                  </a:txBody>
                  <a:tcPr>
                    <a:lnT w="12240">
                      <a:solidFill>
                        <a:srgbClr val="000000"/>
                      </a:solidFill>
                    </a:lnT>
                    <a:lnB w="12240">
                      <a:solidFill>
                        <a:srgbClr val="000000"/>
                      </a:solidFill>
                    </a:lnB>
                    <a:noFill/>
                  </a:tcPr>
                </a:tc>
                <a:extLst>
                  <a:ext uri="{0D108BD9-81ED-4DB2-BD59-A6C34878D82A}">
                    <a16:rowId xmlns:a16="http://schemas.microsoft.com/office/drawing/2014/main" val="10003"/>
                  </a:ext>
                </a:extLst>
              </a:tr>
              <a:tr h="357120">
                <a:tc>
                  <a:txBody>
                    <a:bodyPr/>
                    <a:lstStyle/>
                    <a:p>
                      <a:pPr>
                        <a:lnSpc>
                          <a:spcPct val="100000"/>
                        </a:lnSpc>
                      </a:pPr>
                      <a:r>
                        <a:rPr lang="en-US" sz="1600" b="0" strike="noStrike" spc="-1" dirty="0">
                          <a:solidFill>
                            <a:srgbClr val="000000"/>
                          </a:solidFill>
                          <a:latin typeface="Trebuchet MS"/>
                        </a:rPr>
                        <a:t>C </a:t>
                      </a:r>
                      <a:r>
                        <a:rPr lang="zh-CN" altLang="en-US" sz="1600" b="0" strike="noStrike" spc="-1" dirty="0">
                          <a:solidFill>
                            <a:srgbClr val="000000"/>
                          </a:solidFill>
                          <a:latin typeface="Trebuchet MS"/>
                        </a:rPr>
                        <a:t>每个工作项（</a:t>
                      </a:r>
                      <a:r>
                        <a:rPr lang="en-US" altLang="zh-CN" sz="1600" b="0" strike="noStrike" spc="-1" dirty="0">
                          <a:solidFill>
                            <a:srgbClr val="000000"/>
                          </a:solidFill>
                          <a:latin typeface="Trebuchet MS"/>
                        </a:rPr>
                        <a:t>work-item</a:t>
                      </a:r>
                      <a:r>
                        <a:rPr lang="zh-CN" altLang="en-US" sz="1600" b="0" strike="noStrike" spc="-1" dirty="0">
                          <a:solidFill>
                            <a:srgbClr val="000000"/>
                          </a:solidFill>
                          <a:latin typeface="Trebuchet MS"/>
                        </a:rPr>
                        <a:t>）一行（</a:t>
                      </a:r>
                      <a:r>
                        <a:rPr lang="en-US" altLang="zh-CN" sz="1600" b="0" strike="noStrike" spc="-1" dirty="0">
                          <a:solidFill>
                            <a:srgbClr val="000000"/>
                          </a:solidFill>
                          <a:latin typeface="Trebuchet MS"/>
                        </a:rPr>
                        <a:t>row</a:t>
                      </a:r>
                      <a:r>
                        <a:rPr lang="zh-CN" altLang="en-US" sz="1600" b="0" strike="noStrike" spc="-1" dirty="0">
                          <a:solidFill>
                            <a:srgbClr val="000000"/>
                          </a:solidFill>
                          <a:latin typeface="Trebuchet MS"/>
                        </a:rPr>
                        <a:t>），全存放在全局内存</a:t>
                      </a:r>
                      <a:endParaRPr lang="en-US" sz="1600" b="0" strike="noStrike" spc="-1" dirty="0">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gn="ctr">
                        <a:lnSpc>
                          <a:spcPct val="100000"/>
                        </a:lnSpc>
                      </a:pPr>
                      <a:r>
                        <a:rPr lang="en-US" sz="1600" b="0" strike="noStrike" spc="-1" dirty="0">
                          <a:solidFill>
                            <a:srgbClr val="000000"/>
                          </a:solidFill>
                          <a:latin typeface="Trebuchet MS"/>
                        </a:rPr>
                        <a:t>3,379.5</a:t>
                      </a:r>
                      <a:endParaRPr lang="en-US" sz="1600" b="0" strike="noStrike" spc="-1" dirty="0">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gn="ctr">
                        <a:lnSpc>
                          <a:spcPct val="100000"/>
                        </a:lnSpc>
                      </a:pPr>
                      <a:r>
                        <a:rPr lang="en-US" sz="1600" b="0" strike="noStrike" spc="-1" dirty="0">
                          <a:solidFill>
                            <a:srgbClr val="000000"/>
                          </a:solidFill>
                          <a:latin typeface="Trebuchet MS"/>
                        </a:rPr>
                        <a:t>4,195.8</a:t>
                      </a:r>
                      <a:endParaRPr lang="en-US" sz="1600" b="0" strike="noStrike" spc="-1" dirty="0">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04"/>
                  </a:ext>
                </a:extLst>
              </a:tr>
              <a:tr h="357120">
                <a:tc>
                  <a:txBody>
                    <a:bodyPr/>
                    <a:lstStyle/>
                    <a:p>
                      <a:pPr>
                        <a:lnSpc>
                          <a:spcPct val="100000"/>
                        </a:lnSpc>
                      </a:pPr>
                      <a:r>
                        <a:rPr lang="en-US" altLang="zh-CN" sz="1600" b="0" strike="noStrike" spc="-1" dirty="0">
                          <a:solidFill>
                            <a:srgbClr val="000000"/>
                          </a:solidFill>
                          <a:latin typeface="Trebuchet MS"/>
                        </a:rPr>
                        <a:t>C </a:t>
                      </a:r>
                      <a:r>
                        <a:rPr lang="zh-CN" altLang="en-US" sz="1600" b="0" strike="noStrike" spc="-1" dirty="0">
                          <a:solidFill>
                            <a:srgbClr val="000000"/>
                          </a:solidFill>
                          <a:latin typeface="Trebuchet MS"/>
                        </a:rPr>
                        <a:t>每个工作项（</a:t>
                      </a:r>
                      <a:r>
                        <a:rPr lang="en-US" altLang="zh-CN" sz="1600" b="0" strike="noStrike" spc="-1" dirty="0">
                          <a:solidFill>
                            <a:srgbClr val="000000"/>
                          </a:solidFill>
                          <a:latin typeface="Trebuchet MS"/>
                        </a:rPr>
                        <a:t>work-item</a:t>
                      </a:r>
                      <a:r>
                        <a:rPr lang="zh-CN" altLang="en-US" sz="1600" b="0" strike="noStrike" spc="-1" dirty="0">
                          <a:solidFill>
                            <a:srgbClr val="000000"/>
                          </a:solidFill>
                          <a:latin typeface="Trebuchet MS"/>
                        </a:rPr>
                        <a:t>）一行（</a:t>
                      </a:r>
                      <a:r>
                        <a:rPr lang="en-US" altLang="zh-CN" sz="1600" b="0" strike="noStrike" spc="-1" dirty="0">
                          <a:solidFill>
                            <a:srgbClr val="000000"/>
                          </a:solidFill>
                          <a:latin typeface="Trebuchet MS"/>
                        </a:rPr>
                        <a:t>row</a:t>
                      </a:r>
                      <a:r>
                        <a:rPr lang="zh-CN" altLang="en-US" sz="1600" b="0" strike="noStrike" spc="-1" dirty="0">
                          <a:solidFill>
                            <a:srgbClr val="000000"/>
                          </a:solidFill>
                          <a:latin typeface="Trebuchet MS"/>
                        </a:rPr>
                        <a:t>），</a:t>
                      </a:r>
                      <a:r>
                        <a:rPr lang="en-US" sz="1600" b="0" strike="noStrike" spc="-1" dirty="0">
                          <a:solidFill>
                            <a:srgbClr val="000000"/>
                          </a:solidFill>
                          <a:latin typeface="Trebuchet MS"/>
                        </a:rPr>
                        <a:t> A </a:t>
                      </a:r>
                      <a:r>
                        <a:rPr lang="zh-CN" altLang="en-US" sz="1600" b="0" strike="noStrike" spc="-1" dirty="0">
                          <a:solidFill>
                            <a:srgbClr val="000000"/>
                          </a:solidFill>
                          <a:latin typeface="Trebuchet MS"/>
                        </a:rPr>
                        <a:t>的行（</a:t>
                      </a:r>
                      <a:r>
                        <a:rPr lang="en-US" altLang="zh-CN" sz="1600" b="0" strike="noStrike" spc="-1" dirty="0">
                          <a:solidFill>
                            <a:srgbClr val="000000"/>
                          </a:solidFill>
                          <a:latin typeface="Trebuchet MS"/>
                        </a:rPr>
                        <a:t>row</a:t>
                      </a:r>
                      <a:r>
                        <a:rPr lang="zh-CN" altLang="en-US" sz="1600" b="0" strike="noStrike" spc="-1" dirty="0">
                          <a:solidFill>
                            <a:srgbClr val="000000"/>
                          </a:solidFill>
                          <a:latin typeface="Trebuchet MS"/>
                        </a:rPr>
                        <a:t>）存放在私有内存中</a:t>
                      </a:r>
                      <a:endParaRPr lang="en-US" sz="1600" b="0" strike="noStrike" spc="-1" dirty="0">
                        <a:latin typeface="Arial"/>
                      </a:endParaRPr>
                    </a:p>
                  </a:txBody>
                  <a:tcPr>
                    <a:lnT w="12240">
                      <a:solidFill>
                        <a:srgbClr val="000000"/>
                      </a:solidFill>
                    </a:lnT>
                    <a:lnB w="12240">
                      <a:solidFill>
                        <a:srgbClr val="000000"/>
                      </a:solidFill>
                    </a:lnB>
                    <a:noFill/>
                  </a:tcPr>
                </a:tc>
                <a:tc>
                  <a:txBody>
                    <a:bodyPr/>
                    <a:lstStyle/>
                    <a:p>
                      <a:pPr algn="ctr">
                        <a:lnSpc>
                          <a:spcPct val="100000"/>
                        </a:lnSpc>
                      </a:pPr>
                      <a:r>
                        <a:rPr lang="en-US" sz="1600" b="0" strike="noStrike" spc="-1" dirty="0">
                          <a:solidFill>
                            <a:srgbClr val="000000"/>
                          </a:solidFill>
                          <a:latin typeface="Trebuchet MS"/>
                        </a:rPr>
                        <a:t>3,385.8</a:t>
                      </a:r>
                      <a:endParaRPr lang="en-US" sz="1600" b="0" strike="noStrike" spc="-1" dirty="0">
                        <a:latin typeface="Arial"/>
                      </a:endParaRPr>
                    </a:p>
                  </a:txBody>
                  <a:tcPr>
                    <a:lnT w="12240">
                      <a:solidFill>
                        <a:srgbClr val="000000"/>
                      </a:solidFill>
                    </a:lnT>
                    <a:lnB w="12240">
                      <a:solidFill>
                        <a:srgbClr val="000000"/>
                      </a:solidFill>
                    </a:lnB>
                    <a:noFill/>
                  </a:tcPr>
                </a:tc>
                <a:tc>
                  <a:txBody>
                    <a:bodyPr/>
                    <a:lstStyle/>
                    <a:p>
                      <a:pPr algn="ctr">
                        <a:lnSpc>
                          <a:spcPct val="100000"/>
                        </a:lnSpc>
                      </a:pPr>
                      <a:r>
                        <a:rPr lang="en-US" sz="1600" b="0" strike="noStrike" spc="-1" dirty="0">
                          <a:solidFill>
                            <a:srgbClr val="000000"/>
                          </a:solidFill>
                          <a:latin typeface="Trebuchet MS"/>
                        </a:rPr>
                        <a:t>8,584.3</a:t>
                      </a:r>
                      <a:endParaRPr lang="en-US" sz="1600" b="0" strike="noStrike" spc="-1" dirty="0">
                        <a:latin typeface="Arial"/>
                      </a:endParaRPr>
                    </a:p>
                  </a:txBody>
                  <a:tcPr>
                    <a:lnT w="12240">
                      <a:solidFill>
                        <a:srgbClr val="000000"/>
                      </a:solidFill>
                    </a:lnT>
                    <a:lnB w="12240">
                      <a:solidFill>
                        <a:srgbClr val="000000"/>
                      </a:solidFill>
                    </a:lnB>
                    <a:noFill/>
                  </a:tcPr>
                </a:tc>
                <a:extLst>
                  <a:ext uri="{0D108BD9-81ED-4DB2-BD59-A6C34878D82A}">
                    <a16:rowId xmlns:a16="http://schemas.microsoft.com/office/drawing/2014/main" val="10005"/>
                  </a:ext>
                </a:extLst>
              </a:tr>
              <a:tr h="622440">
                <a:tc>
                  <a:txBody>
                    <a:bodyPr/>
                    <a:lstStyle/>
                    <a:p>
                      <a:pPr>
                        <a:lnSpc>
                          <a:spcPct val="100000"/>
                        </a:lnSpc>
                      </a:pPr>
                      <a:r>
                        <a:rPr lang="en-US" sz="1600" b="0" strike="noStrike" spc="-1" dirty="0">
                          <a:solidFill>
                            <a:srgbClr val="000000"/>
                          </a:solidFill>
                          <a:latin typeface="Trebuchet MS"/>
                        </a:rPr>
                        <a:t>C</a:t>
                      </a:r>
                      <a:r>
                        <a:rPr lang="zh-CN" altLang="en-US" sz="1600" b="0" strike="noStrike" spc="-1" dirty="0">
                          <a:solidFill>
                            <a:srgbClr val="000000"/>
                          </a:solidFill>
                          <a:latin typeface="Trebuchet MS"/>
                        </a:rPr>
                        <a:t>每个工作项（</a:t>
                      </a:r>
                      <a:r>
                        <a:rPr lang="en-US" altLang="zh-CN" sz="1600" b="0" strike="noStrike" spc="-1" dirty="0">
                          <a:solidFill>
                            <a:srgbClr val="000000"/>
                          </a:solidFill>
                          <a:latin typeface="Trebuchet MS"/>
                        </a:rPr>
                        <a:t>work-item</a:t>
                      </a:r>
                      <a:r>
                        <a:rPr lang="zh-CN" altLang="en-US" sz="1600" b="0" strike="noStrike" spc="-1" dirty="0">
                          <a:solidFill>
                            <a:srgbClr val="000000"/>
                          </a:solidFill>
                          <a:latin typeface="Trebuchet MS"/>
                        </a:rPr>
                        <a:t>）一行（</a:t>
                      </a:r>
                      <a:r>
                        <a:rPr lang="en-US" altLang="zh-CN" sz="1600" b="0" strike="noStrike" spc="-1" dirty="0">
                          <a:solidFill>
                            <a:srgbClr val="000000"/>
                          </a:solidFill>
                          <a:latin typeface="Trebuchet MS"/>
                        </a:rPr>
                        <a:t>row</a:t>
                      </a:r>
                      <a:r>
                        <a:rPr lang="zh-CN" altLang="en-US" sz="1600" b="0" strike="noStrike" spc="-1" dirty="0">
                          <a:solidFill>
                            <a:srgbClr val="000000"/>
                          </a:solidFill>
                          <a:latin typeface="Trebuchet MS"/>
                        </a:rPr>
                        <a:t>），</a:t>
                      </a:r>
                      <a:r>
                        <a:rPr lang="en-US" altLang="zh-CN" sz="1600" b="0" strike="noStrike" spc="-1" dirty="0">
                          <a:solidFill>
                            <a:srgbClr val="000000"/>
                          </a:solidFill>
                          <a:latin typeface="Trebuchet MS"/>
                        </a:rPr>
                        <a:t> </a:t>
                      </a:r>
                      <a:r>
                        <a:rPr lang="en-US" sz="1600" b="0" strike="noStrike" spc="-1" dirty="0">
                          <a:solidFill>
                            <a:srgbClr val="000000"/>
                          </a:solidFill>
                          <a:latin typeface="Trebuchet MS"/>
                        </a:rPr>
                        <a:t> A </a:t>
                      </a:r>
                      <a:r>
                        <a:rPr lang="zh-CN" altLang="en-US" sz="1600" b="0" strike="noStrike" spc="-1" dirty="0">
                          <a:solidFill>
                            <a:srgbClr val="000000"/>
                          </a:solidFill>
                          <a:latin typeface="Trebuchet MS"/>
                        </a:rPr>
                        <a:t>的行（</a:t>
                      </a:r>
                      <a:r>
                        <a:rPr lang="en-US" altLang="zh-CN" sz="1600" b="0" strike="noStrike" spc="-1" dirty="0">
                          <a:solidFill>
                            <a:srgbClr val="000000"/>
                          </a:solidFill>
                          <a:latin typeface="Trebuchet MS"/>
                        </a:rPr>
                        <a:t>row</a:t>
                      </a:r>
                      <a:r>
                        <a:rPr lang="zh-CN" altLang="en-US" sz="1600" b="0" strike="noStrike" spc="-1" dirty="0">
                          <a:solidFill>
                            <a:srgbClr val="000000"/>
                          </a:solidFill>
                          <a:latin typeface="Trebuchet MS"/>
                        </a:rPr>
                        <a:t>）存放在私有内存中</a:t>
                      </a:r>
                      <a:r>
                        <a:rPr lang="en-US" sz="1600" b="0" strike="noStrike" spc="-1" dirty="0">
                          <a:solidFill>
                            <a:srgbClr val="000000"/>
                          </a:solidFill>
                          <a:latin typeface="Trebuchet MS"/>
                        </a:rPr>
                        <a:t>, B </a:t>
                      </a:r>
                      <a:r>
                        <a:rPr lang="zh-CN" altLang="en-US" sz="1600" b="0" strike="noStrike" spc="-1" dirty="0">
                          <a:solidFill>
                            <a:srgbClr val="000000"/>
                          </a:solidFill>
                          <a:latin typeface="Trebuchet MS"/>
                        </a:rPr>
                        <a:t>的列（</a:t>
                      </a:r>
                      <a:r>
                        <a:rPr lang="en-US" altLang="zh-CN" sz="1600" b="0" strike="noStrike" spc="-1" dirty="0">
                          <a:solidFill>
                            <a:srgbClr val="000000"/>
                          </a:solidFill>
                          <a:latin typeface="Trebuchet MS"/>
                        </a:rPr>
                        <a:t>row</a:t>
                      </a:r>
                      <a:r>
                        <a:rPr lang="zh-CN" altLang="en-US" sz="1600" b="0" strike="noStrike" spc="-1" dirty="0">
                          <a:solidFill>
                            <a:srgbClr val="000000"/>
                          </a:solidFill>
                          <a:latin typeface="Trebuchet MS"/>
                        </a:rPr>
                        <a:t>）存放在局部内存中</a:t>
                      </a:r>
                      <a:endParaRPr lang="en-US" sz="1600" b="0" strike="noStrike" spc="-1" dirty="0">
                        <a:latin typeface="Arial"/>
                      </a:endParaRPr>
                    </a:p>
                  </a:txBody>
                  <a:tcPr>
                    <a:lnT w="12240" cap="flat" cmpd="sng" algn="ctr">
                      <a:solidFill>
                        <a:srgbClr val="000000"/>
                      </a:solidFill>
                      <a:prstDash val="solid"/>
                      <a:round/>
                      <a:headEnd type="none" w="med" len="med"/>
                      <a:tailEnd type="none" w="med" len="med"/>
                    </a:lnT>
                    <a:lnB w="12240">
                      <a:solidFill>
                        <a:srgbClr val="000000"/>
                      </a:solidFill>
                    </a:lnB>
                    <a:solidFill>
                      <a:srgbClr val="000000">
                        <a:alpha val="20000"/>
                      </a:srgbClr>
                    </a:solidFill>
                  </a:tcPr>
                </a:tc>
                <a:tc>
                  <a:txBody>
                    <a:bodyPr/>
                    <a:lstStyle/>
                    <a:p>
                      <a:pPr algn="ctr">
                        <a:lnSpc>
                          <a:spcPct val="100000"/>
                        </a:lnSpc>
                      </a:pPr>
                      <a:r>
                        <a:rPr lang="en-US" sz="1600" b="0" strike="noStrike" spc="-1">
                          <a:solidFill>
                            <a:srgbClr val="000000"/>
                          </a:solidFill>
                          <a:latin typeface="Trebuchet MS"/>
                        </a:rPr>
                        <a:t>10,047.5</a:t>
                      </a:r>
                      <a:endParaRPr lang="en-US" sz="1600" b="0" strike="noStrike" spc="-1">
                        <a:latin typeface="Arial"/>
                      </a:endParaRPr>
                    </a:p>
                  </a:txBody>
                  <a:tcPr>
                    <a:lnT w="12240" cap="flat" cmpd="sng" algn="ctr">
                      <a:solidFill>
                        <a:srgbClr val="000000"/>
                      </a:solidFill>
                      <a:prstDash val="solid"/>
                      <a:round/>
                      <a:headEnd type="none" w="med" len="med"/>
                      <a:tailEnd type="none" w="med" len="med"/>
                    </a:lnT>
                    <a:lnB w="12240">
                      <a:solidFill>
                        <a:srgbClr val="000000"/>
                      </a:solidFill>
                    </a:lnB>
                    <a:solidFill>
                      <a:srgbClr val="000000">
                        <a:alpha val="20000"/>
                      </a:srgbClr>
                    </a:solidFill>
                  </a:tcPr>
                </a:tc>
                <a:tc>
                  <a:txBody>
                    <a:bodyPr/>
                    <a:lstStyle/>
                    <a:p>
                      <a:pPr algn="ctr">
                        <a:lnSpc>
                          <a:spcPct val="100000"/>
                        </a:lnSpc>
                      </a:pPr>
                      <a:r>
                        <a:rPr lang="en-US" sz="1600" b="0" strike="noStrike" spc="-1" dirty="0">
                          <a:solidFill>
                            <a:srgbClr val="000000"/>
                          </a:solidFill>
                          <a:latin typeface="Trebuchet MS"/>
                        </a:rPr>
                        <a:t>8,181.9</a:t>
                      </a:r>
                      <a:endParaRPr lang="en-US" sz="1600" b="0" strike="noStrike" spc="-1" dirty="0">
                        <a:latin typeface="Arial"/>
                      </a:endParaRPr>
                    </a:p>
                  </a:txBody>
                  <a:tcPr>
                    <a:lnT w="12240" cap="flat" cmpd="sng" algn="ctr">
                      <a:solidFill>
                        <a:srgbClr val="000000"/>
                      </a:solidFill>
                      <a:prstDash val="solid"/>
                      <a:round/>
                      <a:headEnd type="none" w="med" len="med"/>
                      <a:tailEnd type="none" w="med" len="med"/>
                    </a:lnT>
                    <a:lnB w="12240">
                      <a:solidFill>
                        <a:srgbClr val="000000"/>
                      </a:solidFill>
                    </a:lnB>
                    <a:solidFill>
                      <a:srgbClr val="000000">
                        <a:alpha val="20000"/>
                      </a:srgbClr>
                    </a:solidFill>
                  </a:tcPr>
                </a:tc>
                <a:extLst>
                  <a:ext uri="{0D108BD9-81ED-4DB2-BD59-A6C34878D82A}">
                    <a16:rowId xmlns:a16="http://schemas.microsoft.com/office/drawing/2014/main" val="10006"/>
                  </a:ext>
                </a:extLst>
              </a:tr>
            </a:tbl>
          </a:graphicData>
        </a:graphic>
      </p:graphicFrame>
      <p:sp>
        <p:nvSpPr>
          <p:cNvPr id="1689" name="CustomShape 4"/>
          <p:cNvSpPr/>
          <p:nvPr/>
        </p:nvSpPr>
        <p:spPr>
          <a:xfrm>
            <a:off x="107640" y="5273040"/>
            <a:ext cx="7149037" cy="912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z="1400" spc="-1" dirty="0">
                <a:solidFill>
                  <a:srgbClr val="000000"/>
                </a:solidFill>
                <a:latin typeface="Trebuchet MS"/>
              </a:rPr>
              <a:t>此处用的 </a:t>
            </a:r>
            <a:r>
              <a:rPr lang="en-US" altLang="zh-CN" sz="1400" spc="-1" dirty="0">
                <a:solidFill>
                  <a:srgbClr val="000000"/>
                </a:solidFill>
                <a:latin typeface="Trebuchet MS"/>
              </a:rPr>
              <a:t>GPU </a:t>
            </a:r>
            <a:r>
              <a:rPr lang="zh-CN" altLang="en-US" sz="1400" spc="-1" dirty="0">
                <a:solidFill>
                  <a:srgbClr val="000000"/>
                </a:solidFill>
                <a:latin typeface="Trebuchet MS"/>
              </a:rPr>
              <a:t>设备是 </a:t>
            </a:r>
            <a:r>
              <a:rPr lang="en-US" altLang="zh-CN" sz="1400" spc="-1" dirty="0">
                <a:solidFill>
                  <a:srgbClr val="000000"/>
                </a:solidFill>
                <a:latin typeface="Trebuchet MS"/>
              </a:rPr>
              <a:t>Tesla® M2090 GPU </a:t>
            </a:r>
            <a:r>
              <a:rPr lang="zh-CN" altLang="en-US" sz="1400" spc="-1" dirty="0">
                <a:solidFill>
                  <a:srgbClr val="000000"/>
                </a:solidFill>
                <a:latin typeface="Trebuchet MS"/>
              </a:rPr>
              <a:t>，来自</a:t>
            </a:r>
            <a:r>
              <a:rPr lang="en-US" altLang="zh-CN" sz="1400" spc="-1" dirty="0">
                <a:solidFill>
                  <a:srgbClr val="000000"/>
                </a:solidFill>
                <a:latin typeface="Trebuchet MS"/>
              </a:rPr>
              <a:t>NVIDIA® </a:t>
            </a:r>
            <a:r>
              <a:rPr lang="zh-CN" altLang="en-US" sz="1400" spc="-1" dirty="0">
                <a:solidFill>
                  <a:srgbClr val="000000"/>
                </a:solidFill>
                <a:latin typeface="Trebuchet MS"/>
              </a:rPr>
              <a:t>，有 </a:t>
            </a:r>
            <a:r>
              <a:rPr lang="en-US" altLang="zh-CN" sz="1400" spc="-1" dirty="0">
                <a:solidFill>
                  <a:srgbClr val="000000"/>
                </a:solidFill>
                <a:latin typeface="Trebuchet MS"/>
              </a:rPr>
              <a:t>16</a:t>
            </a:r>
            <a:r>
              <a:rPr lang="zh-CN" altLang="en-US" sz="1400" spc="-1" dirty="0">
                <a:solidFill>
                  <a:srgbClr val="000000"/>
                </a:solidFill>
                <a:latin typeface="Trebuchet MS"/>
              </a:rPr>
              <a:t> 个计算单元（</a:t>
            </a:r>
            <a:r>
              <a:rPr lang="en-US" altLang="zh-CN" sz="1400" spc="-1" dirty="0">
                <a:solidFill>
                  <a:srgbClr val="000000"/>
                </a:solidFill>
                <a:latin typeface="Trebuchet MS"/>
              </a:rPr>
              <a:t>CU</a:t>
            </a:r>
            <a:r>
              <a:rPr lang="zh-CN" altLang="en-US" sz="1400" spc="-1" dirty="0">
                <a:solidFill>
                  <a:srgbClr val="000000"/>
                </a:solidFill>
                <a:latin typeface="Trebuchet MS"/>
              </a:rPr>
              <a:t>），</a:t>
            </a:r>
            <a:r>
              <a:rPr lang="en-US" altLang="zh-CN" sz="1400" spc="-1" dirty="0">
                <a:solidFill>
                  <a:srgbClr val="000000"/>
                </a:solidFill>
                <a:latin typeface="Trebuchet MS"/>
              </a:rPr>
              <a:t>512 </a:t>
            </a:r>
            <a:r>
              <a:rPr lang="zh-CN" altLang="en-US" sz="1400" spc="-1" dirty="0">
                <a:solidFill>
                  <a:srgbClr val="000000"/>
                </a:solidFill>
                <a:latin typeface="Trebuchet MS"/>
              </a:rPr>
              <a:t>个处理元素（</a:t>
            </a:r>
            <a:r>
              <a:rPr lang="en-US" altLang="zh-CN" sz="1400" spc="-1" dirty="0">
                <a:solidFill>
                  <a:srgbClr val="000000"/>
                </a:solidFill>
                <a:latin typeface="Trebuchet MS"/>
              </a:rPr>
              <a:t>PE</a:t>
            </a:r>
            <a:r>
              <a:rPr lang="zh-CN" altLang="en-US" sz="1400" spc="-1" dirty="0">
                <a:solidFill>
                  <a:srgbClr val="000000"/>
                </a:solidFill>
                <a:latin typeface="Trebuchet MS"/>
              </a:rPr>
              <a:t>）</a:t>
            </a:r>
            <a:endParaRPr lang="en-US" altLang="zh-CN" sz="1400" spc="-1" dirty="0"/>
          </a:p>
          <a:p>
            <a:pPr>
              <a:lnSpc>
                <a:spcPct val="100000"/>
              </a:lnSpc>
            </a:pPr>
            <a:r>
              <a:rPr lang="zh-CN" altLang="en-US" sz="1400" spc="-1" dirty="0">
                <a:solidFill>
                  <a:srgbClr val="000000"/>
                </a:solidFill>
                <a:latin typeface="Trebuchet MS"/>
              </a:rPr>
              <a:t>所用的 </a:t>
            </a:r>
            <a:r>
              <a:rPr lang="en-US" altLang="zh-CN" sz="1400" spc="-1" dirty="0">
                <a:solidFill>
                  <a:srgbClr val="000000"/>
                </a:solidFill>
                <a:latin typeface="Trebuchet MS"/>
              </a:rPr>
              <a:t>CPU </a:t>
            </a:r>
            <a:r>
              <a:rPr lang="zh-CN" altLang="en-US" sz="1400" spc="-1" dirty="0">
                <a:solidFill>
                  <a:srgbClr val="000000"/>
                </a:solidFill>
                <a:latin typeface="Trebuchet MS"/>
              </a:rPr>
              <a:t>设备是</a:t>
            </a:r>
            <a:r>
              <a:rPr lang="en-US" altLang="zh-CN" sz="1400" spc="-1" dirty="0">
                <a:solidFill>
                  <a:srgbClr val="000000"/>
                </a:solidFill>
                <a:latin typeface="Trebuchet MS"/>
              </a:rPr>
              <a:t> Intel® Xeon® CPU, E5649 @ 2.53GHz</a:t>
            </a:r>
            <a:endParaRPr lang="en-US" altLang="zh-CN" sz="1400" spc="-1" dirty="0"/>
          </a:p>
        </p:txBody>
      </p:sp>
      <p:sp>
        <p:nvSpPr>
          <p:cNvPr id="1690" name="CustomShape 5"/>
          <p:cNvSpPr/>
          <p:nvPr/>
        </p:nvSpPr>
        <p:spPr>
          <a:xfrm>
            <a:off x="107640" y="6453360"/>
            <a:ext cx="4860720" cy="517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241"/>
              </a:spcBef>
            </a:pPr>
            <a:r>
              <a:rPr lang="zh-CN" altLang="en-US" sz="1200" b="0" strike="noStrike" spc="-1" dirty="0">
                <a:solidFill>
                  <a:srgbClr val="000000"/>
                </a:solidFill>
                <a:latin typeface="Trebuchet MS"/>
                <a:ea typeface="DejaVu Sans"/>
              </a:rPr>
              <a:t>第三方名称是其公司所有财产</a:t>
            </a:r>
            <a:endParaRPr lang="en-US" sz="1200" b="0" strike="noStrike" spc="-1" dirty="0">
              <a:latin typeface="Arial"/>
            </a:endParaRPr>
          </a:p>
        </p:txBody>
      </p:sp>
      <p:sp>
        <p:nvSpPr>
          <p:cNvPr id="1691" name="CustomShape 6"/>
          <p:cNvSpPr/>
          <p:nvPr/>
        </p:nvSpPr>
        <p:spPr>
          <a:xfrm>
            <a:off x="4136723" y="6127560"/>
            <a:ext cx="5218920" cy="1460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pc="-1" dirty="0">
                <a:solidFill>
                  <a:srgbClr val="4F81BD"/>
                </a:solidFill>
                <a:latin typeface="Trebuchet MS"/>
              </a:rPr>
              <a:t>这些并不是专业的跑分测试结果。如果你在自己机器上运行这些测试可能得到完全不同的结果。</a:t>
            </a:r>
            <a:endParaRPr lang="en-US" altLang="zh-CN" spc="-1" dirty="0"/>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2" name="CustomShape 1"/>
          <p:cNvSpPr/>
          <p:nvPr/>
        </p:nvSpPr>
        <p:spPr>
          <a:xfrm>
            <a:off x="-108360" y="-27360"/>
            <a:ext cx="939564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4400" b="0" strike="noStrike" spc="-1" dirty="0">
                <a:solidFill>
                  <a:srgbClr val="000000"/>
                </a:solidFill>
                <a:latin typeface="Trebuchet MS"/>
              </a:rPr>
              <a:t>让矩阵乘法</a:t>
            </a:r>
            <a:r>
              <a:rPr lang="zh-CN" altLang="en-US" sz="4400" b="0" strike="noStrike" spc="-1" dirty="0">
                <a:solidFill>
                  <a:srgbClr val="C0504D"/>
                </a:solidFill>
                <a:latin typeface="Trebuchet MS"/>
              </a:rPr>
              <a:t>真正</a:t>
            </a:r>
            <a:r>
              <a:rPr lang="zh-CN" altLang="en-US" sz="4400" b="0" strike="noStrike" spc="-1" dirty="0">
                <a:solidFill>
                  <a:srgbClr val="000000"/>
                </a:solidFill>
                <a:latin typeface="Trebuchet MS"/>
              </a:rPr>
              <a:t>加快</a:t>
            </a:r>
            <a:endParaRPr lang="en-US" sz="4400" b="0" strike="noStrike" spc="-1" dirty="0">
              <a:latin typeface="Arial"/>
            </a:endParaRPr>
          </a:p>
        </p:txBody>
      </p:sp>
      <p:sp>
        <p:nvSpPr>
          <p:cNvPr id="1693" name="CustomShape 2"/>
          <p:cNvSpPr/>
          <p:nvPr/>
        </p:nvSpPr>
        <p:spPr>
          <a:xfrm>
            <a:off x="107640" y="1340640"/>
            <a:ext cx="8928360" cy="5328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10000"/>
              </a:lnSpc>
              <a:spcBef>
                <a:spcPts val="641"/>
              </a:spcBef>
              <a:buClr>
                <a:srgbClr val="000000"/>
              </a:buClr>
              <a:buFont typeface="Arial"/>
              <a:buChar char="•"/>
            </a:pPr>
            <a:r>
              <a:rPr lang="zh-CN" altLang="en-US" sz="3200" spc="-1" dirty="0">
                <a:solidFill>
                  <a:srgbClr val="000000"/>
                </a:solidFill>
                <a:latin typeface="Trebuchet MS"/>
              </a:rPr>
              <a:t>上面的内容中，我们的目标是讲解示范</a:t>
            </a:r>
            <a:r>
              <a:rPr lang="zh-CN" altLang="en-US" sz="3200" b="0" strike="noStrike" spc="-1" dirty="0">
                <a:solidFill>
                  <a:srgbClr val="000000"/>
                </a:solidFill>
                <a:latin typeface="Trebuchet MS"/>
              </a:rPr>
              <a:t>如何去使用私有内存、局部内存、全局内存。其实这个过程中我们忽略了很多已知的能够让矩阵乘法运行很快速的已有方法：</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工作项的数目必须是基本机器（</a:t>
            </a:r>
            <a:r>
              <a:rPr lang="en-US" altLang="zh-CN" sz="2800" b="0" strike="noStrike" spc="-1" dirty="0">
                <a:solidFill>
                  <a:srgbClr val="000000"/>
                </a:solidFill>
                <a:latin typeface="Trebuchet MS"/>
              </a:rPr>
              <a:t>fundamental machine</a:t>
            </a:r>
            <a:r>
              <a:rPr lang="zh-CN" altLang="en-US" sz="2800" b="0" strike="noStrike" spc="-1" dirty="0">
                <a:solidFill>
                  <a:srgbClr val="000000"/>
                </a:solidFill>
                <a:latin typeface="Trebuchet MS"/>
              </a:rPr>
              <a:t>）的“向量带宽（</a:t>
            </a:r>
            <a:r>
              <a:rPr lang="en-US" altLang="zh-CN" sz="2800" b="0" strike="noStrike" spc="-1" dirty="0">
                <a:solidFill>
                  <a:srgbClr val="000000"/>
                </a:solidFill>
                <a:latin typeface="Trebuchet MS"/>
              </a:rPr>
              <a:t>vector width</a:t>
            </a:r>
            <a:r>
              <a:rPr lang="zh-CN" altLang="en-US" sz="2800" b="0" strike="noStrike" spc="-1" dirty="0">
                <a:solidFill>
                  <a:srgbClr val="000000"/>
                </a:solidFill>
                <a:latin typeface="Trebuchet MS"/>
              </a:rPr>
              <a:t>）”的倍数（</a:t>
            </a:r>
            <a:r>
              <a:rPr lang="en-US" altLang="zh-CN" sz="2800" b="0" strike="noStrike" spc="-1" dirty="0">
                <a:solidFill>
                  <a:srgbClr val="000000"/>
                </a:solidFill>
                <a:latin typeface="Trebuchet MS"/>
              </a:rPr>
              <a:t>multiple</a:t>
            </a:r>
            <a:r>
              <a:rPr lang="zh-CN" altLang="en-US" sz="2800" b="0" strike="noStrike" spc="-1" dirty="0">
                <a:solidFill>
                  <a:srgbClr val="000000"/>
                </a:solidFill>
                <a:latin typeface="Trebuchet MS"/>
              </a:rPr>
              <a:t>）。</a:t>
            </a:r>
            <a:r>
              <a:rPr lang="en-US" sz="2800" b="0" strike="noStrike" spc="-1" dirty="0">
                <a:solidFill>
                  <a:srgbClr val="000000"/>
                </a:solidFill>
                <a:latin typeface="Trebuchet MS"/>
              </a:rPr>
              <a:t> </a:t>
            </a:r>
            <a:r>
              <a:rPr lang="zh-CN" altLang="en-US" sz="2800" b="0" strike="noStrike" spc="-1" dirty="0">
                <a:solidFill>
                  <a:srgbClr val="000000"/>
                </a:solidFill>
                <a:latin typeface="Trebuchet MS"/>
              </a:rPr>
              <a:t>对应的是 </a:t>
            </a:r>
            <a:r>
              <a:rPr lang="en-US" altLang="zh-CN" sz="2800" b="0" strike="noStrike" spc="-1" dirty="0">
                <a:solidFill>
                  <a:srgbClr val="000000"/>
                </a:solidFill>
                <a:latin typeface="Trebuchet MS"/>
              </a:rPr>
              <a:t>AMD </a:t>
            </a:r>
            <a:r>
              <a:rPr lang="zh-CN" altLang="en-US" sz="2800" b="0" strike="noStrike" spc="-1" dirty="0">
                <a:solidFill>
                  <a:srgbClr val="000000"/>
                </a:solidFill>
                <a:latin typeface="Trebuchet MS"/>
              </a:rPr>
              <a:t>的</a:t>
            </a:r>
            <a:r>
              <a:rPr lang="en-US" sz="2800" b="0" strike="noStrike" spc="-1" dirty="0" err="1">
                <a:solidFill>
                  <a:srgbClr val="000000"/>
                </a:solidFill>
                <a:latin typeface="Trebuchet MS"/>
              </a:rPr>
              <a:t>wavefront</a:t>
            </a:r>
            <a:r>
              <a:rPr lang="zh-CN" altLang="en-US" sz="2800" spc="-1" dirty="0">
                <a:solidFill>
                  <a:srgbClr val="000000"/>
                </a:solidFill>
                <a:latin typeface="Trebuchet MS"/>
              </a:rPr>
              <a:t>， </a:t>
            </a:r>
            <a:r>
              <a:rPr lang="en-US" altLang="zh-CN" sz="2800" spc="-1" dirty="0">
                <a:solidFill>
                  <a:srgbClr val="000000"/>
                </a:solidFill>
                <a:latin typeface="Trebuchet MS"/>
              </a:rPr>
              <a:t>NVIDIA </a:t>
            </a:r>
            <a:r>
              <a:rPr lang="zh-CN" altLang="en-US" sz="2800" spc="-1" dirty="0">
                <a:solidFill>
                  <a:srgbClr val="000000"/>
                </a:solidFill>
                <a:latin typeface="Trebuchet MS"/>
              </a:rPr>
              <a:t>的 </a:t>
            </a:r>
            <a:r>
              <a:rPr lang="en-US" sz="2800" b="0" strike="noStrike" spc="-1" dirty="0">
                <a:solidFill>
                  <a:srgbClr val="000000"/>
                </a:solidFill>
                <a:latin typeface="Trebuchet MS"/>
              </a:rPr>
              <a:t>warp </a:t>
            </a:r>
            <a:r>
              <a:rPr lang="zh-CN" altLang="en-US" sz="2800" b="0" strike="noStrike" spc="-1" dirty="0">
                <a:solidFill>
                  <a:srgbClr val="000000"/>
                </a:solidFill>
                <a:latin typeface="Trebuchet MS"/>
              </a:rPr>
              <a:t>， 以及 </a:t>
            </a:r>
            <a:r>
              <a:rPr lang="en-US" altLang="zh-CN" sz="2800" b="0" strike="noStrike" spc="-1" dirty="0">
                <a:solidFill>
                  <a:srgbClr val="000000"/>
                </a:solidFill>
                <a:latin typeface="Trebuchet MS"/>
              </a:rPr>
              <a:t>CPU</a:t>
            </a:r>
            <a:r>
              <a:rPr lang="zh-CN" altLang="en-US" sz="2800" spc="-1" dirty="0">
                <a:solidFill>
                  <a:srgbClr val="000000"/>
                </a:solidFill>
                <a:latin typeface="Trebuchet MS"/>
              </a:rPr>
              <a:t> 上面的矢量单元所暴露的 </a:t>
            </a:r>
            <a:r>
              <a:rPr lang="en-US" altLang="zh-CN" sz="2800" spc="-1" dirty="0">
                <a:solidFill>
                  <a:srgbClr val="000000"/>
                </a:solidFill>
                <a:latin typeface="Trebuchet MS"/>
              </a:rPr>
              <a:t>SIMD </a:t>
            </a:r>
            <a:r>
              <a:rPr lang="zh-CN" altLang="en-US" sz="2800" spc="-1" dirty="0">
                <a:solidFill>
                  <a:srgbClr val="000000"/>
                </a:solidFill>
                <a:latin typeface="Trebuchet MS"/>
              </a:rPr>
              <a:t>通道数。</a:t>
            </a:r>
            <a:endParaRPr lang="en-US" sz="28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要优化数据复用，你需要使用分块技术（</a:t>
            </a:r>
            <a:r>
              <a:rPr lang="en-US" altLang="zh-CN" sz="2800" b="0" strike="noStrike" spc="-1" dirty="0">
                <a:solidFill>
                  <a:srgbClr val="000000"/>
                </a:solidFill>
                <a:latin typeface="Trebuchet MS"/>
              </a:rPr>
              <a:t>blocking techniques</a:t>
            </a:r>
            <a:r>
              <a:rPr lang="zh-CN" altLang="en-US" sz="2800" b="0" strike="noStrike" spc="-1" dirty="0">
                <a:solidFill>
                  <a:srgbClr val="000000"/>
                </a:solidFill>
                <a:latin typeface="Trebuchet MS"/>
              </a:rPr>
              <a:t>）</a:t>
            </a:r>
            <a:endParaRPr lang="en-US" sz="2800" b="0" strike="noStrike" spc="-1" dirty="0">
              <a:latin typeface="Arial"/>
            </a:endParaRPr>
          </a:p>
          <a:p>
            <a:pPr marL="1143000" lvl="2" indent="-227880">
              <a:lnSpc>
                <a:spcPct val="110000"/>
              </a:lnSpc>
              <a:spcBef>
                <a:spcPts val="479"/>
              </a:spcBef>
              <a:buClr>
                <a:srgbClr val="000000"/>
              </a:buClr>
              <a:buFont typeface="Arial"/>
              <a:buChar char="•"/>
            </a:pPr>
            <a:r>
              <a:rPr lang="zh-CN" altLang="en-US" sz="2400" spc="-1" dirty="0">
                <a:solidFill>
                  <a:srgbClr val="000000"/>
                </a:solidFill>
                <a:latin typeface="Trebuchet MS"/>
              </a:rPr>
              <a:t>将矩阵分解成小块，三个小块正好适合最快的内存（私有内存）</a:t>
            </a:r>
            <a:endParaRPr lang="en-US" sz="2400" b="0" strike="noStrike" spc="-1" dirty="0">
              <a:latin typeface="Arial"/>
            </a:endParaRPr>
          </a:p>
          <a:p>
            <a:pPr marL="1143000" lvl="2" indent="-227880">
              <a:lnSpc>
                <a:spcPct val="110000"/>
              </a:lnSpc>
              <a:spcBef>
                <a:spcPts val="479"/>
              </a:spcBef>
              <a:buClr>
                <a:srgbClr val="000000"/>
              </a:buClr>
              <a:buFont typeface="Arial"/>
              <a:buChar char="•"/>
            </a:pPr>
            <a:r>
              <a:rPr lang="zh-CN" altLang="en-US" sz="2400" b="0" strike="noStrike" spc="-1" dirty="0">
                <a:solidFill>
                  <a:srgbClr val="000000"/>
                </a:solidFill>
                <a:latin typeface="Trebuchet MS"/>
              </a:rPr>
              <a:t>将小块复制进局部内存</a:t>
            </a:r>
            <a:endParaRPr lang="en-US" sz="2400" b="0" strike="noStrike" spc="-1" dirty="0">
              <a:latin typeface="Arial"/>
            </a:endParaRPr>
          </a:p>
          <a:p>
            <a:pPr marL="1143000" lvl="2" indent="-227880">
              <a:lnSpc>
                <a:spcPct val="110000"/>
              </a:lnSpc>
              <a:spcBef>
                <a:spcPts val="479"/>
              </a:spcBef>
              <a:buClr>
                <a:srgbClr val="000000"/>
              </a:buClr>
              <a:buFont typeface="Arial"/>
              <a:buChar char="•"/>
            </a:pPr>
            <a:r>
              <a:rPr lang="zh-CN" altLang="en-US" sz="2400" b="0" strike="noStrike" spc="-1" dirty="0">
                <a:solidFill>
                  <a:srgbClr val="000000"/>
                </a:solidFill>
                <a:latin typeface="Trebuchet MS"/>
              </a:rPr>
              <a:t>在拆解出来的小块上运行乘法</a:t>
            </a:r>
            <a:endParaRPr lang="en-US" sz="24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接下来的讲义中我们将 </a:t>
            </a:r>
            <a:r>
              <a:rPr lang="en-US" altLang="zh-CN" sz="2800" b="0" strike="noStrike" spc="-1" dirty="0">
                <a:solidFill>
                  <a:srgbClr val="000000"/>
                </a:solidFill>
                <a:latin typeface="Trebuchet MS"/>
              </a:rPr>
              <a:t>NVIDIA OpenCL SDK </a:t>
            </a:r>
            <a:r>
              <a:rPr lang="zh-CN" altLang="en-US" sz="2800" b="0" strike="noStrike" spc="-1" dirty="0">
                <a:solidFill>
                  <a:srgbClr val="000000"/>
                </a:solidFill>
                <a:latin typeface="Trebuchet MS"/>
              </a:rPr>
              <a:t>中的矩阵乘法程序进行了修改，使其能用我们的测试套件实现分块结果（</a:t>
            </a:r>
            <a:r>
              <a:rPr lang="en-US" altLang="zh-CN" sz="2800" b="0" strike="noStrike" spc="-1" dirty="0">
                <a:solidFill>
                  <a:srgbClr val="000000"/>
                </a:solidFill>
                <a:latin typeface="Trebuchet MS"/>
              </a:rPr>
              <a:t>blocked results</a:t>
            </a:r>
            <a:r>
              <a:rPr lang="zh-CN" altLang="en-US" sz="2800" b="0" strike="noStrike" spc="-1" dirty="0">
                <a:solidFill>
                  <a:srgbClr val="000000"/>
                </a:solidFill>
                <a:latin typeface="Trebuchet MS"/>
              </a:rPr>
              <a:t>）。其中使用了寄存器分块（</a:t>
            </a:r>
            <a:r>
              <a:rPr lang="en-US" altLang="zh-CN" sz="2800" b="0" strike="noStrike" spc="-1" dirty="0">
                <a:solidFill>
                  <a:srgbClr val="000000"/>
                </a:solidFill>
                <a:latin typeface="Trebuchet MS"/>
              </a:rPr>
              <a:t>register blocking</a:t>
            </a:r>
            <a:r>
              <a:rPr lang="zh-CN" altLang="en-US" sz="2800" b="0" strike="noStrike" spc="-1" dirty="0">
                <a:solidFill>
                  <a:srgbClr val="000000"/>
                </a:solidFill>
                <a:latin typeface="Trebuchet MS"/>
              </a:rPr>
              <a:t>），分块大小映射到 </a:t>
            </a:r>
            <a:r>
              <a:rPr lang="en-US" altLang="zh-CN" sz="2800" b="0" strike="noStrike" spc="-1" dirty="0">
                <a:solidFill>
                  <a:srgbClr val="000000"/>
                </a:solidFill>
                <a:latin typeface="Trebuchet MS"/>
              </a:rPr>
              <a:t>GPU </a:t>
            </a:r>
            <a:r>
              <a:rPr lang="zh-CN" altLang="en-US" sz="2800" b="0" strike="noStrike" spc="-1" dirty="0">
                <a:solidFill>
                  <a:srgbClr val="000000"/>
                </a:solidFill>
                <a:latin typeface="Trebuchet MS"/>
              </a:rPr>
              <a:t>的 </a:t>
            </a:r>
            <a:r>
              <a:rPr lang="en-US" altLang="zh-CN" sz="2800" b="0" strike="noStrike" spc="-1" dirty="0">
                <a:solidFill>
                  <a:srgbClr val="000000"/>
                </a:solidFill>
                <a:latin typeface="Trebuchet MS"/>
              </a:rPr>
              <a:t>warp </a:t>
            </a:r>
            <a:r>
              <a:rPr lang="zh-CN" altLang="en-US" sz="2800" b="0" strike="noStrike" spc="-1" dirty="0">
                <a:solidFill>
                  <a:srgbClr val="000000"/>
                </a:solidFill>
                <a:latin typeface="Trebuchet MS"/>
              </a:rPr>
              <a:t>规模上。</a:t>
            </a:r>
            <a:endParaRPr lang="en-US" sz="2800" b="0" strike="noStrike" spc="-1" dirty="0">
              <a:latin typeface="Arial"/>
            </a:endParaRP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6" name="CustomShape 1"/>
          <p:cNvSpPr/>
          <p:nvPr/>
        </p:nvSpPr>
        <p:spPr>
          <a:xfrm>
            <a:off x="457200" y="-27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4400" spc="-1" dirty="0">
                <a:solidFill>
                  <a:srgbClr val="000000"/>
                </a:solidFill>
                <a:latin typeface="Trebuchet MS"/>
              </a:rPr>
              <a:t>矩阵乘法性能</a:t>
            </a:r>
            <a:endParaRPr lang="en-US" altLang="zh-CN" sz="4400" spc="-1" dirty="0"/>
          </a:p>
        </p:txBody>
      </p:sp>
      <p:sp>
        <p:nvSpPr>
          <p:cNvPr id="1687" name="CustomShape 2"/>
          <p:cNvSpPr/>
          <p:nvPr/>
        </p:nvSpPr>
        <p:spPr>
          <a:xfrm>
            <a:off x="179460" y="1213920"/>
            <a:ext cx="8784360" cy="820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zh-CN" altLang="en-US" sz="3200" spc="-1" dirty="0">
                <a:solidFill>
                  <a:srgbClr val="000000"/>
                </a:solidFill>
                <a:latin typeface="Trebuchet MS"/>
              </a:rPr>
              <a:t>矩阵存储在全局内存中</a:t>
            </a:r>
            <a:endParaRPr lang="en-US" altLang="zh-CN" sz="3200" spc="-1" dirty="0"/>
          </a:p>
        </p:txBody>
      </p:sp>
      <p:graphicFrame>
        <p:nvGraphicFramePr>
          <p:cNvPr id="1688" name="Table 3"/>
          <p:cNvGraphicFramePr/>
          <p:nvPr/>
        </p:nvGraphicFramePr>
        <p:xfrm>
          <a:off x="545935" y="1866960"/>
          <a:ext cx="7920360" cy="3209160"/>
        </p:xfrm>
        <a:graphic>
          <a:graphicData uri="http://schemas.openxmlformats.org/drawingml/2006/table">
            <a:tbl>
              <a:tblPr/>
              <a:tblGrid>
                <a:gridCol w="5252566">
                  <a:extLst>
                    <a:ext uri="{9D8B030D-6E8A-4147-A177-3AD203B41FA5}">
                      <a16:colId xmlns:a16="http://schemas.microsoft.com/office/drawing/2014/main" val="20000"/>
                    </a:ext>
                  </a:extLst>
                </a:gridCol>
                <a:gridCol w="1314107">
                  <a:extLst>
                    <a:ext uri="{9D8B030D-6E8A-4147-A177-3AD203B41FA5}">
                      <a16:colId xmlns:a16="http://schemas.microsoft.com/office/drawing/2014/main" val="20001"/>
                    </a:ext>
                  </a:extLst>
                </a:gridCol>
                <a:gridCol w="1353687">
                  <a:extLst>
                    <a:ext uri="{9D8B030D-6E8A-4147-A177-3AD203B41FA5}">
                      <a16:colId xmlns:a16="http://schemas.microsoft.com/office/drawing/2014/main" val="20002"/>
                    </a:ext>
                  </a:extLst>
                </a:gridCol>
              </a:tblGrid>
              <a:tr h="357120">
                <a:tc rowSpan="2">
                  <a:txBody>
                    <a:bodyPr/>
                    <a:lstStyle/>
                    <a:p>
                      <a:pPr>
                        <a:lnSpc>
                          <a:spcPct val="100000"/>
                        </a:lnSpc>
                      </a:pPr>
                      <a:r>
                        <a:rPr lang="zh-CN" altLang="en-US" sz="1600" b="1" strike="noStrike" spc="-1" dirty="0">
                          <a:solidFill>
                            <a:srgbClr val="000000"/>
                          </a:solidFill>
                          <a:latin typeface="Trebuchet MS"/>
                        </a:rPr>
                        <a:t>情景</a:t>
                      </a:r>
                      <a:endParaRPr lang="en-US" sz="1600" b="0" strike="noStrike" spc="-1" dirty="0">
                        <a:latin typeface="Arial"/>
                      </a:endParaRPr>
                    </a:p>
                  </a:txBody>
                  <a:tcPr>
                    <a:lnT w="12240">
                      <a:solidFill>
                        <a:srgbClr val="000000"/>
                      </a:solidFill>
                    </a:lnT>
                    <a:lnB w="12240">
                      <a:solidFill>
                        <a:srgbClr val="000000"/>
                      </a:solidFill>
                    </a:lnB>
                    <a:noFill/>
                  </a:tcPr>
                </a:tc>
                <a:tc gridSpan="2">
                  <a:txBody>
                    <a:bodyPr/>
                    <a:lstStyle/>
                    <a:p>
                      <a:pPr algn="ctr">
                        <a:lnSpc>
                          <a:spcPct val="100000"/>
                        </a:lnSpc>
                      </a:pPr>
                      <a:r>
                        <a:rPr lang="zh-CN" altLang="en-US" sz="1600" b="1" strike="noStrike" spc="-1" dirty="0">
                          <a:solidFill>
                            <a:srgbClr val="000000"/>
                          </a:solidFill>
                          <a:latin typeface="Trebuchet MS"/>
                        </a:rPr>
                        <a:t>算力：</a:t>
                      </a:r>
                      <a:r>
                        <a:rPr lang="en-US" sz="1600" b="1" strike="noStrike" spc="-1" dirty="0">
                          <a:solidFill>
                            <a:srgbClr val="000000"/>
                          </a:solidFill>
                          <a:latin typeface="Trebuchet MS"/>
                        </a:rPr>
                        <a:t>MFLOPS</a:t>
                      </a:r>
                      <a:endParaRPr lang="en-US" sz="1600" b="0" strike="noStrike" spc="-1" dirty="0">
                        <a:latin typeface="Arial"/>
                      </a:endParaRPr>
                    </a:p>
                  </a:txBody>
                  <a:tcPr>
                    <a:lnT w="12240">
                      <a:solidFill>
                        <a:srgbClr val="000000"/>
                      </a:solidFill>
                    </a:lnT>
                    <a:lnB w="12240">
                      <a:noFill/>
                    </a:lnB>
                    <a:noFill/>
                  </a:tcPr>
                </a:tc>
                <a:tc hMerge="1">
                  <a:txBody>
                    <a:bodyPr/>
                    <a:lstStyle/>
                    <a:p>
                      <a:endParaRPr lang="zh-CN"/>
                    </a:p>
                  </a:txBody>
                  <a:tcPr>
                    <a:solidFill>
                      <a:srgbClr val="729FCF"/>
                    </a:solidFill>
                  </a:tcPr>
                </a:tc>
                <a:extLst>
                  <a:ext uri="{0D108BD9-81ED-4DB2-BD59-A6C34878D82A}">
                    <a16:rowId xmlns:a16="http://schemas.microsoft.com/office/drawing/2014/main" val="10000"/>
                  </a:ext>
                </a:extLst>
              </a:tr>
              <a:tr h="357120">
                <a:tc vMerge="1">
                  <a:txBody>
                    <a:bodyPr/>
                    <a:lstStyle/>
                    <a:p>
                      <a:endParaRPr lang="zh-CN"/>
                    </a:p>
                  </a:txBody>
                  <a:tcPr>
                    <a:solidFill>
                      <a:srgbClr val="729FCF"/>
                    </a:solidFill>
                  </a:tcPr>
                </a:tc>
                <a:tc>
                  <a:txBody>
                    <a:bodyPr/>
                    <a:lstStyle/>
                    <a:p>
                      <a:pPr algn="ctr">
                        <a:lnSpc>
                          <a:spcPct val="100000"/>
                        </a:lnSpc>
                      </a:pPr>
                      <a:r>
                        <a:rPr lang="en-US" sz="1600" b="0" strike="noStrike" spc="-1">
                          <a:solidFill>
                            <a:srgbClr val="000000"/>
                          </a:solidFill>
                          <a:latin typeface="Trebuchet MS"/>
                        </a:rPr>
                        <a:t>CPU</a:t>
                      </a:r>
                      <a:endParaRPr lang="en-US" sz="1600" b="0" strike="noStrike" spc="-1">
                        <a:latin typeface="Arial"/>
                      </a:endParaRPr>
                    </a:p>
                  </a:txBody>
                  <a:tcPr>
                    <a:lnL w="12240">
                      <a:noFill/>
                    </a:lnL>
                    <a:lnT w="12240">
                      <a:noFill/>
                    </a:lnT>
                    <a:lnB w="12240">
                      <a:solidFill>
                        <a:srgbClr val="000000"/>
                      </a:solidFill>
                    </a:lnB>
                    <a:noFill/>
                  </a:tcPr>
                </a:tc>
                <a:tc>
                  <a:txBody>
                    <a:bodyPr/>
                    <a:lstStyle/>
                    <a:p>
                      <a:pPr algn="ctr">
                        <a:lnSpc>
                          <a:spcPct val="100000"/>
                        </a:lnSpc>
                      </a:pPr>
                      <a:r>
                        <a:rPr lang="en-US" sz="1600" b="0" strike="noStrike" spc="-1" dirty="0">
                          <a:solidFill>
                            <a:srgbClr val="000000"/>
                          </a:solidFill>
                          <a:latin typeface="Trebuchet MS"/>
                        </a:rPr>
                        <a:t>GPU</a:t>
                      </a:r>
                      <a:endParaRPr lang="en-US" sz="1600" b="0" strike="noStrike" spc="-1" dirty="0">
                        <a:latin typeface="Arial"/>
                      </a:endParaRPr>
                    </a:p>
                  </a:txBody>
                  <a:tcPr>
                    <a:lnT w="12240">
                      <a:noFill/>
                    </a:lnT>
                    <a:lnB w="12240">
                      <a:solidFill>
                        <a:srgbClr val="000000"/>
                      </a:solidFill>
                    </a:lnB>
                    <a:noFill/>
                  </a:tcPr>
                </a:tc>
                <a:extLst>
                  <a:ext uri="{0D108BD9-81ED-4DB2-BD59-A6C34878D82A}">
                    <a16:rowId xmlns:a16="http://schemas.microsoft.com/office/drawing/2014/main" val="10001"/>
                  </a:ext>
                </a:extLst>
              </a:tr>
              <a:tr h="357120">
                <a:tc>
                  <a:txBody>
                    <a:bodyPr/>
                    <a:lstStyle/>
                    <a:p>
                      <a:pPr>
                        <a:lnSpc>
                          <a:spcPct val="100000"/>
                        </a:lnSpc>
                      </a:pPr>
                      <a:r>
                        <a:rPr lang="zh-CN" altLang="en-US" sz="1600" b="0" strike="noStrike" spc="-1" dirty="0">
                          <a:solidFill>
                            <a:srgbClr val="000000"/>
                          </a:solidFill>
                          <a:latin typeface="Trebuchet MS"/>
                        </a:rPr>
                        <a:t>顺序（</a:t>
                      </a:r>
                      <a:r>
                        <a:rPr lang="en-US" altLang="zh-CN" sz="1600" b="0" strike="noStrike" spc="-1" dirty="0">
                          <a:solidFill>
                            <a:srgbClr val="000000"/>
                          </a:solidFill>
                          <a:latin typeface="Trebuchet MS"/>
                        </a:rPr>
                        <a:t>Sequential</a:t>
                      </a:r>
                      <a:r>
                        <a:rPr lang="zh-CN" altLang="en-US" sz="1600" b="0" strike="noStrike" spc="-1" dirty="0">
                          <a:solidFill>
                            <a:srgbClr val="000000"/>
                          </a:solidFill>
                          <a:latin typeface="Trebuchet MS"/>
                        </a:rPr>
                        <a:t>）</a:t>
                      </a:r>
                      <a:r>
                        <a:rPr lang="en-US" altLang="zh-CN" sz="1600" b="0" strike="noStrike" spc="-1" dirty="0">
                          <a:solidFill>
                            <a:srgbClr val="000000"/>
                          </a:solidFill>
                          <a:latin typeface="Trebuchet MS"/>
                        </a:rPr>
                        <a:t>C (</a:t>
                      </a:r>
                      <a:r>
                        <a:rPr lang="zh-CN" altLang="en-US" sz="1600" b="0" strike="noStrike" spc="-1" dirty="0">
                          <a:solidFill>
                            <a:srgbClr val="000000"/>
                          </a:solidFill>
                          <a:latin typeface="Trebuchet MS"/>
                        </a:rPr>
                        <a:t>不使用</a:t>
                      </a:r>
                      <a:r>
                        <a:rPr lang="en-US" altLang="zh-CN" sz="1600" b="0" strike="noStrike" spc="-1" dirty="0">
                          <a:solidFill>
                            <a:srgbClr val="000000"/>
                          </a:solidFill>
                          <a:latin typeface="Trebuchet MS"/>
                        </a:rPr>
                        <a:t> OpenCL)</a:t>
                      </a:r>
                      <a:endParaRPr lang="en-US" altLang="zh-CN" sz="1600" b="0" strike="noStrike" spc="-1" dirty="0">
                        <a:latin typeface="+mn-lt"/>
                      </a:endParaRPr>
                    </a:p>
                  </a:txBody>
                  <a:tcPr>
                    <a:lnT w="12240">
                      <a:solidFill>
                        <a:srgbClr val="000000"/>
                      </a:solidFill>
                    </a:lnT>
                    <a:lnB w="12240">
                      <a:solidFill>
                        <a:srgbClr val="000000"/>
                      </a:solidFill>
                    </a:lnB>
                    <a:solidFill>
                      <a:srgbClr val="000000">
                        <a:alpha val="20000"/>
                      </a:srgbClr>
                    </a:solidFill>
                  </a:tcPr>
                </a:tc>
                <a:tc>
                  <a:txBody>
                    <a:bodyPr/>
                    <a:lstStyle/>
                    <a:p>
                      <a:pPr algn="ctr">
                        <a:lnSpc>
                          <a:spcPct val="100000"/>
                        </a:lnSpc>
                      </a:pPr>
                      <a:r>
                        <a:rPr lang="en-US" sz="1600" b="0" strike="noStrike" spc="-1">
                          <a:solidFill>
                            <a:srgbClr val="000000"/>
                          </a:solidFill>
                          <a:latin typeface="Trebuchet MS"/>
                        </a:rPr>
                        <a:t>887.2</a:t>
                      </a:r>
                      <a:endParaRPr lang="en-US" sz="16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gn="ctr">
                        <a:lnSpc>
                          <a:spcPct val="100000"/>
                        </a:lnSpc>
                      </a:pPr>
                      <a:r>
                        <a:rPr lang="en-US" sz="1600" b="0" strike="noStrike" spc="-1">
                          <a:solidFill>
                            <a:srgbClr val="000000"/>
                          </a:solidFill>
                          <a:latin typeface="Trebuchet MS"/>
                        </a:rPr>
                        <a:t>N/A</a:t>
                      </a:r>
                      <a:endParaRPr lang="en-US" sz="1600" b="0" strike="noStrike" spc="-1">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02"/>
                  </a:ext>
                </a:extLst>
              </a:tr>
              <a:tr h="357120">
                <a:tc>
                  <a:txBody>
                    <a:bodyPr/>
                    <a:lstStyle/>
                    <a:p>
                      <a:pPr>
                        <a:lnSpc>
                          <a:spcPct val="100000"/>
                        </a:lnSpc>
                      </a:pPr>
                      <a:r>
                        <a:rPr lang="en-US" sz="1600" b="0" strike="noStrike" spc="-1" dirty="0">
                          <a:solidFill>
                            <a:srgbClr val="000000"/>
                          </a:solidFill>
                          <a:latin typeface="Trebuchet MS"/>
                        </a:rPr>
                        <a:t>C(</a:t>
                      </a:r>
                      <a:r>
                        <a:rPr lang="en-US" sz="1600" b="0" strike="noStrike" spc="-1" dirty="0" err="1">
                          <a:solidFill>
                            <a:srgbClr val="000000"/>
                          </a:solidFill>
                          <a:latin typeface="Trebuchet MS"/>
                        </a:rPr>
                        <a:t>i,j</a:t>
                      </a:r>
                      <a:r>
                        <a:rPr lang="en-US" sz="1600" b="0" strike="noStrike" spc="-1" dirty="0">
                          <a:solidFill>
                            <a:srgbClr val="000000"/>
                          </a:solidFill>
                          <a:latin typeface="Trebuchet MS"/>
                        </a:rPr>
                        <a:t>) </a:t>
                      </a:r>
                      <a:r>
                        <a:rPr lang="zh-CN" altLang="en-US" sz="1600" b="0" strike="noStrike" spc="-1" dirty="0">
                          <a:solidFill>
                            <a:srgbClr val="000000"/>
                          </a:solidFill>
                          <a:latin typeface="Trebuchet MS"/>
                        </a:rPr>
                        <a:t>每个工作项（</a:t>
                      </a:r>
                      <a:r>
                        <a:rPr lang="en-US" altLang="zh-CN" sz="1600" b="0" strike="noStrike" spc="-1" dirty="0">
                          <a:solidFill>
                            <a:srgbClr val="000000"/>
                          </a:solidFill>
                          <a:latin typeface="Trebuchet MS"/>
                        </a:rPr>
                        <a:t>work-item</a:t>
                      </a:r>
                      <a:r>
                        <a:rPr lang="zh-CN" altLang="en-US" sz="1600" b="0" strike="noStrike" spc="-1" dirty="0">
                          <a:solidFill>
                            <a:srgbClr val="000000"/>
                          </a:solidFill>
                          <a:latin typeface="Trebuchet MS"/>
                        </a:rPr>
                        <a:t>）</a:t>
                      </a:r>
                      <a:r>
                        <a:rPr lang="en-US" sz="1600" b="0" strike="noStrike" spc="-1" dirty="0">
                          <a:solidFill>
                            <a:srgbClr val="000000"/>
                          </a:solidFill>
                          <a:latin typeface="Trebuchet MS"/>
                        </a:rPr>
                        <a:t> </a:t>
                      </a:r>
                      <a:r>
                        <a:rPr lang="zh-CN" altLang="en-US" sz="1600" b="0" strike="noStrike" spc="-1" dirty="0">
                          <a:solidFill>
                            <a:srgbClr val="000000"/>
                          </a:solidFill>
                          <a:latin typeface="Trebuchet MS"/>
                        </a:rPr>
                        <a:t>全存放在全局内存</a:t>
                      </a:r>
                      <a:endParaRPr lang="en-US" sz="1600" b="0" strike="noStrike" spc="-1" dirty="0">
                        <a:latin typeface="Arial"/>
                      </a:endParaRPr>
                    </a:p>
                  </a:txBody>
                  <a:tcPr>
                    <a:lnT w="12240">
                      <a:solidFill>
                        <a:srgbClr val="000000"/>
                      </a:solidFill>
                    </a:lnT>
                    <a:lnB w="12240">
                      <a:solidFill>
                        <a:srgbClr val="000000"/>
                      </a:solidFill>
                    </a:lnB>
                    <a:noFill/>
                  </a:tcPr>
                </a:tc>
                <a:tc>
                  <a:txBody>
                    <a:bodyPr/>
                    <a:lstStyle/>
                    <a:p>
                      <a:pPr algn="ctr">
                        <a:lnSpc>
                          <a:spcPct val="100000"/>
                        </a:lnSpc>
                      </a:pPr>
                      <a:r>
                        <a:rPr lang="en-US" sz="1600" b="0" strike="noStrike" spc="-1" dirty="0">
                          <a:solidFill>
                            <a:srgbClr val="000000"/>
                          </a:solidFill>
                          <a:latin typeface="Trebuchet MS"/>
                        </a:rPr>
                        <a:t>3,926.1</a:t>
                      </a:r>
                      <a:endParaRPr lang="en-US" sz="1600" b="0" strike="noStrike" spc="-1" dirty="0">
                        <a:latin typeface="Arial"/>
                      </a:endParaRPr>
                    </a:p>
                  </a:txBody>
                  <a:tcPr>
                    <a:lnT w="12240">
                      <a:solidFill>
                        <a:srgbClr val="000000"/>
                      </a:solidFill>
                    </a:lnT>
                    <a:lnB w="12240">
                      <a:solidFill>
                        <a:srgbClr val="000000"/>
                      </a:solidFill>
                    </a:lnB>
                    <a:noFill/>
                  </a:tcPr>
                </a:tc>
                <a:tc>
                  <a:txBody>
                    <a:bodyPr/>
                    <a:lstStyle/>
                    <a:p>
                      <a:pPr algn="ctr">
                        <a:lnSpc>
                          <a:spcPct val="100000"/>
                        </a:lnSpc>
                      </a:pPr>
                      <a:r>
                        <a:rPr lang="en-US" sz="1600" b="0" strike="noStrike" spc="-1" dirty="0">
                          <a:solidFill>
                            <a:srgbClr val="000000"/>
                          </a:solidFill>
                          <a:latin typeface="Trebuchet MS"/>
                        </a:rPr>
                        <a:t>3,720.9</a:t>
                      </a:r>
                      <a:endParaRPr lang="en-US" sz="1600" b="0" strike="noStrike" spc="-1" dirty="0">
                        <a:latin typeface="Arial"/>
                      </a:endParaRPr>
                    </a:p>
                  </a:txBody>
                  <a:tcPr>
                    <a:lnT w="12240">
                      <a:solidFill>
                        <a:srgbClr val="000000"/>
                      </a:solidFill>
                    </a:lnT>
                    <a:lnB w="12240">
                      <a:solidFill>
                        <a:srgbClr val="000000"/>
                      </a:solidFill>
                    </a:lnB>
                    <a:noFill/>
                  </a:tcPr>
                </a:tc>
                <a:extLst>
                  <a:ext uri="{0D108BD9-81ED-4DB2-BD59-A6C34878D82A}">
                    <a16:rowId xmlns:a16="http://schemas.microsoft.com/office/drawing/2014/main" val="10003"/>
                  </a:ext>
                </a:extLst>
              </a:tr>
              <a:tr h="357120">
                <a:tc>
                  <a:txBody>
                    <a:bodyPr/>
                    <a:lstStyle/>
                    <a:p>
                      <a:pPr>
                        <a:lnSpc>
                          <a:spcPct val="100000"/>
                        </a:lnSpc>
                      </a:pPr>
                      <a:r>
                        <a:rPr lang="en-US" sz="1600" b="0" strike="noStrike" spc="-1" dirty="0">
                          <a:solidFill>
                            <a:srgbClr val="000000"/>
                          </a:solidFill>
                          <a:latin typeface="Trebuchet MS"/>
                        </a:rPr>
                        <a:t>C </a:t>
                      </a:r>
                      <a:r>
                        <a:rPr lang="zh-CN" altLang="en-US" sz="1600" b="0" strike="noStrike" spc="-1" dirty="0">
                          <a:solidFill>
                            <a:srgbClr val="000000"/>
                          </a:solidFill>
                          <a:latin typeface="Trebuchet MS"/>
                        </a:rPr>
                        <a:t>每个工作项（</a:t>
                      </a:r>
                      <a:r>
                        <a:rPr lang="en-US" altLang="zh-CN" sz="1600" b="0" strike="noStrike" spc="-1" dirty="0">
                          <a:solidFill>
                            <a:srgbClr val="000000"/>
                          </a:solidFill>
                          <a:latin typeface="Trebuchet MS"/>
                        </a:rPr>
                        <a:t>work-item</a:t>
                      </a:r>
                      <a:r>
                        <a:rPr lang="zh-CN" altLang="en-US" sz="1600" b="0" strike="noStrike" spc="-1" dirty="0">
                          <a:solidFill>
                            <a:srgbClr val="000000"/>
                          </a:solidFill>
                          <a:latin typeface="Trebuchet MS"/>
                        </a:rPr>
                        <a:t>）一行（</a:t>
                      </a:r>
                      <a:r>
                        <a:rPr lang="en-US" altLang="zh-CN" sz="1600" b="0" strike="noStrike" spc="-1" dirty="0">
                          <a:solidFill>
                            <a:srgbClr val="000000"/>
                          </a:solidFill>
                          <a:latin typeface="Trebuchet MS"/>
                        </a:rPr>
                        <a:t>row</a:t>
                      </a:r>
                      <a:r>
                        <a:rPr lang="zh-CN" altLang="en-US" sz="1600" b="0" strike="noStrike" spc="-1" dirty="0">
                          <a:solidFill>
                            <a:srgbClr val="000000"/>
                          </a:solidFill>
                          <a:latin typeface="Trebuchet MS"/>
                        </a:rPr>
                        <a:t>），全存放在全局内存</a:t>
                      </a:r>
                      <a:endParaRPr lang="en-US" sz="1600" b="0" strike="noStrike" spc="-1" dirty="0">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gn="ctr">
                        <a:lnSpc>
                          <a:spcPct val="100000"/>
                        </a:lnSpc>
                      </a:pPr>
                      <a:r>
                        <a:rPr lang="en-US" sz="1600" b="0" strike="noStrike" spc="-1" dirty="0">
                          <a:solidFill>
                            <a:srgbClr val="000000"/>
                          </a:solidFill>
                          <a:latin typeface="Trebuchet MS"/>
                        </a:rPr>
                        <a:t>3,379.5</a:t>
                      </a:r>
                      <a:endParaRPr lang="en-US" sz="1600" b="0" strike="noStrike" spc="-1" dirty="0">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gn="ctr">
                        <a:lnSpc>
                          <a:spcPct val="100000"/>
                        </a:lnSpc>
                      </a:pPr>
                      <a:r>
                        <a:rPr lang="en-US" sz="1600" b="0" strike="noStrike" spc="-1" dirty="0">
                          <a:solidFill>
                            <a:srgbClr val="000000"/>
                          </a:solidFill>
                          <a:latin typeface="Trebuchet MS"/>
                        </a:rPr>
                        <a:t>4,195.8</a:t>
                      </a:r>
                      <a:endParaRPr lang="en-US" sz="1600" b="0" strike="noStrike" spc="-1" dirty="0">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04"/>
                  </a:ext>
                </a:extLst>
              </a:tr>
              <a:tr h="357120">
                <a:tc>
                  <a:txBody>
                    <a:bodyPr/>
                    <a:lstStyle/>
                    <a:p>
                      <a:pPr>
                        <a:lnSpc>
                          <a:spcPct val="100000"/>
                        </a:lnSpc>
                      </a:pPr>
                      <a:r>
                        <a:rPr lang="en-US" altLang="zh-CN" sz="1600" b="0" strike="noStrike" spc="-1" dirty="0">
                          <a:solidFill>
                            <a:srgbClr val="000000"/>
                          </a:solidFill>
                          <a:latin typeface="Trebuchet MS"/>
                        </a:rPr>
                        <a:t>C </a:t>
                      </a:r>
                      <a:r>
                        <a:rPr lang="zh-CN" altLang="en-US" sz="1600" b="0" strike="noStrike" spc="-1" dirty="0">
                          <a:solidFill>
                            <a:srgbClr val="000000"/>
                          </a:solidFill>
                          <a:latin typeface="Trebuchet MS"/>
                        </a:rPr>
                        <a:t>每个工作项（</a:t>
                      </a:r>
                      <a:r>
                        <a:rPr lang="en-US" altLang="zh-CN" sz="1600" b="0" strike="noStrike" spc="-1" dirty="0">
                          <a:solidFill>
                            <a:srgbClr val="000000"/>
                          </a:solidFill>
                          <a:latin typeface="Trebuchet MS"/>
                        </a:rPr>
                        <a:t>work-item</a:t>
                      </a:r>
                      <a:r>
                        <a:rPr lang="zh-CN" altLang="en-US" sz="1600" b="0" strike="noStrike" spc="-1" dirty="0">
                          <a:solidFill>
                            <a:srgbClr val="000000"/>
                          </a:solidFill>
                          <a:latin typeface="Trebuchet MS"/>
                        </a:rPr>
                        <a:t>）一行（</a:t>
                      </a:r>
                      <a:r>
                        <a:rPr lang="en-US" altLang="zh-CN" sz="1600" b="0" strike="noStrike" spc="-1" dirty="0">
                          <a:solidFill>
                            <a:srgbClr val="000000"/>
                          </a:solidFill>
                          <a:latin typeface="Trebuchet MS"/>
                        </a:rPr>
                        <a:t>row</a:t>
                      </a:r>
                      <a:r>
                        <a:rPr lang="zh-CN" altLang="en-US" sz="1600" b="0" strike="noStrike" spc="-1" dirty="0">
                          <a:solidFill>
                            <a:srgbClr val="000000"/>
                          </a:solidFill>
                          <a:latin typeface="Trebuchet MS"/>
                        </a:rPr>
                        <a:t>），</a:t>
                      </a:r>
                      <a:r>
                        <a:rPr lang="en-US" sz="1600" b="0" strike="noStrike" spc="-1" dirty="0">
                          <a:solidFill>
                            <a:srgbClr val="000000"/>
                          </a:solidFill>
                          <a:latin typeface="Trebuchet MS"/>
                        </a:rPr>
                        <a:t> A </a:t>
                      </a:r>
                      <a:r>
                        <a:rPr lang="zh-CN" altLang="en-US" sz="1600" b="0" strike="noStrike" spc="-1" dirty="0">
                          <a:solidFill>
                            <a:srgbClr val="000000"/>
                          </a:solidFill>
                          <a:latin typeface="Trebuchet MS"/>
                        </a:rPr>
                        <a:t>的行（</a:t>
                      </a:r>
                      <a:r>
                        <a:rPr lang="en-US" altLang="zh-CN" sz="1600" b="0" strike="noStrike" spc="-1" dirty="0">
                          <a:solidFill>
                            <a:srgbClr val="000000"/>
                          </a:solidFill>
                          <a:latin typeface="Trebuchet MS"/>
                        </a:rPr>
                        <a:t>row</a:t>
                      </a:r>
                      <a:r>
                        <a:rPr lang="zh-CN" altLang="en-US" sz="1600" b="0" strike="noStrike" spc="-1" dirty="0">
                          <a:solidFill>
                            <a:srgbClr val="000000"/>
                          </a:solidFill>
                          <a:latin typeface="Trebuchet MS"/>
                        </a:rPr>
                        <a:t>）存放在私有内存中</a:t>
                      </a:r>
                      <a:endParaRPr lang="en-US" sz="1600" b="0" strike="noStrike" spc="-1" dirty="0">
                        <a:latin typeface="Arial"/>
                      </a:endParaRPr>
                    </a:p>
                  </a:txBody>
                  <a:tcPr>
                    <a:lnT w="12240">
                      <a:solidFill>
                        <a:srgbClr val="000000"/>
                      </a:solidFill>
                    </a:lnT>
                    <a:lnB w="12240">
                      <a:solidFill>
                        <a:srgbClr val="000000"/>
                      </a:solidFill>
                    </a:lnB>
                    <a:noFill/>
                  </a:tcPr>
                </a:tc>
                <a:tc>
                  <a:txBody>
                    <a:bodyPr/>
                    <a:lstStyle/>
                    <a:p>
                      <a:pPr algn="ctr">
                        <a:lnSpc>
                          <a:spcPct val="100000"/>
                        </a:lnSpc>
                      </a:pPr>
                      <a:r>
                        <a:rPr lang="en-US" sz="1600" b="0" strike="noStrike" spc="-1" dirty="0">
                          <a:solidFill>
                            <a:srgbClr val="000000"/>
                          </a:solidFill>
                          <a:latin typeface="Trebuchet MS"/>
                        </a:rPr>
                        <a:t>3,385.8</a:t>
                      </a:r>
                      <a:endParaRPr lang="en-US" sz="1600" b="0" strike="noStrike" spc="-1" dirty="0">
                        <a:latin typeface="Arial"/>
                      </a:endParaRPr>
                    </a:p>
                  </a:txBody>
                  <a:tcPr>
                    <a:lnT w="12240">
                      <a:solidFill>
                        <a:srgbClr val="000000"/>
                      </a:solidFill>
                    </a:lnT>
                    <a:lnB w="12240">
                      <a:solidFill>
                        <a:srgbClr val="000000"/>
                      </a:solidFill>
                    </a:lnB>
                    <a:noFill/>
                  </a:tcPr>
                </a:tc>
                <a:tc>
                  <a:txBody>
                    <a:bodyPr/>
                    <a:lstStyle/>
                    <a:p>
                      <a:pPr algn="ctr">
                        <a:lnSpc>
                          <a:spcPct val="100000"/>
                        </a:lnSpc>
                      </a:pPr>
                      <a:r>
                        <a:rPr lang="en-US" sz="1600" b="0" strike="noStrike" spc="-1" dirty="0">
                          <a:solidFill>
                            <a:srgbClr val="000000"/>
                          </a:solidFill>
                          <a:latin typeface="Trebuchet MS"/>
                        </a:rPr>
                        <a:t>8,584.3</a:t>
                      </a:r>
                      <a:endParaRPr lang="en-US" sz="1600" b="0" strike="noStrike" spc="-1" dirty="0">
                        <a:latin typeface="Arial"/>
                      </a:endParaRPr>
                    </a:p>
                  </a:txBody>
                  <a:tcPr>
                    <a:lnT w="12240">
                      <a:solidFill>
                        <a:srgbClr val="000000"/>
                      </a:solidFill>
                    </a:lnT>
                    <a:lnB w="12240">
                      <a:solidFill>
                        <a:srgbClr val="000000"/>
                      </a:solidFill>
                    </a:lnB>
                    <a:noFill/>
                  </a:tcPr>
                </a:tc>
                <a:extLst>
                  <a:ext uri="{0D108BD9-81ED-4DB2-BD59-A6C34878D82A}">
                    <a16:rowId xmlns:a16="http://schemas.microsoft.com/office/drawing/2014/main" val="10005"/>
                  </a:ext>
                </a:extLst>
              </a:tr>
              <a:tr h="622440">
                <a:tc>
                  <a:txBody>
                    <a:bodyPr/>
                    <a:lstStyle/>
                    <a:p>
                      <a:pPr>
                        <a:lnSpc>
                          <a:spcPct val="100000"/>
                        </a:lnSpc>
                      </a:pPr>
                      <a:r>
                        <a:rPr lang="en-US" sz="1600" b="0" strike="noStrike" spc="-1" dirty="0">
                          <a:solidFill>
                            <a:srgbClr val="000000"/>
                          </a:solidFill>
                          <a:latin typeface="Trebuchet MS"/>
                        </a:rPr>
                        <a:t>C</a:t>
                      </a:r>
                      <a:r>
                        <a:rPr lang="zh-CN" altLang="en-US" sz="1600" b="0" strike="noStrike" spc="-1" dirty="0">
                          <a:solidFill>
                            <a:srgbClr val="000000"/>
                          </a:solidFill>
                          <a:latin typeface="Trebuchet MS"/>
                        </a:rPr>
                        <a:t>每个工作项（</a:t>
                      </a:r>
                      <a:r>
                        <a:rPr lang="en-US" altLang="zh-CN" sz="1600" b="0" strike="noStrike" spc="-1" dirty="0">
                          <a:solidFill>
                            <a:srgbClr val="000000"/>
                          </a:solidFill>
                          <a:latin typeface="Trebuchet MS"/>
                        </a:rPr>
                        <a:t>work-item</a:t>
                      </a:r>
                      <a:r>
                        <a:rPr lang="zh-CN" altLang="en-US" sz="1600" b="0" strike="noStrike" spc="-1" dirty="0">
                          <a:solidFill>
                            <a:srgbClr val="000000"/>
                          </a:solidFill>
                          <a:latin typeface="Trebuchet MS"/>
                        </a:rPr>
                        <a:t>）一行（</a:t>
                      </a:r>
                      <a:r>
                        <a:rPr lang="en-US" altLang="zh-CN" sz="1600" b="0" strike="noStrike" spc="-1" dirty="0">
                          <a:solidFill>
                            <a:srgbClr val="000000"/>
                          </a:solidFill>
                          <a:latin typeface="Trebuchet MS"/>
                        </a:rPr>
                        <a:t>row</a:t>
                      </a:r>
                      <a:r>
                        <a:rPr lang="zh-CN" altLang="en-US" sz="1600" b="0" strike="noStrike" spc="-1" dirty="0">
                          <a:solidFill>
                            <a:srgbClr val="000000"/>
                          </a:solidFill>
                          <a:latin typeface="Trebuchet MS"/>
                        </a:rPr>
                        <a:t>），</a:t>
                      </a:r>
                      <a:r>
                        <a:rPr lang="en-US" altLang="zh-CN" sz="1600" b="0" strike="noStrike" spc="-1" dirty="0">
                          <a:solidFill>
                            <a:srgbClr val="000000"/>
                          </a:solidFill>
                          <a:latin typeface="Trebuchet MS"/>
                        </a:rPr>
                        <a:t> </a:t>
                      </a:r>
                      <a:r>
                        <a:rPr lang="en-US" sz="1600" b="0" strike="noStrike" spc="-1" dirty="0">
                          <a:solidFill>
                            <a:srgbClr val="000000"/>
                          </a:solidFill>
                          <a:latin typeface="Trebuchet MS"/>
                        </a:rPr>
                        <a:t> A </a:t>
                      </a:r>
                      <a:r>
                        <a:rPr lang="zh-CN" altLang="en-US" sz="1600" b="0" strike="noStrike" spc="-1" dirty="0">
                          <a:solidFill>
                            <a:srgbClr val="000000"/>
                          </a:solidFill>
                          <a:latin typeface="Trebuchet MS"/>
                        </a:rPr>
                        <a:t>的行（</a:t>
                      </a:r>
                      <a:r>
                        <a:rPr lang="en-US" altLang="zh-CN" sz="1600" b="0" strike="noStrike" spc="-1" dirty="0">
                          <a:solidFill>
                            <a:srgbClr val="000000"/>
                          </a:solidFill>
                          <a:latin typeface="Trebuchet MS"/>
                        </a:rPr>
                        <a:t>row</a:t>
                      </a:r>
                      <a:r>
                        <a:rPr lang="zh-CN" altLang="en-US" sz="1600" b="0" strike="noStrike" spc="-1" dirty="0">
                          <a:solidFill>
                            <a:srgbClr val="000000"/>
                          </a:solidFill>
                          <a:latin typeface="Trebuchet MS"/>
                        </a:rPr>
                        <a:t>）存放在私有内存中</a:t>
                      </a:r>
                      <a:r>
                        <a:rPr lang="en-US" sz="1600" b="0" strike="noStrike" spc="-1" dirty="0">
                          <a:solidFill>
                            <a:srgbClr val="000000"/>
                          </a:solidFill>
                          <a:latin typeface="Trebuchet MS"/>
                        </a:rPr>
                        <a:t>, B </a:t>
                      </a:r>
                      <a:r>
                        <a:rPr lang="zh-CN" altLang="en-US" sz="1600" b="0" strike="noStrike" spc="-1" dirty="0">
                          <a:solidFill>
                            <a:srgbClr val="000000"/>
                          </a:solidFill>
                          <a:latin typeface="Trebuchet MS"/>
                        </a:rPr>
                        <a:t>的列（</a:t>
                      </a:r>
                      <a:r>
                        <a:rPr lang="en-US" altLang="zh-CN" sz="1600" b="0" strike="noStrike" spc="-1" dirty="0">
                          <a:solidFill>
                            <a:srgbClr val="000000"/>
                          </a:solidFill>
                          <a:latin typeface="Trebuchet MS"/>
                        </a:rPr>
                        <a:t>row</a:t>
                      </a:r>
                      <a:r>
                        <a:rPr lang="zh-CN" altLang="en-US" sz="1600" b="0" strike="noStrike" spc="-1" dirty="0">
                          <a:solidFill>
                            <a:srgbClr val="000000"/>
                          </a:solidFill>
                          <a:latin typeface="Trebuchet MS"/>
                        </a:rPr>
                        <a:t>）存放在局部内存中</a:t>
                      </a:r>
                      <a:endParaRPr lang="en-US" sz="1600" b="0" strike="noStrike" spc="-1" dirty="0">
                        <a:latin typeface="Arial"/>
                      </a:endParaRPr>
                    </a:p>
                  </a:txBody>
                  <a:tcPr>
                    <a:lnT w="12240" cap="flat" cmpd="sng" algn="ctr">
                      <a:solidFill>
                        <a:srgbClr val="000000"/>
                      </a:solidFill>
                      <a:prstDash val="solid"/>
                      <a:round/>
                      <a:headEnd type="none" w="med" len="med"/>
                      <a:tailEnd type="none" w="med" len="med"/>
                    </a:lnT>
                    <a:lnB w="12240">
                      <a:solidFill>
                        <a:srgbClr val="000000"/>
                      </a:solidFill>
                    </a:lnB>
                    <a:solidFill>
                      <a:srgbClr val="000000">
                        <a:alpha val="20000"/>
                      </a:srgbClr>
                    </a:solidFill>
                  </a:tcPr>
                </a:tc>
                <a:tc>
                  <a:txBody>
                    <a:bodyPr/>
                    <a:lstStyle/>
                    <a:p>
                      <a:pPr algn="ctr">
                        <a:lnSpc>
                          <a:spcPct val="100000"/>
                        </a:lnSpc>
                      </a:pPr>
                      <a:r>
                        <a:rPr lang="en-US" sz="1600" b="0" strike="noStrike" spc="-1">
                          <a:solidFill>
                            <a:srgbClr val="000000"/>
                          </a:solidFill>
                          <a:latin typeface="Trebuchet MS"/>
                        </a:rPr>
                        <a:t>10,047.5</a:t>
                      </a:r>
                      <a:endParaRPr lang="en-US" sz="1600" b="0" strike="noStrike" spc="-1">
                        <a:latin typeface="Arial"/>
                      </a:endParaRPr>
                    </a:p>
                  </a:txBody>
                  <a:tcPr>
                    <a:lnT w="12240" cap="flat" cmpd="sng" algn="ctr">
                      <a:solidFill>
                        <a:srgbClr val="000000"/>
                      </a:solidFill>
                      <a:prstDash val="solid"/>
                      <a:round/>
                      <a:headEnd type="none" w="med" len="med"/>
                      <a:tailEnd type="none" w="med" len="med"/>
                    </a:lnT>
                    <a:lnB w="12240">
                      <a:solidFill>
                        <a:srgbClr val="000000"/>
                      </a:solidFill>
                    </a:lnB>
                    <a:solidFill>
                      <a:srgbClr val="000000">
                        <a:alpha val="20000"/>
                      </a:srgbClr>
                    </a:solidFill>
                  </a:tcPr>
                </a:tc>
                <a:tc>
                  <a:txBody>
                    <a:bodyPr/>
                    <a:lstStyle/>
                    <a:p>
                      <a:pPr algn="ctr">
                        <a:lnSpc>
                          <a:spcPct val="100000"/>
                        </a:lnSpc>
                      </a:pPr>
                      <a:r>
                        <a:rPr lang="en-US" sz="1600" b="0" strike="noStrike" spc="-1" dirty="0">
                          <a:solidFill>
                            <a:srgbClr val="000000"/>
                          </a:solidFill>
                          <a:latin typeface="Trebuchet MS"/>
                        </a:rPr>
                        <a:t>8,181.9</a:t>
                      </a:r>
                      <a:endParaRPr lang="en-US" sz="1600" b="0" strike="noStrike" spc="-1" dirty="0">
                        <a:latin typeface="Arial"/>
                      </a:endParaRPr>
                    </a:p>
                  </a:txBody>
                  <a:tcPr>
                    <a:lnT w="12240" cap="flat" cmpd="sng" algn="ctr">
                      <a:solidFill>
                        <a:srgbClr val="000000"/>
                      </a:solidFill>
                      <a:prstDash val="solid"/>
                      <a:round/>
                      <a:headEnd type="none" w="med" len="med"/>
                      <a:tailEnd type="none" w="med" len="med"/>
                    </a:lnT>
                    <a:lnB w="12240">
                      <a:solidFill>
                        <a:srgbClr val="000000"/>
                      </a:solidFill>
                    </a:lnB>
                    <a:solidFill>
                      <a:srgbClr val="000000">
                        <a:alpha val="20000"/>
                      </a:srgbClr>
                    </a:solidFill>
                  </a:tcPr>
                </a:tc>
                <a:extLst>
                  <a:ext uri="{0D108BD9-81ED-4DB2-BD59-A6C34878D82A}">
                    <a16:rowId xmlns:a16="http://schemas.microsoft.com/office/drawing/2014/main" val="10006"/>
                  </a:ext>
                </a:extLst>
              </a:tr>
            </a:tbl>
          </a:graphicData>
        </a:graphic>
      </p:graphicFrame>
      <p:sp>
        <p:nvSpPr>
          <p:cNvPr id="1689" name="CustomShape 4"/>
          <p:cNvSpPr/>
          <p:nvPr/>
        </p:nvSpPr>
        <p:spPr>
          <a:xfrm>
            <a:off x="107640" y="5273040"/>
            <a:ext cx="7149037" cy="912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z="1400" spc="-1" dirty="0">
                <a:solidFill>
                  <a:srgbClr val="000000"/>
                </a:solidFill>
                <a:latin typeface="Trebuchet MS"/>
              </a:rPr>
              <a:t>此处用的 </a:t>
            </a:r>
            <a:r>
              <a:rPr lang="en-US" altLang="zh-CN" sz="1400" spc="-1" dirty="0">
                <a:solidFill>
                  <a:srgbClr val="000000"/>
                </a:solidFill>
                <a:latin typeface="Trebuchet MS"/>
              </a:rPr>
              <a:t>GPU </a:t>
            </a:r>
            <a:r>
              <a:rPr lang="zh-CN" altLang="en-US" sz="1400" spc="-1" dirty="0">
                <a:solidFill>
                  <a:srgbClr val="000000"/>
                </a:solidFill>
                <a:latin typeface="Trebuchet MS"/>
              </a:rPr>
              <a:t>设备是 </a:t>
            </a:r>
            <a:r>
              <a:rPr lang="en-US" altLang="zh-CN" sz="1400" spc="-1" dirty="0">
                <a:solidFill>
                  <a:srgbClr val="000000"/>
                </a:solidFill>
                <a:latin typeface="Trebuchet MS"/>
              </a:rPr>
              <a:t>Tesla® M2090 GPU </a:t>
            </a:r>
            <a:r>
              <a:rPr lang="zh-CN" altLang="en-US" sz="1400" spc="-1" dirty="0">
                <a:solidFill>
                  <a:srgbClr val="000000"/>
                </a:solidFill>
                <a:latin typeface="Trebuchet MS"/>
              </a:rPr>
              <a:t>，来自</a:t>
            </a:r>
            <a:r>
              <a:rPr lang="en-US" altLang="zh-CN" sz="1400" spc="-1" dirty="0">
                <a:solidFill>
                  <a:srgbClr val="000000"/>
                </a:solidFill>
                <a:latin typeface="Trebuchet MS"/>
              </a:rPr>
              <a:t>NVIDIA® </a:t>
            </a:r>
            <a:r>
              <a:rPr lang="zh-CN" altLang="en-US" sz="1400" spc="-1" dirty="0">
                <a:solidFill>
                  <a:srgbClr val="000000"/>
                </a:solidFill>
                <a:latin typeface="Trebuchet MS"/>
              </a:rPr>
              <a:t>，有 </a:t>
            </a:r>
            <a:r>
              <a:rPr lang="en-US" altLang="zh-CN" sz="1400" spc="-1" dirty="0">
                <a:solidFill>
                  <a:srgbClr val="000000"/>
                </a:solidFill>
                <a:latin typeface="Trebuchet MS"/>
              </a:rPr>
              <a:t>16</a:t>
            </a:r>
            <a:r>
              <a:rPr lang="zh-CN" altLang="en-US" sz="1400" spc="-1" dirty="0">
                <a:solidFill>
                  <a:srgbClr val="000000"/>
                </a:solidFill>
                <a:latin typeface="Trebuchet MS"/>
              </a:rPr>
              <a:t> 个计算单元（</a:t>
            </a:r>
            <a:r>
              <a:rPr lang="en-US" altLang="zh-CN" sz="1400" spc="-1" dirty="0">
                <a:solidFill>
                  <a:srgbClr val="000000"/>
                </a:solidFill>
                <a:latin typeface="Trebuchet MS"/>
              </a:rPr>
              <a:t>CU</a:t>
            </a:r>
            <a:r>
              <a:rPr lang="zh-CN" altLang="en-US" sz="1400" spc="-1" dirty="0">
                <a:solidFill>
                  <a:srgbClr val="000000"/>
                </a:solidFill>
                <a:latin typeface="Trebuchet MS"/>
              </a:rPr>
              <a:t>），</a:t>
            </a:r>
            <a:r>
              <a:rPr lang="en-US" altLang="zh-CN" sz="1400" spc="-1" dirty="0">
                <a:solidFill>
                  <a:srgbClr val="000000"/>
                </a:solidFill>
                <a:latin typeface="Trebuchet MS"/>
              </a:rPr>
              <a:t>512 </a:t>
            </a:r>
            <a:r>
              <a:rPr lang="zh-CN" altLang="en-US" sz="1400" spc="-1" dirty="0">
                <a:solidFill>
                  <a:srgbClr val="000000"/>
                </a:solidFill>
                <a:latin typeface="Trebuchet MS"/>
              </a:rPr>
              <a:t>个处理元素（</a:t>
            </a:r>
            <a:r>
              <a:rPr lang="en-US" altLang="zh-CN" sz="1400" spc="-1" dirty="0">
                <a:solidFill>
                  <a:srgbClr val="000000"/>
                </a:solidFill>
                <a:latin typeface="Trebuchet MS"/>
              </a:rPr>
              <a:t>PE</a:t>
            </a:r>
            <a:r>
              <a:rPr lang="zh-CN" altLang="en-US" sz="1400" spc="-1" dirty="0">
                <a:solidFill>
                  <a:srgbClr val="000000"/>
                </a:solidFill>
                <a:latin typeface="Trebuchet MS"/>
              </a:rPr>
              <a:t>）</a:t>
            </a:r>
            <a:endParaRPr lang="en-US" altLang="zh-CN" sz="1400" spc="-1" dirty="0"/>
          </a:p>
          <a:p>
            <a:pPr>
              <a:lnSpc>
                <a:spcPct val="100000"/>
              </a:lnSpc>
            </a:pPr>
            <a:r>
              <a:rPr lang="zh-CN" altLang="en-US" sz="1400" spc="-1" dirty="0">
                <a:solidFill>
                  <a:srgbClr val="000000"/>
                </a:solidFill>
                <a:latin typeface="Trebuchet MS"/>
              </a:rPr>
              <a:t>所用的 </a:t>
            </a:r>
            <a:r>
              <a:rPr lang="en-US" altLang="zh-CN" sz="1400" spc="-1" dirty="0">
                <a:solidFill>
                  <a:srgbClr val="000000"/>
                </a:solidFill>
                <a:latin typeface="Trebuchet MS"/>
              </a:rPr>
              <a:t>CPU </a:t>
            </a:r>
            <a:r>
              <a:rPr lang="zh-CN" altLang="en-US" sz="1400" spc="-1" dirty="0">
                <a:solidFill>
                  <a:srgbClr val="000000"/>
                </a:solidFill>
                <a:latin typeface="Trebuchet MS"/>
              </a:rPr>
              <a:t>设备是</a:t>
            </a:r>
            <a:r>
              <a:rPr lang="en-US" altLang="zh-CN" sz="1400" spc="-1" dirty="0">
                <a:solidFill>
                  <a:srgbClr val="000000"/>
                </a:solidFill>
                <a:latin typeface="Trebuchet MS"/>
              </a:rPr>
              <a:t> Intel® Xeon® CPU, E5649 @ 2.53GHz</a:t>
            </a:r>
            <a:endParaRPr lang="en-US" altLang="zh-CN" sz="1400" spc="-1" dirty="0"/>
          </a:p>
        </p:txBody>
      </p:sp>
      <p:sp>
        <p:nvSpPr>
          <p:cNvPr id="1690" name="CustomShape 5"/>
          <p:cNvSpPr/>
          <p:nvPr/>
        </p:nvSpPr>
        <p:spPr>
          <a:xfrm>
            <a:off x="107640" y="6453360"/>
            <a:ext cx="4860720" cy="517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241"/>
              </a:spcBef>
            </a:pPr>
            <a:r>
              <a:rPr lang="zh-CN" altLang="en-US" sz="1200" b="0" strike="noStrike" spc="-1" dirty="0">
                <a:solidFill>
                  <a:srgbClr val="000000"/>
                </a:solidFill>
                <a:latin typeface="Trebuchet MS"/>
                <a:ea typeface="DejaVu Sans"/>
              </a:rPr>
              <a:t>第三方名称是其公司所有财产</a:t>
            </a:r>
            <a:endParaRPr lang="en-US" sz="1200" b="0" strike="noStrike" spc="-1" dirty="0">
              <a:latin typeface="Arial"/>
            </a:endParaRPr>
          </a:p>
        </p:txBody>
      </p:sp>
      <p:sp>
        <p:nvSpPr>
          <p:cNvPr id="1691" name="CustomShape 6"/>
          <p:cNvSpPr/>
          <p:nvPr/>
        </p:nvSpPr>
        <p:spPr>
          <a:xfrm>
            <a:off x="3467160" y="6133180"/>
            <a:ext cx="5218920" cy="1460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pc="-1" dirty="0">
                <a:solidFill>
                  <a:srgbClr val="4F81BD"/>
                </a:solidFill>
                <a:latin typeface="Trebuchet MS"/>
              </a:rPr>
              <a:t>这些并不是专业的跑分测试结果。如果你在自己机器上运行这些测试可能得到完全不同的结果。</a:t>
            </a:r>
            <a:endParaRPr lang="en-US" altLang="zh-CN" spc="-1" dirty="0"/>
          </a:p>
        </p:txBody>
      </p:sp>
      <p:sp>
        <p:nvSpPr>
          <p:cNvPr id="8" name="CustomShape 7">
            <a:extLst>
              <a:ext uri="{FF2B5EF4-FFF2-40B4-BE49-F238E27FC236}">
                <a16:creationId xmlns:a16="http://schemas.microsoft.com/office/drawing/2014/main" id="{AB9FE79E-DE4C-47E4-96ED-1AA1553059E2}"/>
              </a:ext>
            </a:extLst>
          </p:cNvPr>
          <p:cNvSpPr/>
          <p:nvPr/>
        </p:nvSpPr>
        <p:spPr>
          <a:xfrm>
            <a:off x="4968360" y="5596704"/>
            <a:ext cx="3553560" cy="4557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zh-CN" altLang="en-US" sz="2400" spc="-1" dirty="0">
                <a:solidFill>
                  <a:srgbClr val="C0504D"/>
                </a:solidFill>
                <a:latin typeface="Trebuchet MS"/>
              </a:rPr>
              <a:t>目前为止最显著的性能提升！</a:t>
            </a:r>
            <a:endParaRPr lang="en-US" sz="2400" b="0" strike="noStrike" spc="-1" dirty="0">
              <a:latin typeface="Arial"/>
            </a:endParaRPr>
          </a:p>
        </p:txBody>
      </p:sp>
      <p:sp>
        <p:nvSpPr>
          <p:cNvPr id="9" name="CustomShape 8">
            <a:extLst>
              <a:ext uri="{FF2B5EF4-FFF2-40B4-BE49-F238E27FC236}">
                <a16:creationId xmlns:a16="http://schemas.microsoft.com/office/drawing/2014/main" id="{5BC04A35-476F-4DD5-AF3A-F94AF2B87C7A}"/>
              </a:ext>
            </a:extLst>
          </p:cNvPr>
          <p:cNvSpPr/>
          <p:nvPr/>
        </p:nvSpPr>
        <p:spPr>
          <a:xfrm flipV="1">
            <a:off x="7513523" y="4958280"/>
            <a:ext cx="327600" cy="651240"/>
          </a:xfrm>
          <a:custGeom>
            <a:avLst/>
            <a:gdLst/>
            <a:ahLst/>
            <a:cxnLst/>
            <a:rect l="l" t="t" r="r" b="b"/>
            <a:pathLst>
              <a:path w="21600" h="21600">
                <a:moveTo>
                  <a:pt x="0" y="0"/>
                </a:moveTo>
                <a:lnTo>
                  <a:pt x="21600" y="21600"/>
                </a:lnTo>
              </a:path>
            </a:pathLst>
          </a:custGeom>
          <a:noFill/>
          <a:ln w="38160">
            <a:solidFill>
              <a:schemeClr val="accent2"/>
            </a:solidFill>
            <a:round/>
            <a:tailEnd type="triangle" w="med" len="med"/>
          </a:ln>
        </p:spPr>
        <p:style>
          <a:lnRef idx="1">
            <a:schemeClr val="accent1"/>
          </a:lnRef>
          <a:fillRef idx="0">
            <a:schemeClr val="accent1"/>
          </a:fillRef>
          <a:effectRef idx="0">
            <a:schemeClr val="accent1"/>
          </a:effectRef>
          <a:fontRef idx="minor"/>
        </p:style>
      </p:sp>
    </p:spTree>
    <p:extLst>
      <p:ext uri="{BB962C8B-B14F-4D97-AF65-F5344CB8AC3E}">
        <p14:creationId xmlns:p14="http://schemas.microsoft.com/office/powerpoint/2010/main" val="126442403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2" name="CustomShape 1"/>
          <p:cNvSpPr/>
          <p:nvPr/>
        </p:nvSpPr>
        <p:spPr>
          <a:xfrm>
            <a:off x="35640" y="0"/>
            <a:ext cx="910764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3600" b="0" strike="noStrike" spc="-1" dirty="0">
                <a:solidFill>
                  <a:srgbClr val="000000"/>
                </a:solidFill>
                <a:latin typeface="Trebuchet MS"/>
              </a:rPr>
              <a:t>练习</a:t>
            </a:r>
            <a:r>
              <a:rPr lang="en-US" sz="3600" b="0" strike="noStrike" spc="-1" dirty="0">
                <a:solidFill>
                  <a:srgbClr val="000000"/>
                </a:solidFill>
                <a:latin typeface="Trebuchet MS"/>
              </a:rPr>
              <a:t> 8: </a:t>
            </a:r>
            <a:r>
              <a:rPr lang="zh-CN" altLang="en-US" sz="3600" b="0" strike="noStrike" spc="-1" dirty="0">
                <a:solidFill>
                  <a:srgbClr val="000000"/>
                </a:solidFill>
                <a:latin typeface="Trebuchet MS"/>
              </a:rPr>
              <a:t>使用局部内存</a:t>
            </a:r>
            <a:endParaRPr lang="en-US" sz="3600" b="0" strike="noStrike" spc="-1" dirty="0">
              <a:latin typeface="Arial"/>
            </a:endParaRPr>
          </a:p>
        </p:txBody>
      </p:sp>
      <p:sp>
        <p:nvSpPr>
          <p:cNvPr id="1703" name="CustomShape 2"/>
          <p:cNvSpPr/>
          <p:nvPr/>
        </p:nvSpPr>
        <p:spPr>
          <a:xfrm>
            <a:off x="179640" y="1127520"/>
            <a:ext cx="8784360" cy="5541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20000"/>
          </a:bodyPr>
          <a:lstStyle/>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目标：</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使用局部内存来最小化内存移动带来的性能开销，从而进一步优化你的矩阵乘法程序</a:t>
            </a:r>
            <a:endParaRPr lang="en-US" sz="2800" b="0" strike="noStrike" spc="-1" dirty="0">
              <a:latin typeface="Arial"/>
            </a:endParaRPr>
          </a:p>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流程：</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从已经使用了私有内存的练习</a:t>
            </a:r>
            <a:r>
              <a:rPr lang="en-US" sz="2800" b="0" strike="noStrike" spc="-1" dirty="0">
                <a:solidFill>
                  <a:srgbClr val="000000"/>
                </a:solidFill>
                <a:latin typeface="Trebuchet MS"/>
              </a:rPr>
              <a:t> 7</a:t>
            </a:r>
            <a:r>
              <a:rPr lang="zh-CN" altLang="en-US" sz="2800" spc="-1" dirty="0">
                <a:solidFill>
                  <a:srgbClr val="000000"/>
                </a:solidFill>
                <a:latin typeface="Trebuchet MS"/>
              </a:rPr>
              <a:t> 的代码开始</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修改核函数，使之每个工作组都将所用到的</a:t>
            </a:r>
            <a:r>
              <a:rPr lang="en-US" altLang="zh-CN" sz="2800" b="0" strike="noStrike" spc="-1" dirty="0">
                <a:solidFill>
                  <a:srgbClr val="000000"/>
                </a:solidFill>
                <a:latin typeface="Trebuchet MS"/>
              </a:rPr>
              <a:t>B</a:t>
            </a:r>
            <a:r>
              <a:rPr lang="zh-CN" altLang="en-US" sz="2800" b="0" strike="noStrike" spc="-1" dirty="0">
                <a:solidFill>
                  <a:srgbClr val="000000"/>
                </a:solidFill>
                <a:latin typeface="Trebuchet MS"/>
              </a:rPr>
              <a:t>中的列复制到局部内存</a:t>
            </a:r>
            <a:endParaRPr lang="en-US" altLang="zh-CN" sz="2800" b="0" strike="noStrike" spc="-1" dirty="0">
              <a:solidFill>
                <a:srgbClr val="000000"/>
              </a:solidFill>
              <a:latin typeface="Trebuchet MS"/>
            </a:endParaRPr>
          </a:p>
          <a:p>
            <a:pPr marL="743040" lvl="1" indent="-285120">
              <a:spcBef>
                <a:spcPts val="561"/>
              </a:spcBef>
              <a:buClr>
                <a:srgbClr val="000000"/>
              </a:buClr>
              <a:buFont typeface="Arial"/>
              <a:buChar char="–"/>
            </a:pPr>
            <a:r>
              <a:rPr lang="zh-CN" altLang="en-US" sz="2800" spc="-1" dirty="0">
                <a:solidFill>
                  <a:srgbClr val="000000"/>
                </a:solidFill>
                <a:latin typeface="Trebuchet MS"/>
              </a:rPr>
              <a:t>一步一步优化，将中间版本的程序都保存下来，追踪纪录好性能提升的过程</a:t>
            </a:r>
            <a:endParaRPr lang="en-US" sz="2800" b="0" strike="noStrike" spc="-1" dirty="0">
              <a:latin typeface="Arial"/>
            </a:endParaRPr>
          </a:p>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预期输出</a:t>
            </a:r>
            <a:r>
              <a:rPr lang="en-US" sz="3200" b="0" strike="noStrike" spc="-1" dirty="0">
                <a:solidFill>
                  <a:srgbClr val="C0504D"/>
                </a:solidFill>
                <a:latin typeface="Trebuchet MS"/>
              </a:rPr>
              <a:t>:</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zh-CN" altLang="en-US" sz="2800" spc="-1" dirty="0">
                <a:solidFill>
                  <a:srgbClr val="000000"/>
                </a:solidFill>
                <a:latin typeface="Trebuchet MS"/>
              </a:rPr>
              <a:t>标准输出信息，证明矩阵乘法计算结果正确</a:t>
            </a:r>
            <a:endParaRPr lang="en-US" altLang="zh-CN" sz="2800" spc="-1" dirty="0"/>
          </a:p>
          <a:p>
            <a:pPr marL="743040" lvl="1" indent="-285120">
              <a:lnSpc>
                <a:spcPct val="110000"/>
              </a:lnSpc>
              <a:spcBef>
                <a:spcPts val="561"/>
              </a:spcBef>
              <a:buClr>
                <a:srgbClr val="000000"/>
              </a:buClr>
              <a:buFont typeface="Arial"/>
              <a:buChar char="–"/>
            </a:pPr>
            <a:r>
              <a:rPr lang="zh-CN" altLang="en-US" sz="2800" spc="-1" dirty="0">
                <a:solidFill>
                  <a:srgbClr val="000000"/>
                </a:solidFill>
                <a:latin typeface="Trebuchet MS"/>
              </a:rPr>
              <a:t>报告运行的实践以及算力性能表现</a:t>
            </a:r>
            <a:r>
              <a:rPr lang="en-US" altLang="zh-CN" sz="2800" spc="-1" dirty="0">
                <a:solidFill>
                  <a:srgbClr val="000000"/>
                </a:solidFill>
                <a:latin typeface="Trebuchet MS"/>
              </a:rPr>
              <a:t>  MFLOPS</a:t>
            </a:r>
            <a:endParaRPr lang="en-US" altLang="zh-CN" sz="2800" spc="-1" dirty="0"/>
          </a:p>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附加内容</a:t>
            </a:r>
            <a:r>
              <a:rPr lang="en-US" sz="3200" b="0" strike="noStrike" spc="-1" dirty="0">
                <a:solidFill>
                  <a:srgbClr val="C0504D"/>
                </a:solidFill>
                <a:latin typeface="Trebuchet MS"/>
              </a:rPr>
              <a:t>:</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从 </a:t>
            </a:r>
            <a:r>
              <a:rPr lang="en-US" altLang="zh-CN" sz="2800" b="0" strike="noStrike" spc="-1" dirty="0">
                <a:solidFill>
                  <a:srgbClr val="000000"/>
                </a:solidFill>
                <a:latin typeface="Trebuchet MS"/>
              </a:rPr>
              <a:t>NVIDIA OpenCL SDK </a:t>
            </a:r>
            <a:r>
              <a:rPr lang="zh-CN" altLang="en-US" sz="2800" b="0" strike="noStrike" spc="-1" dirty="0">
                <a:solidFill>
                  <a:srgbClr val="000000"/>
                </a:solidFill>
                <a:latin typeface="Trebuchet MS"/>
              </a:rPr>
              <a:t>样例中寻找最快速的分块方案来实现的矩阵乘法，运行一下，和你自己写的相对</a:t>
            </a:r>
            <a:r>
              <a:rPr lang="zh-CN" altLang="en-US" sz="2800" b="0" strike="noStrike" spc="-1">
                <a:solidFill>
                  <a:srgbClr val="000000"/>
                </a:solidFill>
                <a:latin typeface="Trebuchet MS"/>
              </a:rPr>
              <a:t>比。</a:t>
            </a:r>
            <a:endParaRPr lang="en-US" sz="2800" b="0" strike="noStrike" spc="-1" dirty="0">
              <a:latin typeface="Arial"/>
            </a:endParaRP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4" name="CustomShape 1"/>
          <p:cNvSpPr/>
          <p:nvPr/>
        </p:nvSpPr>
        <p:spPr>
          <a:xfrm>
            <a:off x="722160" y="4406760"/>
            <a:ext cx="7771680" cy="1361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4000" b="1" cap="all" spc="-1" dirty="0">
                <a:solidFill>
                  <a:srgbClr val="000000"/>
                </a:solidFill>
                <a:latin typeface="Trebuchet MS"/>
              </a:rPr>
              <a:t>OpenCL </a:t>
            </a:r>
            <a:r>
              <a:rPr lang="zh-CN" altLang="en-US" sz="4000" b="1" cap="all" spc="-1" dirty="0">
                <a:solidFill>
                  <a:srgbClr val="000000"/>
                </a:solidFill>
                <a:latin typeface="Trebuchet MS"/>
              </a:rPr>
              <a:t>中的同步（</a:t>
            </a:r>
            <a:r>
              <a:rPr lang="en-US" sz="4000" b="1" cap="all" spc="-1" dirty="0">
                <a:solidFill>
                  <a:srgbClr val="000000"/>
                </a:solidFill>
                <a:latin typeface="Trebuchet MS"/>
              </a:rPr>
              <a:t>Synchronization</a:t>
            </a:r>
            <a:r>
              <a:rPr lang="zh-CN" altLang="en-US" sz="4000" b="1" cap="all" spc="-1" dirty="0">
                <a:solidFill>
                  <a:srgbClr val="000000"/>
                </a:solidFill>
                <a:latin typeface="Trebuchet MS"/>
              </a:rPr>
              <a:t>）</a:t>
            </a:r>
            <a:endParaRPr lang="en-US" sz="4000" b="0" strike="noStrike" spc="-1" dirty="0">
              <a:latin typeface="Arial"/>
            </a:endParaRPr>
          </a:p>
        </p:txBody>
      </p:sp>
      <p:sp>
        <p:nvSpPr>
          <p:cNvPr id="1705" name="CustomShape 2"/>
          <p:cNvSpPr/>
          <p:nvPr/>
        </p:nvSpPr>
        <p:spPr>
          <a:xfrm>
            <a:off x="722160" y="2906640"/>
            <a:ext cx="7771680" cy="1499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100000"/>
              </a:lnSpc>
              <a:spcBef>
                <a:spcPts val="400"/>
              </a:spcBef>
            </a:pPr>
            <a:r>
              <a:rPr lang="en-US" sz="2000" b="0" strike="noStrike" spc="-1">
                <a:solidFill>
                  <a:srgbClr val="000000"/>
                </a:solidFill>
                <a:latin typeface="Trebuchet MS"/>
              </a:rPr>
              <a:t>章节 7</a:t>
            </a:r>
            <a:endParaRPr lang="en-US" sz="2000" b="0" strike="noStrike" spc="-1">
              <a:latin typeface="Arial"/>
            </a:endParaRP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8" name="CustomShape 3"/>
          <p:cNvSpPr/>
          <p:nvPr/>
        </p:nvSpPr>
        <p:spPr>
          <a:xfrm>
            <a:off x="107640" y="5589360"/>
            <a:ext cx="8856360" cy="1079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62500" lnSpcReduction="20000"/>
          </a:bodyPr>
          <a:lstStyle/>
          <a:p>
            <a:pPr>
              <a:lnSpc>
                <a:spcPct val="100000"/>
              </a:lnSpc>
              <a:spcBef>
                <a:spcPts val="641"/>
              </a:spcBef>
            </a:pPr>
            <a:r>
              <a:rPr lang="zh-CN" altLang="en-US" sz="3200" spc="-1" dirty="0">
                <a:solidFill>
                  <a:srgbClr val="C0504D"/>
                </a:solidFill>
                <a:latin typeface="Trebuchet MS"/>
                <a:ea typeface="DejaVu Sans"/>
              </a:rPr>
              <a:t>同步 </a:t>
            </a:r>
            <a:r>
              <a:rPr lang="en-US" altLang="zh-CN" sz="3200" spc="-1" dirty="0">
                <a:solidFill>
                  <a:srgbClr val="C0504D"/>
                </a:solidFill>
                <a:latin typeface="Trebuchet MS"/>
                <a:ea typeface="DejaVu Sans"/>
              </a:rPr>
              <a:t>s</a:t>
            </a:r>
            <a:r>
              <a:rPr lang="en-US" sz="3200" b="0" strike="noStrike" spc="-1" dirty="0">
                <a:solidFill>
                  <a:srgbClr val="C0504D"/>
                </a:solidFill>
                <a:latin typeface="Trebuchet MS"/>
                <a:ea typeface="DejaVu Sans"/>
              </a:rPr>
              <a:t>ynchronization: </a:t>
            </a:r>
            <a:r>
              <a:rPr lang="zh-CN" altLang="en-US" sz="3200" b="0" strike="noStrike" spc="-1" dirty="0">
                <a:solidFill>
                  <a:srgbClr val="000000"/>
                </a:solidFill>
                <a:latin typeface="Trebuchet MS"/>
                <a:ea typeface="DejaVu Sans"/>
              </a:rPr>
              <a:t>档多个单元执行</a:t>
            </a:r>
            <a:r>
              <a:rPr lang="zh-CN" altLang="en-US" sz="3200" spc="-1" dirty="0">
                <a:solidFill>
                  <a:srgbClr val="000000"/>
                </a:solidFill>
                <a:latin typeface="Trebuchet MS"/>
              </a:rPr>
              <a:t>的时候（如多个工作项）</a:t>
            </a:r>
            <a:r>
              <a:rPr lang="zh-CN" altLang="en-US" sz="3200" b="0" strike="noStrike" spc="-1" dirty="0">
                <a:solidFill>
                  <a:srgbClr val="000000"/>
                </a:solidFill>
                <a:latin typeface="Trebuchet MS"/>
                <a:ea typeface="DejaVu Sans"/>
              </a:rPr>
              <a:t>会在执行的过程中共同达到一个已知点（</a:t>
            </a:r>
            <a:r>
              <a:rPr lang="en-US" altLang="zh-CN" sz="3200" b="0" strike="noStrike" spc="-1" dirty="0">
                <a:solidFill>
                  <a:srgbClr val="000000"/>
                </a:solidFill>
                <a:latin typeface="Trebuchet MS"/>
                <a:ea typeface="DejaVu Sans"/>
              </a:rPr>
              <a:t>known point</a:t>
            </a:r>
            <a:r>
              <a:rPr lang="zh-CN" altLang="en-US" sz="3200" b="0" strike="noStrike" spc="-1" dirty="0">
                <a:solidFill>
                  <a:srgbClr val="000000"/>
                </a:solidFill>
                <a:latin typeface="Trebuchet MS"/>
                <a:ea typeface="DejaVu Sans"/>
              </a:rPr>
              <a:t>）。最常见的例子就是屏障（</a:t>
            </a:r>
            <a:r>
              <a:rPr lang="en-US" altLang="zh-CN" sz="3200" b="0" strike="noStrike" spc="-1" dirty="0">
                <a:solidFill>
                  <a:srgbClr val="000000"/>
                </a:solidFill>
                <a:latin typeface="Trebuchet MS"/>
                <a:ea typeface="DejaVu Sans"/>
              </a:rPr>
              <a:t>barrier</a:t>
            </a:r>
            <a:r>
              <a:rPr lang="zh-CN" altLang="en-US" sz="3200" b="0" strike="noStrike" spc="-1" dirty="0">
                <a:solidFill>
                  <a:srgbClr val="000000"/>
                </a:solidFill>
                <a:latin typeface="Trebuchet MS"/>
                <a:ea typeface="DejaVu Sans"/>
              </a:rPr>
              <a:t>），</a:t>
            </a:r>
            <a:r>
              <a:rPr lang="zh-CN" altLang="en-US" sz="3200" spc="-1" dirty="0">
                <a:solidFill>
                  <a:srgbClr val="000000"/>
                </a:solidFill>
                <a:latin typeface="Trebuchet MS"/>
                <a:ea typeface="DejaVu Sans"/>
              </a:rPr>
              <a:t>就是说所有“范围内（</a:t>
            </a:r>
            <a:r>
              <a:rPr lang="en-US" altLang="zh-CN" sz="3200" spc="-1" dirty="0">
                <a:solidFill>
                  <a:srgbClr val="000000"/>
                </a:solidFill>
                <a:latin typeface="Trebuchet MS"/>
                <a:ea typeface="DejaVu Sans"/>
              </a:rPr>
              <a:t>in scope</a:t>
            </a:r>
            <a:r>
              <a:rPr lang="zh-CN" altLang="en-US" sz="3200" spc="-1" dirty="0">
                <a:solidFill>
                  <a:srgbClr val="000000"/>
                </a:solidFill>
                <a:latin typeface="Trebuchet MS"/>
                <a:ea typeface="DejaVu Sans"/>
              </a:rPr>
              <a:t>）”的执行单元都要达到</a:t>
            </a:r>
            <a:r>
              <a:rPr lang="zh-CN" altLang="en-US" sz="3200" spc="-1" dirty="0">
                <a:solidFill>
                  <a:srgbClr val="E46C0A"/>
                </a:solidFill>
                <a:latin typeface="Trebuchet MS"/>
              </a:rPr>
              <a:t>屏障（</a:t>
            </a:r>
            <a:r>
              <a:rPr lang="en-US" altLang="zh-CN" sz="3200" spc="-1" dirty="0">
                <a:solidFill>
                  <a:srgbClr val="E46C0A"/>
                </a:solidFill>
                <a:latin typeface="Trebuchet MS"/>
              </a:rPr>
              <a:t>barrier</a:t>
            </a:r>
            <a:r>
              <a:rPr lang="zh-CN" altLang="en-US" sz="3200" spc="-1" dirty="0">
                <a:solidFill>
                  <a:srgbClr val="E46C0A"/>
                </a:solidFill>
                <a:latin typeface="Trebuchet MS"/>
              </a:rPr>
              <a:t>）</a:t>
            </a:r>
            <a:r>
              <a:rPr lang="zh-CN" altLang="en-US" sz="3200" spc="-1" dirty="0">
                <a:solidFill>
                  <a:srgbClr val="000000"/>
                </a:solidFill>
                <a:latin typeface="Trebuchet MS"/>
                <a:ea typeface="DejaVu Sans"/>
              </a:rPr>
              <a:t>然后才能继续执行</a:t>
            </a:r>
            <a:endParaRPr lang="en-US" sz="3200" b="0" strike="noStrike" spc="-1" dirty="0">
              <a:latin typeface="Arial"/>
            </a:endParaRPr>
          </a:p>
        </p:txBody>
      </p:sp>
      <p:sp>
        <p:nvSpPr>
          <p:cNvPr id="107" name="CustomShape 1">
            <a:extLst>
              <a:ext uri="{FF2B5EF4-FFF2-40B4-BE49-F238E27FC236}">
                <a16:creationId xmlns:a16="http://schemas.microsoft.com/office/drawing/2014/main" id="{B7F33374-89B7-4D4A-9D83-5830E2E495AD}"/>
              </a:ext>
            </a:extLst>
          </p:cNvPr>
          <p:cNvSpPr/>
          <p:nvPr/>
        </p:nvSpPr>
        <p:spPr>
          <a:xfrm>
            <a:off x="-90000" y="12600"/>
            <a:ext cx="9323640" cy="965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lnSpcReduction="20000"/>
          </a:bodyPr>
          <a:lstStyle/>
          <a:p>
            <a:pPr algn="ctr">
              <a:lnSpc>
                <a:spcPct val="100000"/>
              </a:lnSpc>
            </a:pPr>
            <a:r>
              <a:rPr lang="zh-CN" altLang="en-US" sz="3600" b="0" strike="noStrike" spc="-1" dirty="0">
                <a:solidFill>
                  <a:srgbClr val="000000"/>
                </a:solidFill>
                <a:latin typeface="Trebuchet MS"/>
              </a:rPr>
              <a:t>工作项（</a:t>
            </a:r>
            <a:r>
              <a:rPr lang="en-US" altLang="zh-CN" sz="3600" spc="-1" dirty="0">
                <a:solidFill>
                  <a:srgbClr val="000000"/>
                </a:solidFill>
                <a:latin typeface="Trebuchet MS"/>
              </a:rPr>
              <a:t> work-items </a:t>
            </a:r>
            <a:r>
              <a:rPr lang="zh-CN" altLang="en-US" sz="3600" b="0" strike="noStrike" spc="-1" dirty="0">
                <a:solidFill>
                  <a:srgbClr val="000000"/>
                </a:solidFill>
                <a:latin typeface="Trebuchet MS"/>
              </a:rPr>
              <a:t>）的</a:t>
            </a:r>
            <a:r>
              <a:rPr lang="en-US" altLang="zh-CN" sz="3600" b="0" strike="noStrike" spc="-1" dirty="0">
                <a:solidFill>
                  <a:srgbClr val="000000"/>
                </a:solidFill>
                <a:latin typeface="Trebuchet MS"/>
              </a:rPr>
              <a:t>N</a:t>
            </a:r>
            <a:r>
              <a:rPr lang="zh-CN" altLang="en-US" sz="3600" b="0" strike="noStrike" spc="-1" dirty="0">
                <a:solidFill>
                  <a:srgbClr val="000000"/>
                </a:solidFill>
                <a:latin typeface="Trebuchet MS"/>
              </a:rPr>
              <a:t>维域</a:t>
            </a:r>
            <a:r>
              <a:rPr lang="zh-CN" altLang="en-US" sz="3600" spc="-1" dirty="0">
                <a:solidFill>
                  <a:srgbClr val="000000"/>
                </a:solidFill>
                <a:latin typeface="Trebuchet MS"/>
              </a:rPr>
              <a:t>（</a:t>
            </a:r>
            <a:r>
              <a:rPr lang="en-US" altLang="zh-CN" sz="3600" spc="-1" dirty="0">
                <a:solidFill>
                  <a:srgbClr val="000000"/>
                </a:solidFill>
                <a:latin typeface="Trebuchet MS"/>
              </a:rPr>
              <a:t> N-dimensional domain </a:t>
            </a:r>
            <a:r>
              <a:rPr lang="zh-CN" altLang="en-US" sz="3600" spc="-1" dirty="0">
                <a:solidFill>
                  <a:srgbClr val="000000"/>
                </a:solidFill>
                <a:latin typeface="Trebuchet MS"/>
              </a:rPr>
              <a:t>）</a:t>
            </a:r>
            <a:endParaRPr lang="en-US" sz="3600" b="0" strike="noStrike" spc="-1" dirty="0">
              <a:latin typeface="Arial"/>
            </a:endParaRPr>
          </a:p>
        </p:txBody>
      </p:sp>
      <p:sp>
        <p:nvSpPr>
          <p:cNvPr id="108" name="CustomShape 2">
            <a:extLst>
              <a:ext uri="{FF2B5EF4-FFF2-40B4-BE49-F238E27FC236}">
                <a16:creationId xmlns:a16="http://schemas.microsoft.com/office/drawing/2014/main" id="{3FA20BC5-A201-484F-8E19-C2CA0B048321}"/>
              </a:ext>
            </a:extLst>
          </p:cNvPr>
          <p:cNvSpPr/>
          <p:nvPr/>
        </p:nvSpPr>
        <p:spPr>
          <a:xfrm>
            <a:off x="107640" y="908640"/>
            <a:ext cx="8856360" cy="1583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20000"/>
          </a:bodyPr>
          <a:lstStyle/>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全局</a:t>
            </a:r>
            <a:r>
              <a:rPr lang="zh-CN" altLang="en-US" sz="3200" spc="-1" dirty="0">
                <a:solidFill>
                  <a:srgbClr val="000000"/>
                </a:solidFill>
                <a:latin typeface="Trebuchet MS"/>
              </a:rPr>
              <a:t>维度（</a:t>
            </a:r>
            <a:r>
              <a:rPr lang="en-US" altLang="zh-CN" sz="3200" spc="-1" dirty="0">
                <a:solidFill>
                  <a:srgbClr val="C0504D"/>
                </a:solidFill>
                <a:latin typeface="Trebuchet MS"/>
              </a:rPr>
              <a:t> Global </a:t>
            </a:r>
            <a:r>
              <a:rPr lang="en-US" altLang="zh-CN" sz="3200" spc="-1" dirty="0">
                <a:solidFill>
                  <a:srgbClr val="000000"/>
                </a:solidFill>
                <a:latin typeface="Trebuchet MS"/>
              </a:rPr>
              <a:t>Dimensions </a:t>
            </a:r>
            <a:r>
              <a:rPr lang="zh-CN" altLang="en-US" sz="3200" spc="-1" dirty="0">
                <a:solidFill>
                  <a:srgbClr val="000000"/>
                </a:solidFill>
                <a:latin typeface="Trebuchet MS"/>
              </a:rPr>
              <a:t>）</a:t>
            </a:r>
            <a:r>
              <a:rPr lang="en-US" sz="3200" b="0" strike="noStrike" spc="-1" dirty="0">
                <a:solidFill>
                  <a:srgbClr val="000000"/>
                </a:solidFill>
                <a:latin typeface="Trebuchet MS"/>
              </a:rPr>
              <a:t>:</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1024x1024 (</a:t>
            </a:r>
            <a:r>
              <a:rPr lang="zh-CN" altLang="en-US" sz="2800" b="0" strike="noStrike" spc="-1" dirty="0">
                <a:solidFill>
                  <a:srgbClr val="000000"/>
                </a:solidFill>
                <a:latin typeface="Trebuchet MS"/>
              </a:rPr>
              <a:t>整个问题空间</a:t>
            </a:r>
            <a:r>
              <a:rPr lang="en-US" sz="2800" b="0" strike="noStrike" spc="-1" dirty="0">
                <a:solidFill>
                  <a:srgbClr val="000000"/>
                </a:solidFill>
                <a:latin typeface="Trebuchet MS"/>
              </a:rPr>
              <a:t> problem space)</a:t>
            </a:r>
            <a:endParaRPr lang="en-US" sz="2800" b="0" strike="noStrike" spc="-1" dirty="0">
              <a:latin typeface="Arial"/>
            </a:endParaRPr>
          </a:p>
          <a:p>
            <a:pPr marL="343080" indent="-342360">
              <a:lnSpc>
                <a:spcPct val="100000"/>
              </a:lnSpc>
              <a:spcBef>
                <a:spcPts val="641"/>
              </a:spcBef>
              <a:buClr>
                <a:srgbClr val="C0504D"/>
              </a:buClr>
              <a:buFont typeface="Arial"/>
              <a:buChar char="•"/>
            </a:pPr>
            <a:r>
              <a:rPr lang="zh-CN" altLang="en-US" sz="3200" spc="-1" dirty="0">
                <a:solidFill>
                  <a:srgbClr val="C0504D"/>
                </a:solidFill>
                <a:latin typeface="Trebuchet MS"/>
              </a:rPr>
              <a:t>局部</a:t>
            </a:r>
            <a:r>
              <a:rPr lang="zh-CN" altLang="en-US" sz="3200" b="0" strike="noStrike" spc="-1" dirty="0">
                <a:solidFill>
                  <a:srgbClr val="000000"/>
                </a:solidFill>
                <a:latin typeface="Trebuchet MS"/>
              </a:rPr>
              <a:t>维度（</a:t>
            </a:r>
            <a:r>
              <a:rPr lang="en-US" altLang="zh-CN" sz="3200" spc="-1" dirty="0">
                <a:solidFill>
                  <a:srgbClr val="C0504D"/>
                </a:solidFill>
                <a:latin typeface="Trebuchet MS"/>
              </a:rPr>
              <a:t> Local </a:t>
            </a:r>
            <a:r>
              <a:rPr lang="en-US" altLang="zh-CN" sz="3200" spc="-1" dirty="0">
                <a:solidFill>
                  <a:srgbClr val="000000"/>
                </a:solidFill>
                <a:latin typeface="Trebuchet MS"/>
              </a:rPr>
              <a:t>Dimensions </a:t>
            </a:r>
            <a:r>
              <a:rPr lang="zh-CN" altLang="en-US" sz="3200" b="0" strike="noStrike" spc="-1" dirty="0">
                <a:solidFill>
                  <a:srgbClr val="000000"/>
                </a:solidFill>
                <a:latin typeface="Trebuchet MS"/>
              </a:rPr>
              <a:t>）</a:t>
            </a:r>
            <a:r>
              <a:rPr lang="en-US" sz="3200" b="0" strike="noStrike" spc="-1" dirty="0">
                <a:solidFill>
                  <a:srgbClr val="000000"/>
                </a:solidFill>
                <a:latin typeface="Trebuchet MS"/>
              </a:rPr>
              <a:t>:</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64x64 (</a:t>
            </a:r>
            <a:r>
              <a:rPr lang="zh-CN" altLang="en-US" sz="2800" b="0" strike="noStrike" spc="-1" dirty="0">
                <a:solidFill>
                  <a:srgbClr val="000000"/>
                </a:solidFill>
                <a:latin typeface="Trebuchet MS"/>
              </a:rPr>
              <a:t>工作组</a:t>
            </a:r>
            <a:r>
              <a:rPr lang="en-US" sz="2800" b="1" strike="noStrike" spc="-1" dirty="0">
                <a:solidFill>
                  <a:srgbClr val="C0504D"/>
                </a:solidFill>
                <a:latin typeface="Trebuchet MS"/>
              </a:rPr>
              <a:t>work-group</a:t>
            </a:r>
            <a:r>
              <a:rPr lang="en-US" sz="2800" b="0" strike="noStrike" spc="-1" dirty="0">
                <a:solidFill>
                  <a:srgbClr val="000000"/>
                </a:solidFill>
                <a:latin typeface="Trebuchet MS"/>
              </a:rPr>
              <a:t>, </a:t>
            </a:r>
            <a:r>
              <a:rPr lang="zh-CN" altLang="en-US" sz="2800" b="0" strike="noStrike" spc="-1" dirty="0">
                <a:solidFill>
                  <a:srgbClr val="000000"/>
                </a:solidFill>
                <a:latin typeface="Trebuchet MS"/>
              </a:rPr>
              <a:t>一起执行</a:t>
            </a:r>
            <a:r>
              <a:rPr lang="en-US" sz="2800" b="0" strike="noStrike" spc="-1" dirty="0">
                <a:solidFill>
                  <a:srgbClr val="000000"/>
                </a:solidFill>
                <a:latin typeface="Trebuchet MS"/>
              </a:rPr>
              <a:t>)</a:t>
            </a:r>
            <a:endParaRPr lang="en-US" sz="2800" b="0" strike="noStrike" spc="-1" dirty="0">
              <a:latin typeface="Arial"/>
            </a:endParaRPr>
          </a:p>
        </p:txBody>
      </p:sp>
      <p:pic>
        <p:nvPicPr>
          <p:cNvPr id="109" name="Picture 1">
            <a:extLst>
              <a:ext uri="{FF2B5EF4-FFF2-40B4-BE49-F238E27FC236}">
                <a16:creationId xmlns:a16="http://schemas.microsoft.com/office/drawing/2014/main" id="{5DB73FCD-F87C-4A53-80BC-D1C5BA992247}"/>
              </a:ext>
            </a:extLst>
          </p:cNvPr>
          <p:cNvPicPr/>
          <p:nvPr/>
        </p:nvPicPr>
        <p:blipFill>
          <a:blip r:embed="rId2"/>
          <a:stretch/>
        </p:blipFill>
        <p:spPr>
          <a:xfrm>
            <a:off x="1630440" y="3045240"/>
            <a:ext cx="2045520" cy="2045520"/>
          </a:xfrm>
          <a:prstGeom prst="rect">
            <a:avLst/>
          </a:prstGeom>
          <a:ln w="25560">
            <a:noFill/>
          </a:ln>
        </p:spPr>
      </p:pic>
      <p:sp>
        <p:nvSpPr>
          <p:cNvPr id="110" name="CustomShape 4">
            <a:extLst>
              <a:ext uri="{FF2B5EF4-FFF2-40B4-BE49-F238E27FC236}">
                <a16:creationId xmlns:a16="http://schemas.microsoft.com/office/drawing/2014/main" id="{BB62C569-59C8-4005-9468-A8DD72EE9A2A}"/>
              </a:ext>
            </a:extLst>
          </p:cNvPr>
          <p:cNvSpPr/>
          <p:nvPr/>
        </p:nvSpPr>
        <p:spPr>
          <a:xfrm>
            <a:off x="1892160" y="3049920"/>
            <a:ext cx="25488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11" name="Line 5">
            <a:extLst>
              <a:ext uri="{FF2B5EF4-FFF2-40B4-BE49-F238E27FC236}">
                <a16:creationId xmlns:a16="http://schemas.microsoft.com/office/drawing/2014/main" id="{08F896E0-4FEF-42B3-B314-D971F7B70B7A}"/>
              </a:ext>
            </a:extLst>
          </p:cNvPr>
          <p:cNvSpPr/>
          <p:nvPr/>
        </p:nvSpPr>
        <p:spPr>
          <a:xfrm>
            <a:off x="1639800" y="2945160"/>
            <a:ext cx="2004840" cy="360"/>
          </a:xfrm>
          <a:prstGeom prst="line">
            <a:avLst/>
          </a:prstGeom>
          <a:ln w="63360">
            <a:solidFill>
              <a:schemeClr val="tx1"/>
            </a:solidFill>
            <a:miter/>
            <a:headEnd type="triangle" w="med" len="med"/>
            <a:tailEnd type="triangle" w="med" len="med"/>
          </a:ln>
        </p:spPr>
        <p:style>
          <a:lnRef idx="0">
            <a:scrgbClr r="0" g="0" b="0"/>
          </a:lnRef>
          <a:fillRef idx="0">
            <a:scrgbClr r="0" g="0" b="0"/>
          </a:fillRef>
          <a:effectRef idx="0">
            <a:scrgbClr r="0" g="0" b="0"/>
          </a:effectRef>
          <a:fontRef idx="minor"/>
        </p:style>
      </p:sp>
      <p:sp>
        <p:nvSpPr>
          <p:cNvPr id="112" name="CustomShape 6">
            <a:extLst>
              <a:ext uri="{FF2B5EF4-FFF2-40B4-BE49-F238E27FC236}">
                <a16:creationId xmlns:a16="http://schemas.microsoft.com/office/drawing/2014/main" id="{92E7904C-65B0-463D-8223-576F4301E0D9}"/>
              </a:ext>
            </a:extLst>
          </p:cNvPr>
          <p:cNvSpPr/>
          <p:nvPr/>
        </p:nvSpPr>
        <p:spPr>
          <a:xfrm>
            <a:off x="2330640" y="2565000"/>
            <a:ext cx="614880" cy="273600"/>
          </a:xfrm>
          <a:prstGeom prst="rect">
            <a:avLst/>
          </a:prstGeom>
          <a:noFill/>
          <a:ln w="12600">
            <a:noFill/>
          </a:ln>
        </p:spPr>
        <p:style>
          <a:lnRef idx="0">
            <a:scrgbClr r="0" g="0" b="0"/>
          </a:lnRef>
          <a:fillRef idx="0">
            <a:scrgbClr r="0" g="0" b="0"/>
          </a:fillRef>
          <a:effectRef idx="0">
            <a:scrgbClr r="0" g="0" b="0"/>
          </a:effectRef>
          <a:fontRef idx="minor"/>
        </p:style>
        <p:txBody>
          <a:bodyPr wrap="none" lIns="0" tIns="0" rIns="0" bIns="0"/>
          <a:lstStyle/>
          <a:p>
            <a:pPr marL="36360">
              <a:lnSpc>
                <a:spcPct val="100000"/>
              </a:lnSpc>
            </a:pPr>
            <a:r>
              <a:rPr lang="en-US" sz="1800" b="0" strike="noStrike" spc="-1">
                <a:solidFill>
                  <a:srgbClr val="000000"/>
                </a:solidFill>
                <a:latin typeface="Trebuchet MS"/>
                <a:ea typeface="DejaVu Sans"/>
              </a:rPr>
              <a:t>1024</a:t>
            </a:r>
            <a:endParaRPr lang="en-US" sz="1800" b="0" strike="noStrike" spc="-1">
              <a:latin typeface="Arial"/>
            </a:endParaRPr>
          </a:p>
        </p:txBody>
      </p:sp>
      <p:sp>
        <p:nvSpPr>
          <p:cNvPr id="113" name="Line 7">
            <a:extLst>
              <a:ext uri="{FF2B5EF4-FFF2-40B4-BE49-F238E27FC236}">
                <a16:creationId xmlns:a16="http://schemas.microsoft.com/office/drawing/2014/main" id="{4C51FC3C-006B-4E1E-B76D-AA46EC506A81}"/>
              </a:ext>
            </a:extLst>
          </p:cNvPr>
          <p:cNvSpPr/>
          <p:nvPr/>
        </p:nvSpPr>
        <p:spPr>
          <a:xfrm flipV="1">
            <a:off x="1498320" y="3043440"/>
            <a:ext cx="360" cy="2003400"/>
          </a:xfrm>
          <a:prstGeom prst="line">
            <a:avLst/>
          </a:prstGeom>
          <a:ln w="63360">
            <a:solidFill>
              <a:schemeClr val="tx1"/>
            </a:solidFill>
            <a:miter/>
            <a:headEnd type="triangle" w="med" len="med"/>
            <a:tailEnd type="triangle" w="med" len="med"/>
          </a:ln>
        </p:spPr>
        <p:style>
          <a:lnRef idx="0">
            <a:scrgbClr r="0" g="0" b="0"/>
          </a:lnRef>
          <a:fillRef idx="0">
            <a:scrgbClr r="0" g="0" b="0"/>
          </a:fillRef>
          <a:effectRef idx="0">
            <a:scrgbClr r="0" g="0" b="0"/>
          </a:effectRef>
          <a:fontRef idx="minor"/>
        </p:style>
      </p:sp>
      <p:sp>
        <p:nvSpPr>
          <p:cNvPr id="114" name="CustomShape 8">
            <a:extLst>
              <a:ext uri="{FF2B5EF4-FFF2-40B4-BE49-F238E27FC236}">
                <a16:creationId xmlns:a16="http://schemas.microsoft.com/office/drawing/2014/main" id="{98E0EE58-9F74-4EA9-99CC-B6009FE4FE81}"/>
              </a:ext>
            </a:extLst>
          </p:cNvPr>
          <p:cNvSpPr/>
          <p:nvPr/>
        </p:nvSpPr>
        <p:spPr>
          <a:xfrm rot="16200000">
            <a:off x="945000" y="3983040"/>
            <a:ext cx="615240" cy="273960"/>
          </a:xfrm>
          <a:prstGeom prst="rect">
            <a:avLst/>
          </a:prstGeom>
          <a:noFill/>
          <a:ln w="12600">
            <a:noFill/>
          </a:ln>
        </p:spPr>
        <p:style>
          <a:lnRef idx="0">
            <a:scrgbClr r="0" g="0" b="0"/>
          </a:lnRef>
          <a:fillRef idx="0">
            <a:scrgbClr r="0" g="0" b="0"/>
          </a:fillRef>
          <a:effectRef idx="0">
            <a:scrgbClr r="0" g="0" b="0"/>
          </a:effectRef>
          <a:fontRef idx="minor"/>
        </p:style>
        <p:txBody>
          <a:bodyPr wrap="none" lIns="0" tIns="0" rIns="0" bIns="0"/>
          <a:lstStyle/>
          <a:p>
            <a:pPr marL="36360">
              <a:lnSpc>
                <a:spcPct val="100000"/>
              </a:lnSpc>
            </a:pPr>
            <a:r>
              <a:rPr lang="en-US" sz="1800" b="0" strike="noStrike" spc="-1">
                <a:solidFill>
                  <a:srgbClr val="000000"/>
                </a:solidFill>
                <a:latin typeface="Trebuchet MS"/>
                <a:ea typeface="DejaVu Sans"/>
              </a:rPr>
              <a:t>1024</a:t>
            </a:r>
            <a:endParaRPr lang="en-US" sz="1800" b="0" strike="noStrike" spc="-1">
              <a:latin typeface="Arial"/>
            </a:endParaRPr>
          </a:p>
        </p:txBody>
      </p:sp>
      <p:sp>
        <p:nvSpPr>
          <p:cNvPr id="115" name="CustomShape 9">
            <a:extLst>
              <a:ext uri="{FF2B5EF4-FFF2-40B4-BE49-F238E27FC236}">
                <a16:creationId xmlns:a16="http://schemas.microsoft.com/office/drawing/2014/main" id="{AF356CB9-02E3-4216-8399-2B4F97F19172}"/>
              </a:ext>
            </a:extLst>
          </p:cNvPr>
          <p:cNvSpPr/>
          <p:nvPr/>
        </p:nvSpPr>
        <p:spPr>
          <a:xfrm>
            <a:off x="1635120" y="3049920"/>
            <a:ext cx="25632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116" name="Group 10">
            <a:extLst>
              <a:ext uri="{FF2B5EF4-FFF2-40B4-BE49-F238E27FC236}">
                <a16:creationId xmlns:a16="http://schemas.microsoft.com/office/drawing/2014/main" id="{0A00ADE9-75F1-4DED-8F0D-EFAB1BFEAC3D}"/>
              </a:ext>
            </a:extLst>
          </p:cNvPr>
          <p:cNvGrpSpPr/>
          <p:nvPr/>
        </p:nvGrpSpPr>
        <p:grpSpPr>
          <a:xfrm>
            <a:off x="2147760" y="3049920"/>
            <a:ext cx="1534680" cy="254880"/>
            <a:chOff x="2147760" y="3049920"/>
            <a:chExt cx="1534680" cy="254880"/>
          </a:xfrm>
        </p:grpSpPr>
        <p:sp>
          <p:nvSpPr>
            <p:cNvPr id="117" name="CustomShape 11">
              <a:extLst>
                <a:ext uri="{FF2B5EF4-FFF2-40B4-BE49-F238E27FC236}">
                  <a16:creationId xmlns:a16="http://schemas.microsoft.com/office/drawing/2014/main" id="{1946EA86-FFC9-4F4A-9805-F1751A8B64FE}"/>
                </a:ext>
              </a:extLst>
            </p:cNvPr>
            <p:cNvSpPr/>
            <p:nvPr/>
          </p:nvSpPr>
          <p:spPr>
            <a:xfrm>
              <a:off x="2147760" y="3049920"/>
              <a:ext cx="25524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18" name="CustomShape 12">
              <a:extLst>
                <a:ext uri="{FF2B5EF4-FFF2-40B4-BE49-F238E27FC236}">
                  <a16:creationId xmlns:a16="http://schemas.microsoft.com/office/drawing/2014/main" id="{04979E66-A248-44F3-9016-86016AECA8C4}"/>
                </a:ext>
              </a:extLst>
            </p:cNvPr>
            <p:cNvSpPr/>
            <p:nvPr/>
          </p:nvSpPr>
          <p:spPr>
            <a:xfrm>
              <a:off x="2403720" y="3049920"/>
              <a:ext cx="25524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19" name="CustomShape 13">
              <a:extLst>
                <a:ext uri="{FF2B5EF4-FFF2-40B4-BE49-F238E27FC236}">
                  <a16:creationId xmlns:a16="http://schemas.microsoft.com/office/drawing/2014/main" id="{3E53068B-0BD7-48D9-AF0D-5CF5E442C917}"/>
                </a:ext>
              </a:extLst>
            </p:cNvPr>
            <p:cNvSpPr/>
            <p:nvPr/>
          </p:nvSpPr>
          <p:spPr>
            <a:xfrm>
              <a:off x="2659680" y="3049920"/>
              <a:ext cx="25524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20" name="CustomShape 14">
              <a:extLst>
                <a:ext uri="{FF2B5EF4-FFF2-40B4-BE49-F238E27FC236}">
                  <a16:creationId xmlns:a16="http://schemas.microsoft.com/office/drawing/2014/main" id="{0B9287D5-B8E8-4AC0-8225-10C27392DD13}"/>
                </a:ext>
              </a:extLst>
            </p:cNvPr>
            <p:cNvSpPr/>
            <p:nvPr/>
          </p:nvSpPr>
          <p:spPr>
            <a:xfrm>
              <a:off x="2915280" y="3049920"/>
              <a:ext cx="25524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21" name="CustomShape 15">
              <a:extLst>
                <a:ext uri="{FF2B5EF4-FFF2-40B4-BE49-F238E27FC236}">
                  <a16:creationId xmlns:a16="http://schemas.microsoft.com/office/drawing/2014/main" id="{442C6AB9-BC03-40E6-B092-4C74C6FDBB6E}"/>
                </a:ext>
              </a:extLst>
            </p:cNvPr>
            <p:cNvSpPr/>
            <p:nvPr/>
          </p:nvSpPr>
          <p:spPr>
            <a:xfrm>
              <a:off x="3171240" y="3049920"/>
              <a:ext cx="25524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22" name="CustomShape 16">
              <a:extLst>
                <a:ext uri="{FF2B5EF4-FFF2-40B4-BE49-F238E27FC236}">
                  <a16:creationId xmlns:a16="http://schemas.microsoft.com/office/drawing/2014/main" id="{0A611A90-E2A4-41DA-986A-F027B0741636}"/>
                </a:ext>
              </a:extLst>
            </p:cNvPr>
            <p:cNvSpPr/>
            <p:nvPr/>
          </p:nvSpPr>
          <p:spPr>
            <a:xfrm>
              <a:off x="3427200" y="3049920"/>
              <a:ext cx="25524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nvGrpSpPr>
          <p:cNvPr id="123" name="Group 17">
            <a:extLst>
              <a:ext uri="{FF2B5EF4-FFF2-40B4-BE49-F238E27FC236}">
                <a16:creationId xmlns:a16="http://schemas.microsoft.com/office/drawing/2014/main" id="{25026D4D-4B7E-45DC-8540-4AABA35AE3AA}"/>
              </a:ext>
            </a:extLst>
          </p:cNvPr>
          <p:cNvGrpSpPr/>
          <p:nvPr/>
        </p:nvGrpSpPr>
        <p:grpSpPr>
          <a:xfrm>
            <a:off x="1635120" y="3305520"/>
            <a:ext cx="2047320" cy="1790280"/>
            <a:chOff x="1635120" y="3305520"/>
            <a:chExt cx="2047320" cy="1790280"/>
          </a:xfrm>
        </p:grpSpPr>
        <p:grpSp>
          <p:nvGrpSpPr>
            <p:cNvPr id="124" name="Group 18">
              <a:extLst>
                <a:ext uri="{FF2B5EF4-FFF2-40B4-BE49-F238E27FC236}">
                  <a16:creationId xmlns:a16="http://schemas.microsoft.com/office/drawing/2014/main" id="{7EA69C77-165A-4CC4-BCD5-96B11F8158C7}"/>
                </a:ext>
              </a:extLst>
            </p:cNvPr>
            <p:cNvGrpSpPr/>
            <p:nvPr/>
          </p:nvGrpSpPr>
          <p:grpSpPr>
            <a:xfrm>
              <a:off x="1635120" y="3305520"/>
              <a:ext cx="2047320" cy="1022760"/>
              <a:chOff x="1635120" y="3305520"/>
              <a:chExt cx="2047320" cy="1022760"/>
            </a:xfrm>
          </p:grpSpPr>
          <p:grpSp>
            <p:nvGrpSpPr>
              <p:cNvPr id="156" name="Group 19">
                <a:extLst>
                  <a:ext uri="{FF2B5EF4-FFF2-40B4-BE49-F238E27FC236}">
                    <a16:creationId xmlns:a16="http://schemas.microsoft.com/office/drawing/2014/main" id="{FB40357E-7381-4B5E-941B-52C1D8BE3775}"/>
                  </a:ext>
                </a:extLst>
              </p:cNvPr>
              <p:cNvGrpSpPr/>
              <p:nvPr/>
            </p:nvGrpSpPr>
            <p:grpSpPr>
              <a:xfrm>
                <a:off x="1635120" y="3305520"/>
                <a:ext cx="2047320" cy="511200"/>
                <a:chOff x="1635120" y="3305520"/>
                <a:chExt cx="2047320" cy="511200"/>
              </a:xfrm>
            </p:grpSpPr>
            <p:grpSp>
              <p:nvGrpSpPr>
                <p:cNvPr id="178" name="Group 20">
                  <a:extLst>
                    <a:ext uri="{FF2B5EF4-FFF2-40B4-BE49-F238E27FC236}">
                      <a16:creationId xmlns:a16="http://schemas.microsoft.com/office/drawing/2014/main" id="{F0171CA1-C955-4A6D-8F75-B5B809B885BD}"/>
                    </a:ext>
                  </a:extLst>
                </p:cNvPr>
                <p:cNvGrpSpPr/>
                <p:nvPr/>
              </p:nvGrpSpPr>
              <p:grpSpPr>
                <a:xfrm>
                  <a:off x="1635120" y="3305520"/>
                  <a:ext cx="2047320" cy="255240"/>
                  <a:chOff x="1635120" y="3305520"/>
                  <a:chExt cx="2047320" cy="255240"/>
                </a:xfrm>
              </p:grpSpPr>
              <p:sp>
                <p:nvSpPr>
                  <p:cNvPr id="189" name="CustomShape 21">
                    <a:extLst>
                      <a:ext uri="{FF2B5EF4-FFF2-40B4-BE49-F238E27FC236}">
                        <a16:creationId xmlns:a16="http://schemas.microsoft.com/office/drawing/2014/main" id="{9C19BB2D-C6F9-4ABA-A741-737BF4A1E45B}"/>
                      </a:ext>
                    </a:extLst>
                  </p:cNvPr>
                  <p:cNvSpPr/>
                  <p:nvPr/>
                </p:nvSpPr>
                <p:spPr>
                  <a:xfrm>
                    <a:off x="163512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90" name="CustomShape 22">
                    <a:extLst>
                      <a:ext uri="{FF2B5EF4-FFF2-40B4-BE49-F238E27FC236}">
                        <a16:creationId xmlns:a16="http://schemas.microsoft.com/office/drawing/2014/main" id="{5A294560-9FB4-437D-BCA7-BEFF2B41B696}"/>
                      </a:ext>
                    </a:extLst>
                  </p:cNvPr>
                  <p:cNvSpPr/>
                  <p:nvPr/>
                </p:nvSpPr>
                <p:spPr>
                  <a:xfrm>
                    <a:off x="189108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191" name="Group 23">
                    <a:extLst>
                      <a:ext uri="{FF2B5EF4-FFF2-40B4-BE49-F238E27FC236}">
                        <a16:creationId xmlns:a16="http://schemas.microsoft.com/office/drawing/2014/main" id="{B0E57018-312E-4420-9AC0-3F2F88B07E91}"/>
                      </a:ext>
                    </a:extLst>
                  </p:cNvPr>
                  <p:cNvGrpSpPr/>
                  <p:nvPr/>
                </p:nvGrpSpPr>
                <p:grpSpPr>
                  <a:xfrm>
                    <a:off x="2147040" y="3305520"/>
                    <a:ext cx="1535400" cy="255240"/>
                    <a:chOff x="2147040" y="3305520"/>
                    <a:chExt cx="1535400" cy="255240"/>
                  </a:xfrm>
                </p:grpSpPr>
                <p:sp>
                  <p:nvSpPr>
                    <p:cNvPr id="192" name="CustomShape 24">
                      <a:extLst>
                        <a:ext uri="{FF2B5EF4-FFF2-40B4-BE49-F238E27FC236}">
                          <a16:creationId xmlns:a16="http://schemas.microsoft.com/office/drawing/2014/main" id="{4B4BC23D-AAEA-4AFD-A5D2-D0406DBC9C3C}"/>
                        </a:ext>
                      </a:extLst>
                    </p:cNvPr>
                    <p:cNvSpPr/>
                    <p:nvPr/>
                  </p:nvSpPr>
                  <p:spPr>
                    <a:xfrm>
                      <a:off x="214704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93" name="CustomShape 25">
                      <a:extLst>
                        <a:ext uri="{FF2B5EF4-FFF2-40B4-BE49-F238E27FC236}">
                          <a16:creationId xmlns:a16="http://schemas.microsoft.com/office/drawing/2014/main" id="{FECAD6E2-7E92-4120-A84A-B86DE8D04A27}"/>
                        </a:ext>
                      </a:extLst>
                    </p:cNvPr>
                    <p:cNvSpPr/>
                    <p:nvPr/>
                  </p:nvSpPr>
                  <p:spPr>
                    <a:xfrm>
                      <a:off x="240300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94" name="CustomShape 26">
                      <a:extLst>
                        <a:ext uri="{FF2B5EF4-FFF2-40B4-BE49-F238E27FC236}">
                          <a16:creationId xmlns:a16="http://schemas.microsoft.com/office/drawing/2014/main" id="{9A928FC4-50D7-4898-AFC1-34F917734702}"/>
                        </a:ext>
                      </a:extLst>
                    </p:cNvPr>
                    <p:cNvSpPr/>
                    <p:nvPr/>
                  </p:nvSpPr>
                  <p:spPr>
                    <a:xfrm>
                      <a:off x="265896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95" name="CustomShape 27">
                      <a:extLst>
                        <a:ext uri="{FF2B5EF4-FFF2-40B4-BE49-F238E27FC236}">
                          <a16:creationId xmlns:a16="http://schemas.microsoft.com/office/drawing/2014/main" id="{9B35BFB6-93F8-4080-9152-57B7281492B9}"/>
                        </a:ext>
                      </a:extLst>
                    </p:cNvPr>
                    <p:cNvSpPr/>
                    <p:nvPr/>
                  </p:nvSpPr>
                  <p:spPr>
                    <a:xfrm>
                      <a:off x="291492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96" name="CustomShape 28">
                      <a:extLst>
                        <a:ext uri="{FF2B5EF4-FFF2-40B4-BE49-F238E27FC236}">
                          <a16:creationId xmlns:a16="http://schemas.microsoft.com/office/drawing/2014/main" id="{19C30357-0D8A-4B3C-BAAB-5CA043742C2B}"/>
                        </a:ext>
                      </a:extLst>
                    </p:cNvPr>
                    <p:cNvSpPr/>
                    <p:nvPr/>
                  </p:nvSpPr>
                  <p:spPr>
                    <a:xfrm>
                      <a:off x="317088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97" name="CustomShape 29">
                      <a:extLst>
                        <a:ext uri="{FF2B5EF4-FFF2-40B4-BE49-F238E27FC236}">
                          <a16:creationId xmlns:a16="http://schemas.microsoft.com/office/drawing/2014/main" id="{B65B0BC4-51AF-46AE-B34D-95925E42C7CE}"/>
                        </a:ext>
                      </a:extLst>
                    </p:cNvPr>
                    <p:cNvSpPr/>
                    <p:nvPr/>
                  </p:nvSpPr>
                  <p:spPr>
                    <a:xfrm>
                      <a:off x="342720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grpSp>
              <p:nvGrpSpPr>
                <p:cNvPr id="179" name="Group 30">
                  <a:extLst>
                    <a:ext uri="{FF2B5EF4-FFF2-40B4-BE49-F238E27FC236}">
                      <a16:creationId xmlns:a16="http://schemas.microsoft.com/office/drawing/2014/main" id="{030767A2-E814-46A7-9EDF-851C8CBFA772}"/>
                    </a:ext>
                  </a:extLst>
                </p:cNvPr>
                <p:cNvGrpSpPr/>
                <p:nvPr/>
              </p:nvGrpSpPr>
              <p:grpSpPr>
                <a:xfrm>
                  <a:off x="1635120" y="3561480"/>
                  <a:ext cx="2047320" cy="255240"/>
                  <a:chOff x="1635120" y="3561480"/>
                  <a:chExt cx="2047320" cy="255240"/>
                </a:xfrm>
              </p:grpSpPr>
              <p:sp>
                <p:nvSpPr>
                  <p:cNvPr id="180" name="CustomShape 31">
                    <a:extLst>
                      <a:ext uri="{FF2B5EF4-FFF2-40B4-BE49-F238E27FC236}">
                        <a16:creationId xmlns:a16="http://schemas.microsoft.com/office/drawing/2014/main" id="{20C3223F-7DFD-446F-8297-A60261FB96C8}"/>
                      </a:ext>
                    </a:extLst>
                  </p:cNvPr>
                  <p:cNvSpPr/>
                  <p:nvPr/>
                </p:nvSpPr>
                <p:spPr>
                  <a:xfrm>
                    <a:off x="163512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81" name="CustomShape 32">
                    <a:extLst>
                      <a:ext uri="{FF2B5EF4-FFF2-40B4-BE49-F238E27FC236}">
                        <a16:creationId xmlns:a16="http://schemas.microsoft.com/office/drawing/2014/main" id="{0B66CA31-CC0F-4BF8-9208-CE1CCC96CB1E}"/>
                      </a:ext>
                    </a:extLst>
                  </p:cNvPr>
                  <p:cNvSpPr/>
                  <p:nvPr/>
                </p:nvSpPr>
                <p:spPr>
                  <a:xfrm>
                    <a:off x="189108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182" name="Group 33">
                    <a:extLst>
                      <a:ext uri="{FF2B5EF4-FFF2-40B4-BE49-F238E27FC236}">
                        <a16:creationId xmlns:a16="http://schemas.microsoft.com/office/drawing/2014/main" id="{3D4F5FDD-FF2D-46E4-B0AB-0CF75192F010}"/>
                      </a:ext>
                    </a:extLst>
                  </p:cNvPr>
                  <p:cNvGrpSpPr/>
                  <p:nvPr/>
                </p:nvGrpSpPr>
                <p:grpSpPr>
                  <a:xfrm>
                    <a:off x="2147040" y="3561480"/>
                    <a:ext cx="1535400" cy="255240"/>
                    <a:chOff x="2147040" y="3561480"/>
                    <a:chExt cx="1535400" cy="255240"/>
                  </a:xfrm>
                </p:grpSpPr>
                <p:sp>
                  <p:nvSpPr>
                    <p:cNvPr id="183" name="CustomShape 34">
                      <a:extLst>
                        <a:ext uri="{FF2B5EF4-FFF2-40B4-BE49-F238E27FC236}">
                          <a16:creationId xmlns:a16="http://schemas.microsoft.com/office/drawing/2014/main" id="{EE699F30-C621-4570-A924-F1357E7BED8A}"/>
                        </a:ext>
                      </a:extLst>
                    </p:cNvPr>
                    <p:cNvSpPr/>
                    <p:nvPr/>
                  </p:nvSpPr>
                  <p:spPr>
                    <a:xfrm>
                      <a:off x="214704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84" name="CustomShape 35">
                      <a:extLst>
                        <a:ext uri="{FF2B5EF4-FFF2-40B4-BE49-F238E27FC236}">
                          <a16:creationId xmlns:a16="http://schemas.microsoft.com/office/drawing/2014/main" id="{8037D9C5-2429-401E-A76C-3E6E059E7B57}"/>
                        </a:ext>
                      </a:extLst>
                    </p:cNvPr>
                    <p:cNvSpPr/>
                    <p:nvPr/>
                  </p:nvSpPr>
                  <p:spPr>
                    <a:xfrm>
                      <a:off x="240300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85" name="CustomShape 36">
                      <a:extLst>
                        <a:ext uri="{FF2B5EF4-FFF2-40B4-BE49-F238E27FC236}">
                          <a16:creationId xmlns:a16="http://schemas.microsoft.com/office/drawing/2014/main" id="{1F070B32-1270-4E1B-8CA8-DA56D4B94BDE}"/>
                        </a:ext>
                      </a:extLst>
                    </p:cNvPr>
                    <p:cNvSpPr/>
                    <p:nvPr/>
                  </p:nvSpPr>
                  <p:spPr>
                    <a:xfrm>
                      <a:off x="265896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86" name="CustomShape 37">
                      <a:extLst>
                        <a:ext uri="{FF2B5EF4-FFF2-40B4-BE49-F238E27FC236}">
                          <a16:creationId xmlns:a16="http://schemas.microsoft.com/office/drawing/2014/main" id="{699B8BB0-B0EE-47F5-9B0D-7437E66E4E03}"/>
                        </a:ext>
                      </a:extLst>
                    </p:cNvPr>
                    <p:cNvSpPr/>
                    <p:nvPr/>
                  </p:nvSpPr>
                  <p:spPr>
                    <a:xfrm>
                      <a:off x="291492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87" name="CustomShape 38">
                      <a:extLst>
                        <a:ext uri="{FF2B5EF4-FFF2-40B4-BE49-F238E27FC236}">
                          <a16:creationId xmlns:a16="http://schemas.microsoft.com/office/drawing/2014/main" id="{73282513-8E5B-49D5-B153-EAD2CE2AA98A}"/>
                        </a:ext>
                      </a:extLst>
                    </p:cNvPr>
                    <p:cNvSpPr/>
                    <p:nvPr/>
                  </p:nvSpPr>
                  <p:spPr>
                    <a:xfrm>
                      <a:off x="317088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88" name="CustomShape 39">
                      <a:extLst>
                        <a:ext uri="{FF2B5EF4-FFF2-40B4-BE49-F238E27FC236}">
                          <a16:creationId xmlns:a16="http://schemas.microsoft.com/office/drawing/2014/main" id="{EBC02CC1-BEBE-4A8B-AAC4-C9FBB388A83E}"/>
                        </a:ext>
                      </a:extLst>
                    </p:cNvPr>
                    <p:cNvSpPr/>
                    <p:nvPr/>
                  </p:nvSpPr>
                  <p:spPr>
                    <a:xfrm>
                      <a:off x="342720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grpSp>
          <p:grpSp>
            <p:nvGrpSpPr>
              <p:cNvPr id="157" name="Group 40">
                <a:extLst>
                  <a:ext uri="{FF2B5EF4-FFF2-40B4-BE49-F238E27FC236}">
                    <a16:creationId xmlns:a16="http://schemas.microsoft.com/office/drawing/2014/main" id="{3DEC53C0-F37A-41E9-A754-A2105FC54C4A}"/>
                  </a:ext>
                </a:extLst>
              </p:cNvPr>
              <p:cNvGrpSpPr/>
              <p:nvPr/>
            </p:nvGrpSpPr>
            <p:grpSpPr>
              <a:xfrm>
                <a:off x="1635120" y="3817080"/>
                <a:ext cx="2047320" cy="511200"/>
                <a:chOff x="1635120" y="3817080"/>
                <a:chExt cx="2047320" cy="511200"/>
              </a:xfrm>
            </p:grpSpPr>
            <p:grpSp>
              <p:nvGrpSpPr>
                <p:cNvPr id="158" name="Group 41">
                  <a:extLst>
                    <a:ext uri="{FF2B5EF4-FFF2-40B4-BE49-F238E27FC236}">
                      <a16:creationId xmlns:a16="http://schemas.microsoft.com/office/drawing/2014/main" id="{B6361871-DF44-476E-B980-0B688312E885}"/>
                    </a:ext>
                  </a:extLst>
                </p:cNvPr>
                <p:cNvGrpSpPr/>
                <p:nvPr/>
              </p:nvGrpSpPr>
              <p:grpSpPr>
                <a:xfrm>
                  <a:off x="1635120" y="3817080"/>
                  <a:ext cx="2047320" cy="255240"/>
                  <a:chOff x="1635120" y="3817080"/>
                  <a:chExt cx="2047320" cy="255240"/>
                </a:xfrm>
              </p:grpSpPr>
              <p:sp>
                <p:nvSpPr>
                  <p:cNvPr id="169" name="CustomShape 42">
                    <a:extLst>
                      <a:ext uri="{FF2B5EF4-FFF2-40B4-BE49-F238E27FC236}">
                        <a16:creationId xmlns:a16="http://schemas.microsoft.com/office/drawing/2014/main" id="{BE2A42AF-4EA3-473B-A72E-DF9BBD5BB537}"/>
                      </a:ext>
                    </a:extLst>
                  </p:cNvPr>
                  <p:cNvSpPr/>
                  <p:nvPr/>
                </p:nvSpPr>
                <p:spPr>
                  <a:xfrm>
                    <a:off x="163512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0" name="CustomShape 43">
                    <a:extLst>
                      <a:ext uri="{FF2B5EF4-FFF2-40B4-BE49-F238E27FC236}">
                        <a16:creationId xmlns:a16="http://schemas.microsoft.com/office/drawing/2014/main" id="{041DEEA1-4629-4872-94AB-2EDDB93F4A63}"/>
                      </a:ext>
                    </a:extLst>
                  </p:cNvPr>
                  <p:cNvSpPr/>
                  <p:nvPr/>
                </p:nvSpPr>
                <p:spPr>
                  <a:xfrm>
                    <a:off x="189108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171" name="Group 44">
                    <a:extLst>
                      <a:ext uri="{FF2B5EF4-FFF2-40B4-BE49-F238E27FC236}">
                        <a16:creationId xmlns:a16="http://schemas.microsoft.com/office/drawing/2014/main" id="{9B4E86B8-4571-4FF1-8D14-26E7D8D1A520}"/>
                      </a:ext>
                    </a:extLst>
                  </p:cNvPr>
                  <p:cNvGrpSpPr/>
                  <p:nvPr/>
                </p:nvGrpSpPr>
                <p:grpSpPr>
                  <a:xfrm>
                    <a:off x="2147040" y="3817080"/>
                    <a:ext cx="1535400" cy="255240"/>
                    <a:chOff x="2147040" y="3817080"/>
                    <a:chExt cx="1535400" cy="255240"/>
                  </a:xfrm>
                </p:grpSpPr>
                <p:sp>
                  <p:nvSpPr>
                    <p:cNvPr id="172" name="CustomShape 45">
                      <a:extLst>
                        <a:ext uri="{FF2B5EF4-FFF2-40B4-BE49-F238E27FC236}">
                          <a16:creationId xmlns:a16="http://schemas.microsoft.com/office/drawing/2014/main" id="{4F625C42-52A2-498B-AA12-4BCAD420C0D1}"/>
                        </a:ext>
                      </a:extLst>
                    </p:cNvPr>
                    <p:cNvSpPr/>
                    <p:nvPr/>
                  </p:nvSpPr>
                  <p:spPr>
                    <a:xfrm>
                      <a:off x="214704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3" name="CustomShape 46">
                      <a:extLst>
                        <a:ext uri="{FF2B5EF4-FFF2-40B4-BE49-F238E27FC236}">
                          <a16:creationId xmlns:a16="http://schemas.microsoft.com/office/drawing/2014/main" id="{0364C005-415F-491F-8514-E41F28ED4B18}"/>
                        </a:ext>
                      </a:extLst>
                    </p:cNvPr>
                    <p:cNvSpPr/>
                    <p:nvPr/>
                  </p:nvSpPr>
                  <p:spPr>
                    <a:xfrm>
                      <a:off x="240300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4" name="CustomShape 47">
                      <a:extLst>
                        <a:ext uri="{FF2B5EF4-FFF2-40B4-BE49-F238E27FC236}">
                          <a16:creationId xmlns:a16="http://schemas.microsoft.com/office/drawing/2014/main" id="{4D9184BF-099A-47E4-B37C-EBDCFB0A2F37}"/>
                        </a:ext>
                      </a:extLst>
                    </p:cNvPr>
                    <p:cNvSpPr/>
                    <p:nvPr/>
                  </p:nvSpPr>
                  <p:spPr>
                    <a:xfrm>
                      <a:off x="265896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5" name="CustomShape 48">
                      <a:extLst>
                        <a:ext uri="{FF2B5EF4-FFF2-40B4-BE49-F238E27FC236}">
                          <a16:creationId xmlns:a16="http://schemas.microsoft.com/office/drawing/2014/main" id="{41892D77-BCA4-47E7-9F33-B2A6EA7A0D2D}"/>
                        </a:ext>
                      </a:extLst>
                    </p:cNvPr>
                    <p:cNvSpPr/>
                    <p:nvPr/>
                  </p:nvSpPr>
                  <p:spPr>
                    <a:xfrm>
                      <a:off x="291492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6" name="CustomShape 49">
                      <a:extLst>
                        <a:ext uri="{FF2B5EF4-FFF2-40B4-BE49-F238E27FC236}">
                          <a16:creationId xmlns:a16="http://schemas.microsoft.com/office/drawing/2014/main" id="{C5A2204E-5332-4FE0-9806-D647AFD4A41D}"/>
                        </a:ext>
                      </a:extLst>
                    </p:cNvPr>
                    <p:cNvSpPr/>
                    <p:nvPr/>
                  </p:nvSpPr>
                  <p:spPr>
                    <a:xfrm>
                      <a:off x="317088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7" name="CustomShape 50">
                      <a:extLst>
                        <a:ext uri="{FF2B5EF4-FFF2-40B4-BE49-F238E27FC236}">
                          <a16:creationId xmlns:a16="http://schemas.microsoft.com/office/drawing/2014/main" id="{6C238AE2-4570-463B-B3D4-5161C17222E1}"/>
                        </a:ext>
                      </a:extLst>
                    </p:cNvPr>
                    <p:cNvSpPr/>
                    <p:nvPr/>
                  </p:nvSpPr>
                  <p:spPr>
                    <a:xfrm>
                      <a:off x="342720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grpSp>
              <p:nvGrpSpPr>
                <p:cNvPr id="159" name="Group 51">
                  <a:extLst>
                    <a:ext uri="{FF2B5EF4-FFF2-40B4-BE49-F238E27FC236}">
                      <a16:creationId xmlns:a16="http://schemas.microsoft.com/office/drawing/2014/main" id="{77523094-F7B4-4299-8220-650B3E617307}"/>
                    </a:ext>
                  </a:extLst>
                </p:cNvPr>
                <p:cNvGrpSpPr/>
                <p:nvPr/>
              </p:nvGrpSpPr>
              <p:grpSpPr>
                <a:xfrm>
                  <a:off x="1635120" y="4073040"/>
                  <a:ext cx="2047320" cy="255240"/>
                  <a:chOff x="1635120" y="4073040"/>
                  <a:chExt cx="2047320" cy="255240"/>
                </a:xfrm>
              </p:grpSpPr>
              <p:sp>
                <p:nvSpPr>
                  <p:cNvPr id="160" name="CustomShape 52">
                    <a:extLst>
                      <a:ext uri="{FF2B5EF4-FFF2-40B4-BE49-F238E27FC236}">
                        <a16:creationId xmlns:a16="http://schemas.microsoft.com/office/drawing/2014/main" id="{EE9E2491-5816-4EAD-928E-82C536C3012E}"/>
                      </a:ext>
                    </a:extLst>
                  </p:cNvPr>
                  <p:cNvSpPr/>
                  <p:nvPr/>
                </p:nvSpPr>
                <p:spPr>
                  <a:xfrm>
                    <a:off x="163512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61" name="CustomShape 53">
                    <a:extLst>
                      <a:ext uri="{FF2B5EF4-FFF2-40B4-BE49-F238E27FC236}">
                        <a16:creationId xmlns:a16="http://schemas.microsoft.com/office/drawing/2014/main" id="{7C8742C1-DE72-4EBA-94C3-83A04BBE75AA}"/>
                      </a:ext>
                    </a:extLst>
                  </p:cNvPr>
                  <p:cNvSpPr/>
                  <p:nvPr/>
                </p:nvSpPr>
                <p:spPr>
                  <a:xfrm>
                    <a:off x="189108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162" name="Group 54">
                    <a:extLst>
                      <a:ext uri="{FF2B5EF4-FFF2-40B4-BE49-F238E27FC236}">
                        <a16:creationId xmlns:a16="http://schemas.microsoft.com/office/drawing/2014/main" id="{E0013B69-544F-4461-B02F-759034057659}"/>
                      </a:ext>
                    </a:extLst>
                  </p:cNvPr>
                  <p:cNvGrpSpPr/>
                  <p:nvPr/>
                </p:nvGrpSpPr>
                <p:grpSpPr>
                  <a:xfrm>
                    <a:off x="2147040" y="4073040"/>
                    <a:ext cx="1535400" cy="255240"/>
                    <a:chOff x="2147040" y="4073040"/>
                    <a:chExt cx="1535400" cy="255240"/>
                  </a:xfrm>
                </p:grpSpPr>
                <p:sp>
                  <p:nvSpPr>
                    <p:cNvPr id="163" name="CustomShape 55">
                      <a:extLst>
                        <a:ext uri="{FF2B5EF4-FFF2-40B4-BE49-F238E27FC236}">
                          <a16:creationId xmlns:a16="http://schemas.microsoft.com/office/drawing/2014/main" id="{BE754E62-8A26-4229-9C40-AE7E2BEE0EA2}"/>
                        </a:ext>
                      </a:extLst>
                    </p:cNvPr>
                    <p:cNvSpPr/>
                    <p:nvPr/>
                  </p:nvSpPr>
                  <p:spPr>
                    <a:xfrm>
                      <a:off x="214704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64" name="CustomShape 56">
                      <a:extLst>
                        <a:ext uri="{FF2B5EF4-FFF2-40B4-BE49-F238E27FC236}">
                          <a16:creationId xmlns:a16="http://schemas.microsoft.com/office/drawing/2014/main" id="{9DC74FAC-216A-4B28-B4FA-2A612AE4C851}"/>
                        </a:ext>
                      </a:extLst>
                    </p:cNvPr>
                    <p:cNvSpPr/>
                    <p:nvPr/>
                  </p:nvSpPr>
                  <p:spPr>
                    <a:xfrm>
                      <a:off x="240300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65" name="CustomShape 57">
                      <a:extLst>
                        <a:ext uri="{FF2B5EF4-FFF2-40B4-BE49-F238E27FC236}">
                          <a16:creationId xmlns:a16="http://schemas.microsoft.com/office/drawing/2014/main" id="{B0247E6A-74CC-451F-B774-1DFEBF4EB4AD}"/>
                        </a:ext>
                      </a:extLst>
                    </p:cNvPr>
                    <p:cNvSpPr/>
                    <p:nvPr/>
                  </p:nvSpPr>
                  <p:spPr>
                    <a:xfrm>
                      <a:off x="265896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66" name="CustomShape 58">
                      <a:extLst>
                        <a:ext uri="{FF2B5EF4-FFF2-40B4-BE49-F238E27FC236}">
                          <a16:creationId xmlns:a16="http://schemas.microsoft.com/office/drawing/2014/main" id="{75DBAB2C-FD3E-461B-9EB5-665D1AA86FF7}"/>
                        </a:ext>
                      </a:extLst>
                    </p:cNvPr>
                    <p:cNvSpPr/>
                    <p:nvPr/>
                  </p:nvSpPr>
                  <p:spPr>
                    <a:xfrm>
                      <a:off x="291492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67" name="CustomShape 59">
                      <a:extLst>
                        <a:ext uri="{FF2B5EF4-FFF2-40B4-BE49-F238E27FC236}">
                          <a16:creationId xmlns:a16="http://schemas.microsoft.com/office/drawing/2014/main" id="{50D5ED3D-7A2E-492B-9976-7BA6F2C69A62}"/>
                        </a:ext>
                      </a:extLst>
                    </p:cNvPr>
                    <p:cNvSpPr/>
                    <p:nvPr/>
                  </p:nvSpPr>
                  <p:spPr>
                    <a:xfrm>
                      <a:off x="317088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68" name="CustomShape 60">
                      <a:extLst>
                        <a:ext uri="{FF2B5EF4-FFF2-40B4-BE49-F238E27FC236}">
                          <a16:creationId xmlns:a16="http://schemas.microsoft.com/office/drawing/2014/main" id="{DFE0D650-4078-45C7-8576-2FD854BEFCEB}"/>
                        </a:ext>
                      </a:extLst>
                    </p:cNvPr>
                    <p:cNvSpPr/>
                    <p:nvPr/>
                  </p:nvSpPr>
                  <p:spPr>
                    <a:xfrm>
                      <a:off x="342720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grpSp>
        </p:grpSp>
        <p:grpSp>
          <p:nvGrpSpPr>
            <p:cNvPr id="125" name="Group 61">
              <a:extLst>
                <a:ext uri="{FF2B5EF4-FFF2-40B4-BE49-F238E27FC236}">
                  <a16:creationId xmlns:a16="http://schemas.microsoft.com/office/drawing/2014/main" id="{98318DC0-DE07-4C56-B124-E4B93344121D}"/>
                </a:ext>
              </a:extLst>
            </p:cNvPr>
            <p:cNvGrpSpPr/>
            <p:nvPr/>
          </p:nvGrpSpPr>
          <p:grpSpPr>
            <a:xfrm>
              <a:off x="1635120" y="4329000"/>
              <a:ext cx="2047320" cy="510840"/>
              <a:chOff x="1635120" y="4329000"/>
              <a:chExt cx="2047320" cy="510840"/>
            </a:xfrm>
          </p:grpSpPr>
          <p:grpSp>
            <p:nvGrpSpPr>
              <p:cNvPr id="136" name="Group 62">
                <a:extLst>
                  <a:ext uri="{FF2B5EF4-FFF2-40B4-BE49-F238E27FC236}">
                    <a16:creationId xmlns:a16="http://schemas.microsoft.com/office/drawing/2014/main" id="{870A001C-4D06-447E-8056-52443C93A7A6}"/>
                  </a:ext>
                </a:extLst>
              </p:cNvPr>
              <p:cNvGrpSpPr/>
              <p:nvPr/>
            </p:nvGrpSpPr>
            <p:grpSpPr>
              <a:xfrm>
                <a:off x="1635120" y="4329000"/>
                <a:ext cx="2047320" cy="255240"/>
                <a:chOff x="1635120" y="4329000"/>
                <a:chExt cx="2047320" cy="255240"/>
              </a:xfrm>
            </p:grpSpPr>
            <p:sp>
              <p:nvSpPr>
                <p:cNvPr id="147" name="CustomShape 63">
                  <a:extLst>
                    <a:ext uri="{FF2B5EF4-FFF2-40B4-BE49-F238E27FC236}">
                      <a16:creationId xmlns:a16="http://schemas.microsoft.com/office/drawing/2014/main" id="{5FAA0C3C-B6B1-4882-A3B3-8588CB2AF11F}"/>
                    </a:ext>
                  </a:extLst>
                </p:cNvPr>
                <p:cNvSpPr/>
                <p:nvPr/>
              </p:nvSpPr>
              <p:spPr>
                <a:xfrm>
                  <a:off x="163512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8" name="CustomShape 64">
                  <a:extLst>
                    <a:ext uri="{FF2B5EF4-FFF2-40B4-BE49-F238E27FC236}">
                      <a16:creationId xmlns:a16="http://schemas.microsoft.com/office/drawing/2014/main" id="{5DDBF536-710E-4BE1-AD74-6F17B79903F1}"/>
                    </a:ext>
                  </a:extLst>
                </p:cNvPr>
                <p:cNvSpPr/>
                <p:nvPr/>
              </p:nvSpPr>
              <p:spPr>
                <a:xfrm>
                  <a:off x="189108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149" name="Group 65">
                  <a:extLst>
                    <a:ext uri="{FF2B5EF4-FFF2-40B4-BE49-F238E27FC236}">
                      <a16:creationId xmlns:a16="http://schemas.microsoft.com/office/drawing/2014/main" id="{C575C6AC-5861-4A60-AB30-543F12BD4C99}"/>
                    </a:ext>
                  </a:extLst>
                </p:cNvPr>
                <p:cNvGrpSpPr/>
                <p:nvPr/>
              </p:nvGrpSpPr>
              <p:grpSpPr>
                <a:xfrm>
                  <a:off x="2147040" y="4329000"/>
                  <a:ext cx="1535400" cy="255240"/>
                  <a:chOff x="2147040" y="4329000"/>
                  <a:chExt cx="1535400" cy="255240"/>
                </a:xfrm>
              </p:grpSpPr>
              <p:sp>
                <p:nvSpPr>
                  <p:cNvPr id="150" name="CustomShape 66">
                    <a:extLst>
                      <a:ext uri="{FF2B5EF4-FFF2-40B4-BE49-F238E27FC236}">
                        <a16:creationId xmlns:a16="http://schemas.microsoft.com/office/drawing/2014/main" id="{4E2322E0-E124-4AD6-8C62-E5DDEB124E06}"/>
                      </a:ext>
                    </a:extLst>
                  </p:cNvPr>
                  <p:cNvSpPr/>
                  <p:nvPr/>
                </p:nvSpPr>
                <p:spPr>
                  <a:xfrm>
                    <a:off x="214704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51" name="CustomShape 67">
                    <a:extLst>
                      <a:ext uri="{FF2B5EF4-FFF2-40B4-BE49-F238E27FC236}">
                        <a16:creationId xmlns:a16="http://schemas.microsoft.com/office/drawing/2014/main" id="{DFA9E6B0-D38D-418F-86E1-71ABC54D2437}"/>
                      </a:ext>
                    </a:extLst>
                  </p:cNvPr>
                  <p:cNvSpPr/>
                  <p:nvPr/>
                </p:nvSpPr>
                <p:spPr>
                  <a:xfrm>
                    <a:off x="240300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52" name="CustomShape 68">
                    <a:extLst>
                      <a:ext uri="{FF2B5EF4-FFF2-40B4-BE49-F238E27FC236}">
                        <a16:creationId xmlns:a16="http://schemas.microsoft.com/office/drawing/2014/main" id="{4501D5C9-16C2-47D6-97C5-553E511D87C8}"/>
                      </a:ext>
                    </a:extLst>
                  </p:cNvPr>
                  <p:cNvSpPr/>
                  <p:nvPr/>
                </p:nvSpPr>
                <p:spPr>
                  <a:xfrm>
                    <a:off x="265896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53" name="CustomShape 69">
                    <a:extLst>
                      <a:ext uri="{FF2B5EF4-FFF2-40B4-BE49-F238E27FC236}">
                        <a16:creationId xmlns:a16="http://schemas.microsoft.com/office/drawing/2014/main" id="{8DAF2B8D-4D7A-481C-B28B-052D6CB35BBD}"/>
                      </a:ext>
                    </a:extLst>
                  </p:cNvPr>
                  <p:cNvSpPr/>
                  <p:nvPr/>
                </p:nvSpPr>
                <p:spPr>
                  <a:xfrm>
                    <a:off x="291492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54" name="CustomShape 70">
                    <a:extLst>
                      <a:ext uri="{FF2B5EF4-FFF2-40B4-BE49-F238E27FC236}">
                        <a16:creationId xmlns:a16="http://schemas.microsoft.com/office/drawing/2014/main" id="{34BC8DE8-A766-45C5-8B2B-EECDB318F38E}"/>
                      </a:ext>
                    </a:extLst>
                  </p:cNvPr>
                  <p:cNvSpPr/>
                  <p:nvPr/>
                </p:nvSpPr>
                <p:spPr>
                  <a:xfrm>
                    <a:off x="317088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55" name="CustomShape 71">
                    <a:extLst>
                      <a:ext uri="{FF2B5EF4-FFF2-40B4-BE49-F238E27FC236}">
                        <a16:creationId xmlns:a16="http://schemas.microsoft.com/office/drawing/2014/main" id="{41EF09F0-14AD-4108-B718-833B4FD2938A}"/>
                      </a:ext>
                    </a:extLst>
                  </p:cNvPr>
                  <p:cNvSpPr/>
                  <p:nvPr/>
                </p:nvSpPr>
                <p:spPr>
                  <a:xfrm>
                    <a:off x="342720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grpSp>
            <p:nvGrpSpPr>
              <p:cNvPr id="137" name="Group 72">
                <a:extLst>
                  <a:ext uri="{FF2B5EF4-FFF2-40B4-BE49-F238E27FC236}">
                    <a16:creationId xmlns:a16="http://schemas.microsoft.com/office/drawing/2014/main" id="{DB3F6C20-546B-4BDC-ACDF-7D9CEE444C1E}"/>
                  </a:ext>
                </a:extLst>
              </p:cNvPr>
              <p:cNvGrpSpPr/>
              <p:nvPr/>
            </p:nvGrpSpPr>
            <p:grpSpPr>
              <a:xfrm>
                <a:off x="1635120" y="4584600"/>
                <a:ext cx="2047320" cy="255240"/>
                <a:chOff x="1635120" y="4584600"/>
                <a:chExt cx="2047320" cy="255240"/>
              </a:xfrm>
            </p:grpSpPr>
            <p:sp>
              <p:nvSpPr>
                <p:cNvPr id="138" name="CustomShape 73">
                  <a:extLst>
                    <a:ext uri="{FF2B5EF4-FFF2-40B4-BE49-F238E27FC236}">
                      <a16:creationId xmlns:a16="http://schemas.microsoft.com/office/drawing/2014/main" id="{B2DDF989-B65A-4DD8-A09B-5CB36375F403}"/>
                    </a:ext>
                  </a:extLst>
                </p:cNvPr>
                <p:cNvSpPr/>
                <p:nvPr/>
              </p:nvSpPr>
              <p:spPr>
                <a:xfrm>
                  <a:off x="163512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39" name="CustomShape 74">
                  <a:extLst>
                    <a:ext uri="{FF2B5EF4-FFF2-40B4-BE49-F238E27FC236}">
                      <a16:creationId xmlns:a16="http://schemas.microsoft.com/office/drawing/2014/main" id="{92A12E01-3B9A-463E-B5E1-4B1EA4762AA5}"/>
                    </a:ext>
                  </a:extLst>
                </p:cNvPr>
                <p:cNvSpPr/>
                <p:nvPr/>
              </p:nvSpPr>
              <p:spPr>
                <a:xfrm>
                  <a:off x="189108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140" name="Group 75">
                  <a:extLst>
                    <a:ext uri="{FF2B5EF4-FFF2-40B4-BE49-F238E27FC236}">
                      <a16:creationId xmlns:a16="http://schemas.microsoft.com/office/drawing/2014/main" id="{AC141AC2-4000-4656-B2B4-94ED4FF24451}"/>
                    </a:ext>
                  </a:extLst>
                </p:cNvPr>
                <p:cNvGrpSpPr/>
                <p:nvPr/>
              </p:nvGrpSpPr>
              <p:grpSpPr>
                <a:xfrm>
                  <a:off x="2147040" y="4584600"/>
                  <a:ext cx="1535400" cy="255240"/>
                  <a:chOff x="2147040" y="4584600"/>
                  <a:chExt cx="1535400" cy="255240"/>
                </a:xfrm>
              </p:grpSpPr>
              <p:sp>
                <p:nvSpPr>
                  <p:cNvPr id="141" name="CustomShape 76">
                    <a:extLst>
                      <a:ext uri="{FF2B5EF4-FFF2-40B4-BE49-F238E27FC236}">
                        <a16:creationId xmlns:a16="http://schemas.microsoft.com/office/drawing/2014/main" id="{9B83C177-7F18-4C4A-AEE7-6EFE363A4344}"/>
                      </a:ext>
                    </a:extLst>
                  </p:cNvPr>
                  <p:cNvSpPr/>
                  <p:nvPr/>
                </p:nvSpPr>
                <p:spPr>
                  <a:xfrm>
                    <a:off x="214704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2" name="CustomShape 77">
                    <a:extLst>
                      <a:ext uri="{FF2B5EF4-FFF2-40B4-BE49-F238E27FC236}">
                        <a16:creationId xmlns:a16="http://schemas.microsoft.com/office/drawing/2014/main" id="{D018CE7F-9395-4EE0-8B70-972305536551}"/>
                      </a:ext>
                    </a:extLst>
                  </p:cNvPr>
                  <p:cNvSpPr/>
                  <p:nvPr/>
                </p:nvSpPr>
                <p:spPr>
                  <a:xfrm>
                    <a:off x="240300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3" name="CustomShape 78">
                    <a:extLst>
                      <a:ext uri="{FF2B5EF4-FFF2-40B4-BE49-F238E27FC236}">
                        <a16:creationId xmlns:a16="http://schemas.microsoft.com/office/drawing/2014/main" id="{B71A561F-8B20-4FD6-BDD3-A8F8DF869765}"/>
                      </a:ext>
                    </a:extLst>
                  </p:cNvPr>
                  <p:cNvSpPr/>
                  <p:nvPr/>
                </p:nvSpPr>
                <p:spPr>
                  <a:xfrm>
                    <a:off x="265896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4" name="CustomShape 79">
                    <a:extLst>
                      <a:ext uri="{FF2B5EF4-FFF2-40B4-BE49-F238E27FC236}">
                        <a16:creationId xmlns:a16="http://schemas.microsoft.com/office/drawing/2014/main" id="{21803A6B-94C5-4363-AEC7-01E1E65465CD}"/>
                      </a:ext>
                    </a:extLst>
                  </p:cNvPr>
                  <p:cNvSpPr/>
                  <p:nvPr/>
                </p:nvSpPr>
                <p:spPr>
                  <a:xfrm>
                    <a:off x="291492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5" name="CustomShape 80">
                    <a:extLst>
                      <a:ext uri="{FF2B5EF4-FFF2-40B4-BE49-F238E27FC236}">
                        <a16:creationId xmlns:a16="http://schemas.microsoft.com/office/drawing/2014/main" id="{87CEC4FA-DB78-4D59-82B6-5B1D8680B61A}"/>
                      </a:ext>
                    </a:extLst>
                  </p:cNvPr>
                  <p:cNvSpPr/>
                  <p:nvPr/>
                </p:nvSpPr>
                <p:spPr>
                  <a:xfrm>
                    <a:off x="317088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6" name="CustomShape 81">
                    <a:extLst>
                      <a:ext uri="{FF2B5EF4-FFF2-40B4-BE49-F238E27FC236}">
                        <a16:creationId xmlns:a16="http://schemas.microsoft.com/office/drawing/2014/main" id="{1E2BA8C0-D07C-4916-9FD4-C978C8D2D04A}"/>
                      </a:ext>
                    </a:extLst>
                  </p:cNvPr>
                  <p:cNvSpPr/>
                  <p:nvPr/>
                </p:nvSpPr>
                <p:spPr>
                  <a:xfrm>
                    <a:off x="342720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grpSp>
        <p:grpSp>
          <p:nvGrpSpPr>
            <p:cNvPr id="126" name="Group 82">
              <a:extLst>
                <a:ext uri="{FF2B5EF4-FFF2-40B4-BE49-F238E27FC236}">
                  <a16:creationId xmlns:a16="http://schemas.microsoft.com/office/drawing/2014/main" id="{313F8940-3685-4047-9ECA-94D38BA050AC}"/>
                </a:ext>
              </a:extLst>
            </p:cNvPr>
            <p:cNvGrpSpPr/>
            <p:nvPr/>
          </p:nvGrpSpPr>
          <p:grpSpPr>
            <a:xfrm>
              <a:off x="1635120" y="4840560"/>
              <a:ext cx="2047320" cy="255240"/>
              <a:chOff x="1635120" y="4840560"/>
              <a:chExt cx="2047320" cy="255240"/>
            </a:xfrm>
          </p:grpSpPr>
          <p:sp>
            <p:nvSpPr>
              <p:cNvPr id="127" name="CustomShape 83">
                <a:extLst>
                  <a:ext uri="{FF2B5EF4-FFF2-40B4-BE49-F238E27FC236}">
                    <a16:creationId xmlns:a16="http://schemas.microsoft.com/office/drawing/2014/main" id="{2453C766-5DE6-4C44-95C3-F9025007F6D5}"/>
                  </a:ext>
                </a:extLst>
              </p:cNvPr>
              <p:cNvSpPr/>
              <p:nvPr/>
            </p:nvSpPr>
            <p:spPr>
              <a:xfrm>
                <a:off x="163512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28" name="CustomShape 84">
                <a:extLst>
                  <a:ext uri="{FF2B5EF4-FFF2-40B4-BE49-F238E27FC236}">
                    <a16:creationId xmlns:a16="http://schemas.microsoft.com/office/drawing/2014/main" id="{5633A4C0-D0EC-4204-83B4-69E2BDD60C77}"/>
                  </a:ext>
                </a:extLst>
              </p:cNvPr>
              <p:cNvSpPr/>
              <p:nvPr/>
            </p:nvSpPr>
            <p:spPr>
              <a:xfrm>
                <a:off x="189108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129" name="Group 85">
                <a:extLst>
                  <a:ext uri="{FF2B5EF4-FFF2-40B4-BE49-F238E27FC236}">
                    <a16:creationId xmlns:a16="http://schemas.microsoft.com/office/drawing/2014/main" id="{E1317D1E-C9BB-4943-B14D-F452756ECE44}"/>
                  </a:ext>
                </a:extLst>
              </p:cNvPr>
              <p:cNvGrpSpPr/>
              <p:nvPr/>
            </p:nvGrpSpPr>
            <p:grpSpPr>
              <a:xfrm>
                <a:off x="2147040" y="4840560"/>
                <a:ext cx="1535400" cy="255240"/>
                <a:chOff x="2147040" y="4840560"/>
                <a:chExt cx="1535400" cy="255240"/>
              </a:xfrm>
            </p:grpSpPr>
            <p:sp>
              <p:nvSpPr>
                <p:cNvPr id="130" name="CustomShape 86">
                  <a:extLst>
                    <a:ext uri="{FF2B5EF4-FFF2-40B4-BE49-F238E27FC236}">
                      <a16:creationId xmlns:a16="http://schemas.microsoft.com/office/drawing/2014/main" id="{1C1848C0-DCB9-40B9-B64A-290F8EC8BEB3}"/>
                    </a:ext>
                  </a:extLst>
                </p:cNvPr>
                <p:cNvSpPr/>
                <p:nvPr/>
              </p:nvSpPr>
              <p:spPr>
                <a:xfrm>
                  <a:off x="214704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31" name="CustomShape 87">
                  <a:extLst>
                    <a:ext uri="{FF2B5EF4-FFF2-40B4-BE49-F238E27FC236}">
                      <a16:creationId xmlns:a16="http://schemas.microsoft.com/office/drawing/2014/main" id="{5B4B3F3F-0588-4B43-97EA-7BA169AD5498}"/>
                    </a:ext>
                  </a:extLst>
                </p:cNvPr>
                <p:cNvSpPr/>
                <p:nvPr/>
              </p:nvSpPr>
              <p:spPr>
                <a:xfrm>
                  <a:off x="240300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32" name="CustomShape 88">
                  <a:extLst>
                    <a:ext uri="{FF2B5EF4-FFF2-40B4-BE49-F238E27FC236}">
                      <a16:creationId xmlns:a16="http://schemas.microsoft.com/office/drawing/2014/main" id="{AC1E3496-353B-455D-8076-27BD5536F3DB}"/>
                    </a:ext>
                  </a:extLst>
                </p:cNvPr>
                <p:cNvSpPr/>
                <p:nvPr/>
              </p:nvSpPr>
              <p:spPr>
                <a:xfrm>
                  <a:off x="265896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33" name="CustomShape 89">
                  <a:extLst>
                    <a:ext uri="{FF2B5EF4-FFF2-40B4-BE49-F238E27FC236}">
                      <a16:creationId xmlns:a16="http://schemas.microsoft.com/office/drawing/2014/main" id="{0918C327-80D0-43EF-81BB-674CDD11DBAF}"/>
                    </a:ext>
                  </a:extLst>
                </p:cNvPr>
                <p:cNvSpPr/>
                <p:nvPr/>
              </p:nvSpPr>
              <p:spPr>
                <a:xfrm>
                  <a:off x="291492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34" name="CustomShape 90">
                  <a:extLst>
                    <a:ext uri="{FF2B5EF4-FFF2-40B4-BE49-F238E27FC236}">
                      <a16:creationId xmlns:a16="http://schemas.microsoft.com/office/drawing/2014/main" id="{E386ACB9-B0E1-4F16-809F-6334D536DA4F}"/>
                    </a:ext>
                  </a:extLst>
                </p:cNvPr>
                <p:cNvSpPr/>
                <p:nvPr/>
              </p:nvSpPr>
              <p:spPr>
                <a:xfrm>
                  <a:off x="317088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35" name="CustomShape 91">
                  <a:extLst>
                    <a:ext uri="{FF2B5EF4-FFF2-40B4-BE49-F238E27FC236}">
                      <a16:creationId xmlns:a16="http://schemas.microsoft.com/office/drawing/2014/main" id="{56013D90-569F-4A3C-B9CD-6F9DAF660F22}"/>
                    </a:ext>
                  </a:extLst>
                </p:cNvPr>
                <p:cNvSpPr/>
                <p:nvPr/>
              </p:nvSpPr>
              <p:spPr>
                <a:xfrm>
                  <a:off x="342720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grpSp>
      <p:sp>
        <p:nvSpPr>
          <p:cNvPr id="198" name="CustomShape 92">
            <a:extLst>
              <a:ext uri="{FF2B5EF4-FFF2-40B4-BE49-F238E27FC236}">
                <a16:creationId xmlns:a16="http://schemas.microsoft.com/office/drawing/2014/main" id="{B3BAAABB-7ED7-46BF-93F7-526E2DC93252}"/>
              </a:ext>
            </a:extLst>
          </p:cNvPr>
          <p:cNvSpPr/>
          <p:nvPr/>
        </p:nvSpPr>
        <p:spPr>
          <a:xfrm>
            <a:off x="3176640" y="4062960"/>
            <a:ext cx="254880" cy="254880"/>
          </a:xfrm>
          <a:prstGeom prst="rect">
            <a:avLst/>
          </a:prstGeom>
          <a:noFill/>
          <a:ln w="50760">
            <a:solidFill>
              <a:srgbClr val="FFFF66"/>
            </a:solidFill>
            <a:miter/>
          </a:ln>
        </p:spPr>
        <p:style>
          <a:lnRef idx="0">
            <a:scrgbClr r="0" g="0" b="0"/>
          </a:lnRef>
          <a:fillRef idx="0">
            <a:scrgbClr r="0" g="0" b="0"/>
          </a:fillRef>
          <a:effectRef idx="0">
            <a:scrgbClr r="0" g="0" b="0"/>
          </a:effectRef>
          <a:fontRef idx="minor"/>
        </p:style>
      </p:sp>
      <p:sp>
        <p:nvSpPr>
          <p:cNvPr id="199" name="CustomShape 93">
            <a:extLst>
              <a:ext uri="{FF2B5EF4-FFF2-40B4-BE49-F238E27FC236}">
                <a16:creationId xmlns:a16="http://schemas.microsoft.com/office/drawing/2014/main" id="{7C62898D-643E-4C27-9642-248B0C580C7B}"/>
              </a:ext>
            </a:extLst>
          </p:cNvPr>
          <p:cNvSpPr/>
          <p:nvPr/>
        </p:nvSpPr>
        <p:spPr>
          <a:xfrm>
            <a:off x="2152800" y="4318560"/>
            <a:ext cx="254880" cy="254880"/>
          </a:xfrm>
          <a:prstGeom prst="rect">
            <a:avLst/>
          </a:prstGeom>
          <a:noFill/>
          <a:ln w="50760">
            <a:solidFill>
              <a:srgbClr val="FFFF66"/>
            </a:solidFill>
            <a:miter/>
          </a:ln>
        </p:spPr>
        <p:style>
          <a:lnRef idx="0">
            <a:scrgbClr r="0" g="0" b="0"/>
          </a:lnRef>
          <a:fillRef idx="0">
            <a:scrgbClr r="0" g="0" b="0"/>
          </a:fillRef>
          <a:effectRef idx="0">
            <a:scrgbClr r="0" g="0" b="0"/>
          </a:effectRef>
          <a:fontRef idx="minor"/>
        </p:style>
      </p:sp>
      <p:grpSp>
        <p:nvGrpSpPr>
          <p:cNvPr id="200" name="Group 94">
            <a:extLst>
              <a:ext uri="{FF2B5EF4-FFF2-40B4-BE49-F238E27FC236}">
                <a16:creationId xmlns:a16="http://schemas.microsoft.com/office/drawing/2014/main" id="{98AA0F8F-729D-4BBD-A475-E5FA8377708A}"/>
              </a:ext>
            </a:extLst>
          </p:cNvPr>
          <p:cNvGrpSpPr/>
          <p:nvPr/>
        </p:nvGrpSpPr>
        <p:grpSpPr>
          <a:xfrm>
            <a:off x="2156400" y="4063680"/>
            <a:ext cx="1083600" cy="494640"/>
            <a:chOff x="2156400" y="4063680"/>
            <a:chExt cx="1083600" cy="494640"/>
          </a:xfrm>
        </p:grpSpPr>
        <p:sp>
          <p:nvSpPr>
            <p:cNvPr id="201" name="CustomShape 95">
              <a:extLst>
                <a:ext uri="{FF2B5EF4-FFF2-40B4-BE49-F238E27FC236}">
                  <a16:creationId xmlns:a16="http://schemas.microsoft.com/office/drawing/2014/main" id="{EBB04EE3-95EC-46B5-AC96-94FD807739F0}"/>
                </a:ext>
              </a:extLst>
            </p:cNvPr>
            <p:cNvSpPr/>
            <p:nvPr/>
          </p:nvSpPr>
          <p:spPr>
            <a:xfrm rot="10800000">
              <a:off x="2156400" y="4493880"/>
              <a:ext cx="64800" cy="64440"/>
            </a:xfrm>
            <a:prstGeom prst="rect">
              <a:avLst/>
            </a:prstGeom>
            <a:solidFill>
              <a:srgbClr val="DD181A"/>
            </a:solidFill>
            <a:ln w="25560">
              <a:solidFill>
                <a:schemeClr val="tx1"/>
              </a:solidFill>
              <a:miter/>
            </a:ln>
          </p:spPr>
          <p:style>
            <a:lnRef idx="0">
              <a:scrgbClr r="0" g="0" b="0"/>
            </a:lnRef>
            <a:fillRef idx="0">
              <a:scrgbClr r="0" g="0" b="0"/>
            </a:fillRef>
            <a:effectRef idx="0">
              <a:scrgbClr r="0" g="0" b="0"/>
            </a:effectRef>
            <a:fontRef idx="minor"/>
          </p:style>
        </p:sp>
        <p:sp>
          <p:nvSpPr>
            <p:cNvPr id="202" name="CustomShape 96">
              <a:extLst>
                <a:ext uri="{FF2B5EF4-FFF2-40B4-BE49-F238E27FC236}">
                  <a16:creationId xmlns:a16="http://schemas.microsoft.com/office/drawing/2014/main" id="{555A3AB4-A5A9-48A1-98A6-7FCBD013D47C}"/>
                </a:ext>
              </a:extLst>
            </p:cNvPr>
            <p:cNvSpPr/>
            <p:nvPr/>
          </p:nvSpPr>
          <p:spPr>
            <a:xfrm rot="10800000">
              <a:off x="3175200" y="4063680"/>
              <a:ext cx="64800" cy="64440"/>
            </a:xfrm>
            <a:prstGeom prst="rect">
              <a:avLst/>
            </a:prstGeom>
            <a:solidFill>
              <a:srgbClr val="DD181A"/>
            </a:solidFill>
            <a:ln w="25560">
              <a:solidFill>
                <a:schemeClr val="tx1"/>
              </a:solidFill>
              <a:miter/>
            </a:ln>
          </p:spPr>
          <p:style>
            <a:lnRef idx="0">
              <a:scrgbClr r="0" g="0" b="0"/>
            </a:lnRef>
            <a:fillRef idx="0">
              <a:scrgbClr r="0" g="0" b="0"/>
            </a:fillRef>
            <a:effectRef idx="0">
              <a:scrgbClr r="0" g="0" b="0"/>
            </a:effectRef>
            <a:fontRef idx="minor"/>
          </p:style>
        </p:sp>
      </p:grpSp>
      <p:sp>
        <p:nvSpPr>
          <p:cNvPr id="203" name="CustomShape 97">
            <a:extLst>
              <a:ext uri="{FF2B5EF4-FFF2-40B4-BE49-F238E27FC236}">
                <a16:creationId xmlns:a16="http://schemas.microsoft.com/office/drawing/2014/main" id="{F612D11A-1FA7-43E0-B41C-A5F50A7A81DF}"/>
              </a:ext>
            </a:extLst>
          </p:cNvPr>
          <p:cNvSpPr/>
          <p:nvPr/>
        </p:nvSpPr>
        <p:spPr>
          <a:xfrm>
            <a:off x="4835520" y="2756520"/>
            <a:ext cx="3408120" cy="1828800"/>
          </a:xfrm>
          <a:prstGeom prst="rect">
            <a:avLst/>
          </a:prstGeom>
          <a:noFill/>
          <a:ln w="50760">
            <a:noFill/>
          </a:ln>
        </p:spPr>
        <p:style>
          <a:lnRef idx="0">
            <a:scrgbClr r="0" g="0" b="0"/>
          </a:lnRef>
          <a:fillRef idx="0">
            <a:scrgbClr r="0" g="0" b="0"/>
          </a:fillRef>
          <a:effectRef idx="0">
            <a:scrgbClr r="0" g="0" b="0"/>
          </a:effectRef>
          <a:fontRef idx="minor"/>
        </p:style>
        <p:txBody>
          <a:bodyPr lIns="0" tIns="0" rIns="0" bIns="0"/>
          <a:lstStyle/>
          <a:p>
            <a:pPr marL="36360" algn="ctr">
              <a:lnSpc>
                <a:spcPct val="100000"/>
              </a:lnSpc>
            </a:pPr>
            <a:r>
              <a:rPr lang="zh-CN" altLang="en-US" b="1" strike="noStrike" spc="-1" dirty="0">
                <a:solidFill>
                  <a:srgbClr val="000000"/>
                </a:solidFill>
                <a:latin typeface="Trebuchet MS"/>
                <a:ea typeface="DejaVu Sans"/>
              </a:rPr>
              <a:t>只有同一个工作组 </a:t>
            </a:r>
            <a:r>
              <a:rPr lang="en-US" altLang="zh-CN" b="1" spc="-1" dirty="0">
                <a:solidFill>
                  <a:srgbClr val="F79646"/>
                </a:solidFill>
                <a:latin typeface="Trebuchet MS"/>
              </a:rPr>
              <a:t>work-groups </a:t>
            </a:r>
            <a:r>
              <a:rPr lang="zh-CN" altLang="en-US" b="1" strike="noStrike" spc="-1" dirty="0">
                <a:solidFill>
                  <a:srgbClr val="000000"/>
                </a:solidFill>
                <a:latin typeface="Trebuchet MS"/>
                <a:ea typeface="DejaVu Sans"/>
              </a:rPr>
              <a:t>内的工作项 </a:t>
            </a:r>
            <a:r>
              <a:rPr lang="en-US" b="1" strike="noStrike" spc="-1" dirty="0">
                <a:solidFill>
                  <a:srgbClr val="F79646"/>
                </a:solidFill>
                <a:latin typeface="Trebuchet MS"/>
                <a:ea typeface="DejaVu Sans"/>
              </a:rPr>
              <a:t>work-items </a:t>
            </a:r>
            <a:r>
              <a:rPr lang="zh-CN" altLang="en-US" b="1" strike="noStrike" spc="-1" dirty="0">
                <a:solidFill>
                  <a:srgbClr val="000000"/>
                </a:solidFill>
                <a:latin typeface="Trebuchet MS"/>
                <a:ea typeface="DejaVu Sans"/>
              </a:rPr>
              <a:t>才能进行同步（</a:t>
            </a:r>
            <a:r>
              <a:rPr lang="en-US" altLang="zh-CN" b="1" spc="-1" dirty="0">
                <a:solidFill>
                  <a:srgbClr val="000000"/>
                </a:solidFill>
                <a:latin typeface="Trebuchet MS"/>
              </a:rPr>
              <a:t>synchronization</a:t>
            </a:r>
            <a:r>
              <a:rPr lang="zh-CN" altLang="en-US" b="1" strike="noStrike" spc="-1" dirty="0">
                <a:solidFill>
                  <a:srgbClr val="000000"/>
                </a:solidFill>
                <a:latin typeface="Trebuchet MS"/>
                <a:ea typeface="DejaVu Sans"/>
              </a:rPr>
              <a:t>）</a:t>
            </a:r>
            <a:r>
              <a:rPr lang="en-US" b="1" strike="noStrike" spc="-1" dirty="0">
                <a:solidFill>
                  <a:srgbClr val="000000"/>
                </a:solidFill>
                <a:latin typeface="Trebuchet MS"/>
                <a:ea typeface="DejaVu Sans"/>
              </a:rPr>
              <a:t>:</a:t>
            </a:r>
            <a:endParaRPr lang="en-US" b="0" strike="noStrike" spc="-1" dirty="0">
              <a:latin typeface="Arial"/>
            </a:endParaRPr>
          </a:p>
          <a:p>
            <a:pPr marL="36360" algn="ctr">
              <a:lnSpc>
                <a:spcPct val="100000"/>
              </a:lnSpc>
            </a:pPr>
            <a:r>
              <a:rPr lang="zh-CN" altLang="en-US" b="1" strike="noStrike" spc="-1" dirty="0">
                <a:solidFill>
                  <a:srgbClr val="9BBB59"/>
                </a:solidFill>
                <a:latin typeface="Trebuchet MS"/>
                <a:ea typeface="DejaVu Sans"/>
              </a:rPr>
              <a:t>屏障 </a:t>
            </a:r>
            <a:r>
              <a:rPr lang="en-US" b="1" strike="noStrike" spc="-1" dirty="0">
                <a:solidFill>
                  <a:srgbClr val="9BBB59"/>
                </a:solidFill>
                <a:latin typeface="Trebuchet MS"/>
                <a:ea typeface="DejaVu Sans"/>
              </a:rPr>
              <a:t>barriers</a:t>
            </a:r>
            <a:r>
              <a:rPr lang="en-US" b="1" strike="noStrike" spc="-1" dirty="0">
                <a:solidFill>
                  <a:srgbClr val="4F81BD"/>
                </a:solidFill>
                <a:latin typeface="Trebuchet MS"/>
                <a:ea typeface="DejaVu Sans"/>
              </a:rPr>
              <a:t> </a:t>
            </a:r>
            <a:r>
              <a:rPr lang="zh-CN" altLang="en-US" b="1" strike="noStrike" spc="-1" dirty="0">
                <a:solidFill>
                  <a:srgbClr val="000000"/>
                </a:solidFill>
                <a:latin typeface="Trebuchet MS"/>
                <a:ea typeface="DejaVu Sans"/>
              </a:rPr>
              <a:t>和 </a:t>
            </a:r>
            <a:r>
              <a:rPr lang="zh-CN" altLang="en-US" b="1" spc="-1" dirty="0">
                <a:solidFill>
                  <a:srgbClr val="9BBB59"/>
                </a:solidFill>
                <a:latin typeface="Trebuchet MS"/>
                <a:ea typeface="DejaVu Sans"/>
              </a:rPr>
              <a:t>内存围栏</a:t>
            </a:r>
            <a:r>
              <a:rPr lang="en-US" b="1" strike="noStrike" spc="-1" dirty="0">
                <a:solidFill>
                  <a:srgbClr val="9BBB59"/>
                </a:solidFill>
                <a:latin typeface="Trebuchet MS"/>
                <a:ea typeface="DejaVu Sans"/>
              </a:rPr>
              <a:t>memory</a:t>
            </a:r>
            <a:r>
              <a:rPr lang="en-US" b="1" strike="noStrike" spc="-1" dirty="0">
                <a:solidFill>
                  <a:srgbClr val="4F81BD"/>
                </a:solidFill>
                <a:latin typeface="Trebuchet MS"/>
                <a:ea typeface="DejaVu Sans"/>
              </a:rPr>
              <a:t> </a:t>
            </a:r>
            <a:r>
              <a:rPr lang="en-US" b="1" strike="noStrike" spc="-1" dirty="0">
                <a:solidFill>
                  <a:srgbClr val="9BBB59"/>
                </a:solidFill>
                <a:latin typeface="Trebuchet MS"/>
                <a:ea typeface="DejaVu Sans"/>
              </a:rPr>
              <a:t>fences</a:t>
            </a:r>
            <a:endParaRPr lang="en-US" b="0" strike="noStrike" spc="-1" dirty="0">
              <a:latin typeface="Arial"/>
            </a:endParaRPr>
          </a:p>
        </p:txBody>
      </p:sp>
      <p:sp>
        <p:nvSpPr>
          <p:cNvPr id="204" name="Line 98">
            <a:extLst>
              <a:ext uri="{FF2B5EF4-FFF2-40B4-BE49-F238E27FC236}">
                <a16:creationId xmlns:a16="http://schemas.microsoft.com/office/drawing/2014/main" id="{AFE026F9-09C8-4A37-869C-9A2078B58F28}"/>
              </a:ext>
            </a:extLst>
          </p:cNvPr>
          <p:cNvSpPr/>
          <p:nvPr/>
        </p:nvSpPr>
        <p:spPr>
          <a:xfrm>
            <a:off x="2139840" y="3179880"/>
            <a:ext cx="2703600" cy="36720"/>
          </a:xfrm>
          <a:prstGeom prst="line">
            <a:avLst/>
          </a:prstGeom>
          <a:ln w="50760">
            <a:solidFill>
              <a:schemeClr val="accent6"/>
            </a:solidFill>
            <a:miter/>
            <a:headEnd type="triangle" w="med" len="med"/>
          </a:ln>
        </p:spPr>
        <p:style>
          <a:lnRef idx="0">
            <a:scrgbClr r="0" g="0" b="0"/>
          </a:lnRef>
          <a:fillRef idx="0">
            <a:scrgbClr r="0" g="0" b="0"/>
          </a:fillRef>
          <a:effectRef idx="0">
            <a:scrgbClr r="0" g="0" b="0"/>
          </a:effectRef>
          <a:fontRef idx="minor"/>
        </p:style>
      </p:sp>
      <p:sp>
        <p:nvSpPr>
          <p:cNvPr id="205" name="CustomShape 99">
            <a:extLst>
              <a:ext uri="{FF2B5EF4-FFF2-40B4-BE49-F238E27FC236}">
                <a16:creationId xmlns:a16="http://schemas.microsoft.com/office/drawing/2014/main" id="{87E56558-E090-409D-8AEC-A679D3AAB9B1}"/>
              </a:ext>
            </a:extLst>
          </p:cNvPr>
          <p:cNvSpPr/>
          <p:nvPr/>
        </p:nvSpPr>
        <p:spPr>
          <a:xfrm>
            <a:off x="5205716" y="4456620"/>
            <a:ext cx="2667728" cy="909180"/>
          </a:xfrm>
          <a:prstGeom prst="rect">
            <a:avLst/>
          </a:prstGeom>
          <a:noFill/>
          <a:ln w="50760">
            <a:noFill/>
          </a:ln>
        </p:spPr>
        <p:style>
          <a:lnRef idx="0">
            <a:scrgbClr r="0" g="0" b="0"/>
          </a:lnRef>
          <a:fillRef idx="0">
            <a:scrgbClr r="0" g="0" b="0"/>
          </a:fillRef>
          <a:effectRef idx="0">
            <a:scrgbClr r="0" g="0" b="0"/>
          </a:effectRef>
          <a:fontRef idx="minor"/>
        </p:style>
        <p:txBody>
          <a:bodyPr lIns="0" tIns="0" rIns="0" bIns="0"/>
          <a:lstStyle/>
          <a:p>
            <a:pPr marL="36360" algn="ctr">
              <a:lnSpc>
                <a:spcPct val="100000"/>
              </a:lnSpc>
            </a:pPr>
            <a:r>
              <a:rPr lang="zh-CN" altLang="en-US" b="1" strike="noStrike" spc="-1" dirty="0">
                <a:solidFill>
                  <a:srgbClr val="000000"/>
                </a:solidFill>
                <a:latin typeface="Trebuchet MS"/>
                <a:ea typeface="DejaVu Sans"/>
              </a:rPr>
              <a:t>一个核（</a:t>
            </a:r>
            <a:r>
              <a:rPr lang="en-US" altLang="zh-CN" b="1" strike="noStrike" spc="-1" dirty="0">
                <a:solidFill>
                  <a:srgbClr val="000000"/>
                </a:solidFill>
                <a:latin typeface="Trebuchet MS"/>
                <a:ea typeface="DejaVu Sans"/>
              </a:rPr>
              <a:t>kernel</a:t>
            </a:r>
            <a:r>
              <a:rPr lang="zh-CN" altLang="en-US" b="1" strike="noStrike" spc="-1" dirty="0">
                <a:solidFill>
                  <a:srgbClr val="000000"/>
                </a:solidFill>
                <a:latin typeface="Trebuchet MS"/>
                <a:ea typeface="DejaVu Sans"/>
              </a:rPr>
              <a:t>）内的工作组</a:t>
            </a:r>
            <a:r>
              <a:rPr lang="en-US" altLang="zh-CN" b="1" strike="noStrike" spc="-1" dirty="0">
                <a:solidFill>
                  <a:srgbClr val="000000"/>
                </a:solidFill>
                <a:latin typeface="Trebuchet MS"/>
                <a:ea typeface="DejaVu Sans"/>
              </a:rPr>
              <a:t> </a:t>
            </a:r>
            <a:r>
              <a:rPr lang="en-US" altLang="zh-CN" b="1" spc="-1" dirty="0">
                <a:solidFill>
                  <a:srgbClr val="C0504D"/>
                </a:solidFill>
                <a:latin typeface="Trebuchet MS"/>
              </a:rPr>
              <a:t>work-groups </a:t>
            </a:r>
            <a:r>
              <a:rPr lang="zh-CN" altLang="en-US" b="1" strike="noStrike" spc="-1" dirty="0">
                <a:solidFill>
                  <a:srgbClr val="000000"/>
                </a:solidFill>
                <a:latin typeface="Trebuchet MS"/>
                <a:ea typeface="DejaVu Sans"/>
              </a:rPr>
              <a:t>之间不能同步（</a:t>
            </a:r>
            <a:r>
              <a:rPr lang="en-US" altLang="zh-CN" b="1" spc="-1" dirty="0">
                <a:solidFill>
                  <a:srgbClr val="000000"/>
                </a:solidFill>
                <a:latin typeface="Trebuchet MS"/>
              </a:rPr>
              <a:t> synchronize </a:t>
            </a:r>
            <a:r>
              <a:rPr lang="zh-CN" altLang="en-US" b="1" strike="noStrike" spc="-1" dirty="0">
                <a:solidFill>
                  <a:srgbClr val="000000"/>
                </a:solidFill>
                <a:latin typeface="Trebuchet MS"/>
                <a:ea typeface="DejaVu Sans"/>
              </a:rPr>
              <a:t>）</a:t>
            </a:r>
            <a:endParaRPr lang="en-US" b="0" strike="noStrike" spc="-1" dirty="0">
              <a:latin typeface="Arial"/>
            </a:endParaRPr>
          </a:p>
        </p:txBody>
      </p:sp>
      <p:sp>
        <p:nvSpPr>
          <p:cNvPr id="206" name="Line 100">
            <a:extLst>
              <a:ext uri="{FF2B5EF4-FFF2-40B4-BE49-F238E27FC236}">
                <a16:creationId xmlns:a16="http://schemas.microsoft.com/office/drawing/2014/main" id="{E6F3013C-1BA3-420D-B5D2-8D2473B3BB9F}"/>
              </a:ext>
            </a:extLst>
          </p:cNvPr>
          <p:cNvSpPr/>
          <p:nvPr/>
        </p:nvSpPr>
        <p:spPr>
          <a:xfrm>
            <a:off x="2403360" y="4510440"/>
            <a:ext cx="2432160" cy="339480"/>
          </a:xfrm>
          <a:prstGeom prst="line">
            <a:avLst/>
          </a:prstGeom>
          <a:ln w="50760">
            <a:solidFill>
              <a:schemeClr val="accent2"/>
            </a:solidFill>
            <a:miter/>
            <a:headEnd type="triangle" w="med" len="med"/>
          </a:ln>
        </p:spPr>
        <p:style>
          <a:lnRef idx="0">
            <a:scrgbClr r="0" g="0" b="0"/>
          </a:lnRef>
          <a:fillRef idx="0">
            <a:scrgbClr r="0" g="0" b="0"/>
          </a:fillRef>
          <a:effectRef idx="0">
            <a:scrgbClr r="0" g="0" b="0"/>
          </a:effectRef>
          <a:fontRef idx="minor"/>
        </p:style>
      </p:sp>
      <p:sp>
        <p:nvSpPr>
          <p:cNvPr id="207" name="Line 101">
            <a:extLst>
              <a:ext uri="{FF2B5EF4-FFF2-40B4-BE49-F238E27FC236}">
                <a16:creationId xmlns:a16="http://schemas.microsoft.com/office/drawing/2014/main" id="{8F9D5CC8-5378-40B6-84B8-3F345869427E}"/>
              </a:ext>
            </a:extLst>
          </p:cNvPr>
          <p:cNvSpPr/>
          <p:nvPr/>
        </p:nvSpPr>
        <p:spPr>
          <a:xfrm>
            <a:off x="3446280" y="4100760"/>
            <a:ext cx="1382760" cy="720000"/>
          </a:xfrm>
          <a:prstGeom prst="line">
            <a:avLst/>
          </a:prstGeom>
          <a:ln w="50760">
            <a:solidFill>
              <a:schemeClr val="accent2"/>
            </a:solidFill>
            <a:miter/>
            <a:headEnd type="triangle" w="med" len="med"/>
          </a:ln>
        </p:spPr>
        <p:style>
          <a:lnRef idx="0">
            <a:scrgbClr r="0" g="0" b="0"/>
          </a:lnRef>
          <a:fillRef idx="0">
            <a:scrgbClr r="0" g="0" b="0"/>
          </a:fillRef>
          <a:effectRef idx="0">
            <a:scrgbClr r="0" g="0" b="0"/>
          </a:effectRef>
          <a:fontRef idx="minor"/>
        </p:style>
      </p:sp>
      <p:sp>
        <p:nvSpPr>
          <p:cNvPr id="208" name="CustomShape 102">
            <a:extLst>
              <a:ext uri="{FF2B5EF4-FFF2-40B4-BE49-F238E27FC236}">
                <a16:creationId xmlns:a16="http://schemas.microsoft.com/office/drawing/2014/main" id="{D126AA49-2ABF-460D-8C9D-DA94DFC15B43}"/>
              </a:ext>
            </a:extLst>
          </p:cNvPr>
          <p:cNvSpPr/>
          <p:nvPr/>
        </p:nvSpPr>
        <p:spPr>
          <a:xfrm>
            <a:off x="1895400" y="3049920"/>
            <a:ext cx="250200" cy="254880"/>
          </a:xfrm>
          <a:prstGeom prst="rect">
            <a:avLst/>
          </a:prstGeom>
          <a:noFill/>
          <a:ln w="57240">
            <a:solidFill>
              <a:srgbClr val="FFFF66"/>
            </a:solidFill>
            <a:miter/>
          </a:ln>
        </p:spPr>
        <p:style>
          <a:lnRef idx="0">
            <a:scrgbClr r="0" g="0" b="0"/>
          </a:lnRef>
          <a:fillRef idx="0">
            <a:scrgbClr r="0" g="0" b="0"/>
          </a:fillRef>
          <a:effectRef idx="0">
            <a:scrgbClr r="0" g="0" b="0"/>
          </a:effectRef>
          <a:fontRef idx="minor"/>
        </p:style>
      </p:sp>
      <p:sp>
        <p:nvSpPr>
          <p:cNvPr id="209" name="CustomShape 103">
            <a:extLst>
              <a:ext uri="{FF2B5EF4-FFF2-40B4-BE49-F238E27FC236}">
                <a16:creationId xmlns:a16="http://schemas.microsoft.com/office/drawing/2014/main" id="{3809F400-BC95-4116-9FD5-22F8F04A3D9D}"/>
              </a:ext>
            </a:extLst>
          </p:cNvPr>
          <p:cNvSpPr/>
          <p:nvPr/>
        </p:nvSpPr>
        <p:spPr>
          <a:xfrm>
            <a:off x="1895400" y="3049920"/>
            <a:ext cx="64440" cy="64440"/>
          </a:xfrm>
          <a:prstGeom prst="rect">
            <a:avLst/>
          </a:prstGeom>
          <a:solidFill>
            <a:srgbClr val="99CC00"/>
          </a:solidFill>
          <a:ln w="25560">
            <a:solidFill>
              <a:schemeClr val="bg1"/>
            </a:solidFill>
            <a:miter/>
          </a:ln>
        </p:spPr>
        <p:style>
          <a:lnRef idx="0">
            <a:scrgbClr r="0" g="0" b="0"/>
          </a:lnRef>
          <a:fillRef idx="0">
            <a:scrgbClr r="0" g="0" b="0"/>
          </a:fillRef>
          <a:effectRef idx="0">
            <a:scrgbClr r="0" g="0" b="0"/>
          </a:effectRef>
          <a:fontRef idx="minor"/>
        </p:style>
      </p:sp>
      <p:sp>
        <p:nvSpPr>
          <p:cNvPr id="210" name="CustomShape 104">
            <a:extLst>
              <a:ext uri="{FF2B5EF4-FFF2-40B4-BE49-F238E27FC236}">
                <a16:creationId xmlns:a16="http://schemas.microsoft.com/office/drawing/2014/main" id="{6E805C00-B684-40C5-BBAA-9F06B8B9540A}"/>
              </a:ext>
            </a:extLst>
          </p:cNvPr>
          <p:cNvSpPr/>
          <p:nvPr/>
        </p:nvSpPr>
        <p:spPr>
          <a:xfrm>
            <a:off x="2077920" y="3240720"/>
            <a:ext cx="65880" cy="64440"/>
          </a:xfrm>
          <a:prstGeom prst="rect">
            <a:avLst/>
          </a:prstGeom>
          <a:solidFill>
            <a:srgbClr val="99CC00"/>
          </a:solidFill>
          <a:ln w="25560">
            <a:solidFill>
              <a:schemeClr val="bg1"/>
            </a:solidFill>
            <a:miter/>
          </a:ln>
        </p:spPr>
        <p:style>
          <a:lnRef idx="0">
            <a:scrgbClr r="0" g="0" b="0"/>
          </a:lnRef>
          <a:fillRef idx="0">
            <a:scrgbClr r="0" g="0" b="0"/>
          </a:fillRef>
          <a:effectRef idx="0">
            <a:scrgbClr r="0" g="0" b="0"/>
          </a:effectRef>
          <a:fontRef idx="minor"/>
        </p:style>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499"/>
                                          </p:stCondLst>
                                        </p:cTn>
                                        <p:tgtEl>
                                          <p:spTgt spid="1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499"/>
                                          </p:stCondLst>
                                        </p:cTn>
                                        <p:tgtEl>
                                          <p:spTgt spid="110"/>
                                        </p:tgtEl>
                                        <p:attrNameLst>
                                          <p:attrName>style.visibility</p:attrName>
                                        </p:attrNameLst>
                                      </p:cBhvr>
                                      <p:to>
                                        <p:strVal val="visible"/>
                                      </p:to>
                                    </p:set>
                                  </p:childTnLst>
                                </p:cTn>
                              </p:par>
                              <p:par>
                                <p:cTn id="11" presetID="1" presetClass="entr" fill="hold" nodeType="withEffect">
                                  <p:stCondLst>
                                    <p:cond delay="0"/>
                                  </p:stCondLst>
                                  <p:childTnLst>
                                    <p:set>
                                      <p:cBhvr>
                                        <p:cTn id="12" dur="1" fill="hold">
                                          <p:stCondLst>
                                            <p:cond delay="499"/>
                                          </p:stCondLst>
                                        </p:cTn>
                                        <p:tgtEl>
                                          <p:spTgt spid="116"/>
                                        </p:tgtEl>
                                        <p:attrNameLst>
                                          <p:attrName>style.visibility</p:attrName>
                                        </p:attrNameLst>
                                      </p:cBhvr>
                                      <p:to>
                                        <p:strVal val="visible"/>
                                      </p:to>
                                    </p:set>
                                  </p:childTnLst>
                                </p:cTn>
                              </p:par>
                              <p:par>
                                <p:cTn id="13" presetID="1" presetClass="entr" fill="hold" nodeType="withEffect">
                                  <p:stCondLst>
                                    <p:cond delay="0"/>
                                  </p:stCondLst>
                                  <p:childTnLst>
                                    <p:set>
                                      <p:cBhvr>
                                        <p:cTn id="14" dur="1" fill="hold">
                                          <p:stCondLst>
                                            <p:cond delay="499"/>
                                          </p:stCondLst>
                                        </p:cTn>
                                        <p:tgtEl>
                                          <p:spTgt spid="1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fill="hold" nodeType="clickEffect">
                                  <p:stCondLst>
                                    <p:cond delay="0"/>
                                  </p:stCondLst>
                                  <p:childTnLst>
                                    <p:set>
                                      <p:cBhvr>
                                        <p:cTn id="18" dur="1" fill="hold">
                                          <p:stCondLst>
                                            <p:cond delay="0"/>
                                          </p:stCondLst>
                                        </p:cTn>
                                        <p:tgtEl>
                                          <p:spTgt spid="203"/>
                                        </p:tgtEl>
                                        <p:attrNameLst>
                                          <p:attrName>style.visibility</p:attrName>
                                        </p:attrNameLst>
                                      </p:cBhvr>
                                      <p:to>
                                        <p:strVal val="visible"/>
                                      </p:to>
                                    </p:set>
                                    <p:animEffect transition="in" filter="fade">
                                      <p:cBhvr additive="repl">
                                        <p:cTn id="19" dur="500"/>
                                        <p:tgtEl>
                                          <p:spTgt spid="203"/>
                                        </p:tgtEl>
                                      </p:cBhvr>
                                    </p:animEffect>
                                  </p:childTnLst>
                                </p:cTn>
                              </p:par>
                              <p:par>
                                <p:cTn id="20" presetID="10" presetClass="entr" fill="hold" nodeType="withEffect">
                                  <p:stCondLst>
                                    <p:cond delay="0"/>
                                  </p:stCondLst>
                                  <p:childTnLst>
                                    <p:set>
                                      <p:cBhvr>
                                        <p:cTn id="21" dur="1" fill="hold">
                                          <p:stCondLst>
                                            <p:cond delay="0"/>
                                          </p:stCondLst>
                                        </p:cTn>
                                        <p:tgtEl>
                                          <p:spTgt spid="204"/>
                                        </p:tgtEl>
                                        <p:attrNameLst>
                                          <p:attrName>style.visibility</p:attrName>
                                        </p:attrNameLst>
                                      </p:cBhvr>
                                      <p:to>
                                        <p:strVal val="visible"/>
                                      </p:to>
                                    </p:set>
                                    <p:animEffect transition="in" filter="fade">
                                      <p:cBhvr additive="repl">
                                        <p:cTn id="22" dur="500"/>
                                        <p:tgtEl>
                                          <p:spTgt spid="204"/>
                                        </p:tgtEl>
                                      </p:cBhvr>
                                    </p:animEffect>
                                  </p:childTnLst>
                                </p:cTn>
                              </p:par>
                              <p:par>
                                <p:cTn id="23" presetID="10" presetClass="entr" fill="hold" nodeType="withEffect">
                                  <p:stCondLst>
                                    <p:cond delay="0"/>
                                  </p:stCondLst>
                                  <p:childTnLst>
                                    <p:set>
                                      <p:cBhvr>
                                        <p:cTn id="24" dur="1" fill="hold">
                                          <p:stCondLst>
                                            <p:cond delay="0"/>
                                          </p:stCondLst>
                                        </p:cTn>
                                        <p:tgtEl>
                                          <p:spTgt spid="208"/>
                                        </p:tgtEl>
                                        <p:attrNameLst>
                                          <p:attrName>style.visibility</p:attrName>
                                        </p:attrNameLst>
                                      </p:cBhvr>
                                      <p:to>
                                        <p:strVal val="visible"/>
                                      </p:to>
                                    </p:set>
                                    <p:animEffect transition="in" filter="fade">
                                      <p:cBhvr additive="repl">
                                        <p:cTn id="25" dur="500"/>
                                        <p:tgtEl>
                                          <p:spTgt spid="208"/>
                                        </p:tgtEl>
                                      </p:cBhvr>
                                    </p:animEffect>
                                  </p:childTnLst>
                                </p:cTn>
                              </p:par>
                              <p:par>
                                <p:cTn id="26" presetID="10" presetClass="entr" fill="hold" nodeType="withEffect">
                                  <p:stCondLst>
                                    <p:cond delay="0"/>
                                  </p:stCondLst>
                                  <p:childTnLst>
                                    <p:set>
                                      <p:cBhvr>
                                        <p:cTn id="27" dur="1" fill="hold">
                                          <p:stCondLst>
                                            <p:cond delay="0"/>
                                          </p:stCondLst>
                                        </p:cTn>
                                        <p:tgtEl>
                                          <p:spTgt spid="210"/>
                                        </p:tgtEl>
                                        <p:attrNameLst>
                                          <p:attrName>style.visibility</p:attrName>
                                        </p:attrNameLst>
                                      </p:cBhvr>
                                      <p:to>
                                        <p:strVal val="visible"/>
                                      </p:to>
                                    </p:set>
                                    <p:animEffect transition="in" filter="fade">
                                      <p:cBhvr additive="repl">
                                        <p:cTn id="28" dur="500"/>
                                        <p:tgtEl>
                                          <p:spTgt spid="210"/>
                                        </p:tgtEl>
                                      </p:cBhvr>
                                    </p:animEffect>
                                  </p:childTnLst>
                                </p:cTn>
                              </p:par>
                              <p:par>
                                <p:cTn id="29" presetID="10" presetClass="entr" fill="hold" nodeType="withEffect">
                                  <p:stCondLst>
                                    <p:cond delay="0"/>
                                  </p:stCondLst>
                                  <p:childTnLst>
                                    <p:set>
                                      <p:cBhvr>
                                        <p:cTn id="30" dur="1" fill="hold">
                                          <p:stCondLst>
                                            <p:cond delay="0"/>
                                          </p:stCondLst>
                                        </p:cTn>
                                        <p:tgtEl>
                                          <p:spTgt spid="209"/>
                                        </p:tgtEl>
                                        <p:attrNameLst>
                                          <p:attrName>style.visibility</p:attrName>
                                        </p:attrNameLst>
                                      </p:cBhvr>
                                      <p:to>
                                        <p:strVal val="visible"/>
                                      </p:to>
                                    </p:set>
                                    <p:animEffect transition="in" filter="fade">
                                      <p:cBhvr additive="repl">
                                        <p:cTn id="31" dur="500"/>
                                        <p:tgtEl>
                                          <p:spTgt spid="209"/>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fill="hold" nodeType="clickEffect">
                                  <p:stCondLst>
                                    <p:cond delay="0"/>
                                  </p:stCondLst>
                                  <p:childTnLst>
                                    <p:set>
                                      <p:cBhvr>
                                        <p:cTn id="35" dur="1" fill="hold">
                                          <p:stCondLst>
                                            <p:cond delay="0"/>
                                          </p:stCondLst>
                                        </p:cTn>
                                        <p:tgtEl>
                                          <p:spTgt spid="207"/>
                                        </p:tgtEl>
                                        <p:attrNameLst>
                                          <p:attrName>style.visibility</p:attrName>
                                        </p:attrNameLst>
                                      </p:cBhvr>
                                      <p:to>
                                        <p:strVal val="visible"/>
                                      </p:to>
                                    </p:set>
                                    <p:animEffect transition="in" filter="fade">
                                      <p:cBhvr additive="repl">
                                        <p:cTn id="36" dur="500"/>
                                        <p:tgtEl>
                                          <p:spTgt spid="207"/>
                                        </p:tgtEl>
                                      </p:cBhvr>
                                    </p:animEffect>
                                  </p:childTnLst>
                                </p:cTn>
                              </p:par>
                              <p:par>
                                <p:cTn id="37" presetID="10" presetClass="entr" fill="hold" nodeType="withEffect">
                                  <p:stCondLst>
                                    <p:cond delay="0"/>
                                  </p:stCondLst>
                                  <p:childTnLst>
                                    <p:set>
                                      <p:cBhvr>
                                        <p:cTn id="38" dur="1" fill="hold">
                                          <p:stCondLst>
                                            <p:cond delay="0"/>
                                          </p:stCondLst>
                                        </p:cTn>
                                        <p:tgtEl>
                                          <p:spTgt spid="206"/>
                                        </p:tgtEl>
                                        <p:attrNameLst>
                                          <p:attrName>style.visibility</p:attrName>
                                        </p:attrNameLst>
                                      </p:cBhvr>
                                      <p:to>
                                        <p:strVal val="visible"/>
                                      </p:to>
                                    </p:set>
                                    <p:animEffect transition="in" filter="fade">
                                      <p:cBhvr additive="repl">
                                        <p:cTn id="39" dur="500"/>
                                        <p:tgtEl>
                                          <p:spTgt spid="206"/>
                                        </p:tgtEl>
                                      </p:cBhvr>
                                    </p:animEffect>
                                  </p:childTnLst>
                                </p:cTn>
                              </p:par>
                              <p:par>
                                <p:cTn id="40" presetID="10" presetClass="entr" fill="hold" nodeType="withEffect">
                                  <p:stCondLst>
                                    <p:cond delay="0"/>
                                  </p:stCondLst>
                                  <p:childTnLst>
                                    <p:set>
                                      <p:cBhvr>
                                        <p:cTn id="41" dur="1" fill="hold">
                                          <p:stCondLst>
                                            <p:cond delay="0"/>
                                          </p:stCondLst>
                                        </p:cTn>
                                        <p:tgtEl>
                                          <p:spTgt spid="205"/>
                                        </p:tgtEl>
                                        <p:attrNameLst>
                                          <p:attrName>style.visibility</p:attrName>
                                        </p:attrNameLst>
                                      </p:cBhvr>
                                      <p:to>
                                        <p:strVal val="visible"/>
                                      </p:to>
                                    </p:set>
                                    <p:animEffect transition="in" filter="fade">
                                      <p:cBhvr additive="repl">
                                        <p:cTn id="42" dur="500"/>
                                        <p:tgtEl>
                                          <p:spTgt spid="205"/>
                                        </p:tgtEl>
                                      </p:cBhvr>
                                    </p:animEffect>
                                  </p:childTnLst>
                                </p:cTn>
                              </p:par>
                              <p:par>
                                <p:cTn id="43" presetID="10" presetClass="entr" fill="hold" nodeType="withEffect">
                                  <p:stCondLst>
                                    <p:cond delay="0"/>
                                  </p:stCondLst>
                                  <p:childTnLst>
                                    <p:set>
                                      <p:cBhvr>
                                        <p:cTn id="44" dur="1" fill="hold">
                                          <p:stCondLst>
                                            <p:cond delay="0"/>
                                          </p:stCondLst>
                                        </p:cTn>
                                        <p:tgtEl>
                                          <p:spTgt spid="200"/>
                                        </p:tgtEl>
                                        <p:attrNameLst>
                                          <p:attrName>style.visibility</p:attrName>
                                        </p:attrNameLst>
                                      </p:cBhvr>
                                      <p:to>
                                        <p:strVal val="visible"/>
                                      </p:to>
                                    </p:set>
                                    <p:animEffect transition="in" filter="fade">
                                      <p:cBhvr additive="repl">
                                        <p:cTn id="45" dur="500"/>
                                        <p:tgtEl>
                                          <p:spTgt spid="200"/>
                                        </p:tgtEl>
                                      </p:cBhvr>
                                    </p:animEffect>
                                  </p:childTnLst>
                                </p:cTn>
                              </p:par>
                              <p:par>
                                <p:cTn id="46" presetID="10" presetClass="entr" fill="hold" nodeType="withEffect">
                                  <p:stCondLst>
                                    <p:cond delay="0"/>
                                  </p:stCondLst>
                                  <p:childTnLst>
                                    <p:set>
                                      <p:cBhvr>
                                        <p:cTn id="47" dur="1" fill="hold">
                                          <p:stCondLst>
                                            <p:cond delay="0"/>
                                          </p:stCondLst>
                                        </p:cTn>
                                        <p:tgtEl>
                                          <p:spTgt spid="199"/>
                                        </p:tgtEl>
                                        <p:attrNameLst>
                                          <p:attrName>style.visibility</p:attrName>
                                        </p:attrNameLst>
                                      </p:cBhvr>
                                      <p:to>
                                        <p:strVal val="visible"/>
                                      </p:to>
                                    </p:set>
                                    <p:animEffect transition="in" filter="fade">
                                      <p:cBhvr additive="repl">
                                        <p:cTn id="48" dur="500"/>
                                        <p:tgtEl>
                                          <p:spTgt spid="199"/>
                                        </p:tgtEl>
                                      </p:cBhvr>
                                    </p:animEffect>
                                  </p:childTnLst>
                                </p:cTn>
                              </p:par>
                              <p:par>
                                <p:cTn id="49" presetID="10" presetClass="entr" fill="hold" nodeType="withEffect">
                                  <p:stCondLst>
                                    <p:cond delay="0"/>
                                  </p:stCondLst>
                                  <p:childTnLst>
                                    <p:set>
                                      <p:cBhvr>
                                        <p:cTn id="50" dur="1" fill="hold">
                                          <p:stCondLst>
                                            <p:cond delay="0"/>
                                          </p:stCondLst>
                                        </p:cTn>
                                        <p:tgtEl>
                                          <p:spTgt spid="198"/>
                                        </p:tgtEl>
                                        <p:attrNameLst>
                                          <p:attrName>style.visibility</p:attrName>
                                        </p:attrNameLst>
                                      </p:cBhvr>
                                      <p:to>
                                        <p:strVal val="visible"/>
                                      </p:to>
                                    </p:set>
                                    <p:animEffect transition="in" filter="fade">
                                      <p:cBhvr additive="repl">
                                        <p:cTn id="51" dur="500"/>
                                        <p:tgtEl>
                                          <p:spTgt spid="1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1" name="CustomShape 1"/>
          <p:cNvSpPr/>
          <p:nvPr/>
        </p:nvSpPr>
        <p:spPr>
          <a:xfrm>
            <a:off x="457200" y="-171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3200" b="0" strike="noStrike" spc="-1" dirty="0">
                <a:solidFill>
                  <a:srgbClr val="000000"/>
                </a:solidFill>
                <a:latin typeface="Trebuchet MS"/>
              </a:rPr>
              <a:t>工作项同步</a:t>
            </a:r>
            <a:endParaRPr lang="en-US" altLang="zh-CN" sz="3200" b="0" strike="noStrike" spc="-1" dirty="0">
              <a:solidFill>
                <a:srgbClr val="000000"/>
              </a:solidFill>
              <a:latin typeface="Trebuchet MS"/>
            </a:endParaRPr>
          </a:p>
          <a:p>
            <a:pPr algn="ctr">
              <a:lnSpc>
                <a:spcPct val="100000"/>
              </a:lnSpc>
            </a:pPr>
            <a:r>
              <a:rPr lang="en-US" sz="2400" b="0" strike="noStrike" spc="-1" dirty="0">
                <a:solidFill>
                  <a:srgbClr val="000000"/>
                </a:solidFill>
                <a:latin typeface="Trebuchet MS"/>
              </a:rPr>
              <a:t>Work-Item Synchronization</a:t>
            </a:r>
            <a:endParaRPr lang="en-US" sz="2400" b="0" strike="noStrike" spc="-1" dirty="0">
              <a:latin typeface="Arial"/>
            </a:endParaRPr>
          </a:p>
        </p:txBody>
      </p:sp>
      <p:sp>
        <p:nvSpPr>
          <p:cNvPr id="1812" name="CustomShape 2"/>
          <p:cNvSpPr/>
          <p:nvPr/>
        </p:nvSpPr>
        <p:spPr>
          <a:xfrm>
            <a:off x="107640" y="1556640"/>
            <a:ext cx="8928360" cy="5256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在一个工作组（</a:t>
            </a:r>
            <a:r>
              <a:rPr lang="en-US" altLang="zh-CN" sz="3200" b="0" strike="noStrike" spc="-1" dirty="0">
                <a:solidFill>
                  <a:srgbClr val="000000"/>
                </a:solidFill>
                <a:latin typeface="Trebuchet MS"/>
              </a:rPr>
              <a:t>work-group</a:t>
            </a:r>
            <a:r>
              <a:rPr lang="zh-CN" altLang="en-US" sz="3200" b="0" strike="noStrike" spc="-1" dirty="0">
                <a:solidFill>
                  <a:srgbClr val="000000"/>
                </a:solidFill>
                <a:latin typeface="Trebuchet MS"/>
              </a:rPr>
              <a:t>）内</a:t>
            </a:r>
            <a:endParaRPr lang="en-US" sz="3200" b="0" strike="noStrike" spc="-1" dirty="0">
              <a:latin typeface="Arial"/>
            </a:endParaRPr>
          </a:p>
          <a:p>
            <a:pPr marL="457200">
              <a:lnSpc>
                <a:spcPct val="100000"/>
              </a:lnSpc>
              <a:spcBef>
                <a:spcPts val="680"/>
              </a:spcBef>
            </a:pPr>
            <a:r>
              <a:rPr lang="en-US" sz="3400" b="1" strike="noStrike" spc="-1" dirty="0">
                <a:solidFill>
                  <a:srgbClr val="C0504D"/>
                </a:solidFill>
                <a:latin typeface="Courier New Bold"/>
              </a:rPr>
              <a:t>void</a:t>
            </a:r>
            <a:r>
              <a:rPr lang="en-US" sz="3400" b="1" strike="noStrike" spc="-1" dirty="0">
                <a:solidFill>
                  <a:srgbClr val="000000"/>
                </a:solidFill>
                <a:latin typeface="Courier New Bold"/>
              </a:rPr>
              <a:t> </a:t>
            </a:r>
            <a:r>
              <a:rPr lang="en-US" sz="3400" b="1" strike="noStrike" spc="-1" dirty="0">
                <a:solidFill>
                  <a:srgbClr val="8064A2"/>
                </a:solidFill>
                <a:latin typeface="Courier New Bold"/>
              </a:rPr>
              <a:t>barrier</a:t>
            </a:r>
            <a:r>
              <a:rPr lang="en-US" sz="3400" b="1" strike="noStrike" spc="-1" dirty="0">
                <a:solidFill>
                  <a:srgbClr val="000000"/>
                </a:solidFill>
                <a:latin typeface="Courier New Bold"/>
              </a:rPr>
              <a:t>()</a:t>
            </a:r>
            <a:endParaRPr lang="en-US" sz="34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使用可选参数（</a:t>
            </a:r>
            <a:r>
              <a:rPr lang="en-US" altLang="zh-CN" sz="2800" b="0" strike="noStrike" spc="-1" dirty="0">
                <a:solidFill>
                  <a:srgbClr val="000000"/>
                </a:solidFill>
                <a:latin typeface="Trebuchet MS"/>
              </a:rPr>
              <a:t>optional flags</a:t>
            </a:r>
            <a:r>
              <a:rPr lang="zh-CN" altLang="en-US" sz="2800" b="0" strike="noStrike" spc="-1" dirty="0">
                <a:solidFill>
                  <a:srgbClr val="000000"/>
                </a:solidFill>
                <a:latin typeface="Trebuchet MS"/>
              </a:rPr>
              <a:t>）</a:t>
            </a:r>
            <a:endParaRPr lang="en-US" sz="2800" b="0" strike="noStrike" spc="-1" dirty="0">
              <a:latin typeface="Arial"/>
            </a:endParaRPr>
          </a:p>
          <a:p>
            <a:pPr marL="457200">
              <a:lnSpc>
                <a:spcPct val="100000"/>
              </a:lnSpc>
              <a:spcBef>
                <a:spcPts val="561"/>
              </a:spcBef>
            </a:pPr>
            <a:r>
              <a:rPr lang="en-US" sz="2800" b="0" strike="noStrike" spc="-1" dirty="0">
                <a:solidFill>
                  <a:srgbClr val="000000"/>
                </a:solidFill>
                <a:latin typeface="Trebuchet MS"/>
              </a:rPr>
              <a:t>	</a:t>
            </a:r>
            <a:r>
              <a:rPr lang="en-US" sz="2800" b="0" strike="noStrike" spc="-1" dirty="0">
                <a:solidFill>
                  <a:srgbClr val="8064A2"/>
                </a:solidFill>
                <a:latin typeface="Trebuchet MS"/>
              </a:rPr>
              <a:t>CLK_LOCAL_MEM_FENCE</a:t>
            </a:r>
            <a:r>
              <a:rPr lang="en-US" sz="2800" b="0" strike="noStrike" spc="-1" dirty="0">
                <a:solidFill>
                  <a:srgbClr val="000000"/>
                </a:solidFill>
                <a:latin typeface="Trebuchet MS"/>
              </a:rPr>
              <a:t> and/or </a:t>
            </a:r>
            <a:r>
              <a:rPr lang="en-US" sz="2800" b="0" strike="noStrike" spc="-1" dirty="0">
                <a:solidFill>
                  <a:srgbClr val="8064A2"/>
                </a:solidFill>
                <a:latin typeface="Trebuchet MS"/>
              </a:rPr>
              <a:t>CLK_GLOBAL_MEM_FENCE</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如果一个工作项（</a:t>
            </a:r>
            <a:r>
              <a:rPr lang="en-US" altLang="zh-CN" sz="2800" b="0" strike="noStrike" spc="-1" dirty="0">
                <a:solidFill>
                  <a:srgbClr val="000000"/>
                </a:solidFill>
                <a:latin typeface="Trebuchet MS"/>
              </a:rPr>
              <a:t>work-item</a:t>
            </a:r>
            <a:r>
              <a:rPr lang="zh-CN" altLang="en-US" sz="2800" b="0" strike="noStrike" spc="-1" dirty="0">
                <a:solidFill>
                  <a:srgbClr val="000000"/>
                </a:solidFill>
                <a:latin typeface="Trebuchet MS"/>
              </a:rPr>
              <a:t>）遇到了一个屏障函数</a:t>
            </a:r>
            <a:r>
              <a:rPr lang="en-US" altLang="zh-CN" sz="2800" b="0" strike="noStrike" spc="-1" dirty="0">
                <a:solidFill>
                  <a:srgbClr val="000000"/>
                </a:solidFill>
                <a:latin typeface="Trebuchet MS"/>
              </a:rPr>
              <a:t> </a:t>
            </a:r>
            <a:r>
              <a:rPr lang="en-US" sz="2800" b="0" strike="noStrike" spc="-1" dirty="0">
                <a:solidFill>
                  <a:srgbClr val="8064A2"/>
                </a:solidFill>
                <a:latin typeface="Trebuchet MS"/>
              </a:rPr>
              <a:t>barrier</a:t>
            </a:r>
            <a:r>
              <a:rPr lang="en-US" sz="2800" b="0" strike="noStrike" spc="-1" dirty="0">
                <a:solidFill>
                  <a:srgbClr val="000000"/>
                </a:solidFill>
                <a:latin typeface="Trebuchet MS"/>
              </a:rPr>
              <a:t>() </a:t>
            </a:r>
            <a:r>
              <a:rPr lang="zh-CN" altLang="en-US" sz="2800" b="0" strike="noStrike" spc="-1" dirty="0">
                <a:solidFill>
                  <a:srgbClr val="000000"/>
                </a:solidFill>
                <a:latin typeface="Trebuchet MS"/>
              </a:rPr>
              <a:t>，就要等到所在工作组（</a:t>
            </a:r>
            <a:r>
              <a:rPr lang="en-US" altLang="zh-CN" sz="2800" b="0" strike="noStrike" spc="-1" dirty="0">
                <a:solidFill>
                  <a:srgbClr val="000000"/>
                </a:solidFill>
                <a:latin typeface="Trebuchet MS"/>
              </a:rPr>
              <a:t>work-group</a:t>
            </a:r>
            <a:r>
              <a:rPr lang="zh-CN" altLang="en-US" sz="2800" b="0" strike="noStrike" spc="-1" dirty="0">
                <a:solidFill>
                  <a:srgbClr val="000000"/>
                </a:solidFill>
                <a:latin typeface="Trebuchet MS"/>
              </a:rPr>
              <a:t>）</a:t>
            </a:r>
            <a:r>
              <a:rPr lang="zh-CN" altLang="en-US" sz="2800" spc="-1" dirty="0">
                <a:solidFill>
                  <a:srgbClr val="000000"/>
                </a:solidFill>
                <a:latin typeface="Trebuchet MS"/>
              </a:rPr>
              <a:t>内所有的工作项都达到这个屏障函数，然后才继续执行。</a:t>
            </a:r>
            <a:endParaRPr lang="en-US" sz="2800" b="0" strike="noStrike" spc="-1" dirty="0">
              <a:latin typeface="Arial"/>
            </a:endParaRPr>
          </a:p>
          <a:p>
            <a:pPr marL="743040" lvl="1" indent="-285120">
              <a:lnSpc>
                <a:spcPct val="100000"/>
              </a:lnSpc>
              <a:spcBef>
                <a:spcPts val="680"/>
              </a:spcBef>
              <a:buClr>
                <a:srgbClr val="C0504D"/>
              </a:buClr>
              <a:buFont typeface="Arial"/>
              <a:buChar char="–"/>
            </a:pPr>
            <a:r>
              <a:rPr lang="zh-CN" altLang="en-US" sz="2800" b="0" strike="noStrike" spc="-1" dirty="0">
                <a:solidFill>
                  <a:srgbClr val="C0504D"/>
                </a:solidFill>
                <a:latin typeface="Trebuchet MS"/>
              </a:rPr>
              <a:t>推论 </a:t>
            </a:r>
            <a:r>
              <a:rPr lang="en-US" sz="2800" b="0" strike="noStrike" spc="-1" dirty="0">
                <a:solidFill>
                  <a:srgbClr val="C0504D"/>
                </a:solidFill>
                <a:latin typeface="Trebuchet MS"/>
              </a:rPr>
              <a:t>Corollary</a:t>
            </a:r>
            <a:r>
              <a:rPr lang="en-US" sz="2800" b="0" strike="noStrike" spc="-1" dirty="0">
                <a:solidFill>
                  <a:srgbClr val="000000"/>
                </a:solidFill>
                <a:latin typeface="Trebuchet MS"/>
              </a:rPr>
              <a:t>: </a:t>
            </a:r>
            <a:r>
              <a:rPr lang="zh-CN" altLang="en-US" sz="2800" b="0" strike="noStrike" spc="-1" dirty="0">
                <a:solidFill>
                  <a:srgbClr val="000000"/>
                </a:solidFill>
                <a:latin typeface="Trebuchet MS"/>
              </a:rPr>
              <a:t>如果在一个分支内有屏障函数</a:t>
            </a:r>
            <a:r>
              <a:rPr lang="en-US" sz="2800" b="0" strike="noStrike" spc="-1" dirty="0">
                <a:solidFill>
                  <a:srgbClr val="000000"/>
                </a:solidFill>
                <a:latin typeface="Trebuchet MS"/>
              </a:rPr>
              <a:t> </a:t>
            </a:r>
            <a:r>
              <a:rPr lang="en-US" sz="2800" b="0" strike="noStrike" spc="-1" dirty="0">
                <a:solidFill>
                  <a:srgbClr val="8064A2"/>
                </a:solidFill>
                <a:latin typeface="Trebuchet MS"/>
              </a:rPr>
              <a:t>barrier</a:t>
            </a:r>
            <a:r>
              <a:rPr lang="en-US" sz="2800" b="0" strike="noStrike" spc="-1" dirty="0">
                <a:solidFill>
                  <a:srgbClr val="000000"/>
                </a:solidFill>
                <a:latin typeface="Trebuchet MS"/>
              </a:rPr>
              <a:t>() </a:t>
            </a:r>
            <a:r>
              <a:rPr lang="zh-CN" altLang="en-US" sz="2800" b="0" strike="noStrike" spc="-1" dirty="0">
                <a:solidFill>
                  <a:srgbClr val="000000"/>
                </a:solidFill>
                <a:latin typeface="Trebuchet MS"/>
              </a:rPr>
              <a:t>那么如果有下面的情况中的任意一个，这个</a:t>
            </a:r>
            <a:r>
              <a:rPr lang="zh-CN" altLang="en-US" sz="3400" spc="-1" dirty="0">
                <a:solidFill>
                  <a:srgbClr val="C0504D"/>
                </a:solidFill>
                <a:latin typeface="Trebuchet MS"/>
              </a:rPr>
              <a:t>分支必须</a:t>
            </a:r>
            <a:r>
              <a:rPr lang="en-US" sz="3400" spc="-1" dirty="0">
                <a:solidFill>
                  <a:srgbClr val="C0504D"/>
                </a:solidFill>
                <a:latin typeface="Trebuchet MS"/>
              </a:rPr>
              <a:t> </a:t>
            </a:r>
            <a:r>
              <a:rPr lang="en-US" sz="2800" b="0" strike="noStrike" spc="-1" dirty="0">
                <a:solidFill>
                  <a:srgbClr val="000000"/>
                </a:solidFill>
                <a:latin typeface="Trebuchet MS"/>
              </a:rPr>
              <a:t>:</a:t>
            </a:r>
            <a:endParaRPr lang="en-US" sz="2800" b="0" strike="noStrike" spc="-1" dirty="0">
              <a:latin typeface="Arial"/>
            </a:endParaRPr>
          </a:p>
          <a:p>
            <a:pPr marL="1143000" lvl="2" indent="-227880">
              <a:lnSpc>
                <a:spcPct val="100000"/>
              </a:lnSpc>
              <a:spcBef>
                <a:spcPts val="519"/>
              </a:spcBef>
              <a:buClr>
                <a:srgbClr val="C0504D"/>
              </a:buClr>
              <a:buFont typeface="Arial"/>
              <a:buChar char="•"/>
            </a:pPr>
            <a:r>
              <a:rPr lang="zh-CN" altLang="en-US" sz="2400" spc="-1" dirty="0">
                <a:solidFill>
                  <a:srgbClr val="000000"/>
                </a:solidFill>
                <a:latin typeface="Trebuchet MS"/>
              </a:rPr>
              <a:t>被工作组中的</a:t>
            </a:r>
            <a:r>
              <a:rPr lang="zh-CN" altLang="en-US" sz="2600" spc="-1" dirty="0">
                <a:solidFill>
                  <a:srgbClr val="C0504D"/>
                </a:solidFill>
                <a:latin typeface="Trebuchet MS"/>
              </a:rPr>
              <a:t>所有</a:t>
            </a:r>
            <a:r>
              <a:rPr lang="zh-CN" altLang="en-US" sz="2400" spc="-1" dirty="0">
                <a:solidFill>
                  <a:srgbClr val="000000"/>
                </a:solidFill>
                <a:latin typeface="Trebuchet MS"/>
              </a:rPr>
              <a:t>工作项所选择，或者</a:t>
            </a:r>
            <a:endParaRPr lang="en-US" sz="2400" b="0" strike="noStrike" spc="-1" dirty="0">
              <a:latin typeface="Arial"/>
            </a:endParaRPr>
          </a:p>
          <a:p>
            <a:pPr marL="1143000" lvl="2" indent="-227880">
              <a:lnSpc>
                <a:spcPct val="100000"/>
              </a:lnSpc>
              <a:spcBef>
                <a:spcPts val="519"/>
              </a:spcBef>
              <a:buClr>
                <a:srgbClr val="C0504D"/>
              </a:buClr>
              <a:buFont typeface="Arial"/>
              <a:buChar char="•"/>
            </a:pPr>
            <a:r>
              <a:rPr lang="zh-CN" altLang="en-US" sz="2600" b="0" strike="noStrike" spc="-1" dirty="0">
                <a:solidFill>
                  <a:srgbClr val="C0504D"/>
                </a:solidFill>
                <a:latin typeface="Trebuchet MS"/>
              </a:rPr>
              <a:t>不被</a:t>
            </a:r>
            <a:r>
              <a:rPr lang="zh-CN" altLang="en-US" sz="2400" b="0" strike="noStrike" spc="-1" dirty="0">
                <a:solidFill>
                  <a:srgbClr val="000000"/>
                </a:solidFill>
                <a:latin typeface="Trebuchet MS"/>
              </a:rPr>
              <a:t>工作组中的任何工作项所选择</a:t>
            </a:r>
            <a:endParaRPr lang="en-US" altLang="zh-CN" sz="2400" b="0" strike="noStrike" spc="-1" dirty="0">
              <a:solidFill>
                <a:srgbClr val="000000"/>
              </a:solidFill>
              <a:latin typeface="Trebuchet MS"/>
            </a:endParaRPr>
          </a:p>
          <a:p>
            <a:pPr marL="915120" lvl="2">
              <a:lnSpc>
                <a:spcPct val="100000"/>
              </a:lnSpc>
              <a:spcBef>
                <a:spcPts val="519"/>
              </a:spcBef>
              <a:buClr>
                <a:srgbClr val="C0504D"/>
              </a:buClr>
            </a:pPr>
            <a:endParaRPr lang="en-US" sz="2400" b="0" strike="noStrike" spc="-1" dirty="0">
              <a:latin typeface="Arial"/>
            </a:endParaRPr>
          </a:p>
          <a:p>
            <a:pPr marL="343080" indent="-342360">
              <a:lnSpc>
                <a:spcPct val="100000"/>
              </a:lnSpc>
              <a:spcBef>
                <a:spcPts val="641"/>
              </a:spcBef>
              <a:buClr>
                <a:srgbClr val="000000"/>
              </a:buClr>
              <a:buFont typeface="Arial"/>
              <a:buChar char="•"/>
            </a:pPr>
            <a:r>
              <a:rPr lang="en-US" sz="3200" b="0" strike="noStrike" spc="-1" dirty="0">
                <a:solidFill>
                  <a:srgbClr val="000000"/>
                </a:solidFill>
                <a:latin typeface="Trebuchet MS"/>
              </a:rPr>
              <a:t> </a:t>
            </a:r>
            <a:r>
              <a:rPr lang="zh-CN" altLang="en-US" sz="3200" b="0" strike="noStrike" spc="-1" dirty="0">
                <a:solidFill>
                  <a:srgbClr val="000000"/>
                </a:solidFill>
                <a:latin typeface="Trebuchet MS"/>
              </a:rPr>
              <a:t>工作组之间</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spc="-1" dirty="0">
                <a:solidFill>
                  <a:srgbClr val="000000"/>
                </a:solidFill>
                <a:latin typeface="Trebuchet MS"/>
              </a:rPr>
              <a:t>不保证一个工作组相对于另外的某个工作组在何时何处执行</a:t>
            </a:r>
            <a:endParaRPr lang="en-US" altLang="zh-CN" sz="2800" spc="-1" dirty="0">
              <a:solidFill>
                <a:srgbClr val="000000"/>
              </a:solidFill>
              <a:latin typeface="Trebuchet MS"/>
            </a:endParaRPr>
          </a:p>
          <a:p>
            <a:pPr marL="743040" lvl="1" indent="-285120">
              <a:lnSpc>
                <a:spcPct val="100000"/>
              </a:lnSpc>
              <a:spcBef>
                <a:spcPts val="561"/>
              </a:spcBef>
              <a:buClr>
                <a:srgbClr val="000000"/>
              </a:buClr>
              <a:buFont typeface="Arial"/>
              <a:buChar char="–"/>
            </a:pPr>
            <a:r>
              <a:rPr lang="en-US" sz="2800" b="0" strike="noStrike" spc="-1" dirty="0">
                <a:solidFill>
                  <a:srgbClr val="8064A2"/>
                </a:solidFill>
                <a:latin typeface="Trebuchet MS"/>
              </a:rPr>
              <a:t>C</a:t>
            </a:r>
            <a:r>
              <a:rPr lang="zh-CN" altLang="en-US" sz="2800" b="0" strike="noStrike" spc="-1" dirty="0">
                <a:solidFill>
                  <a:srgbClr val="8064A2"/>
                </a:solidFill>
                <a:latin typeface="Trebuchet MS"/>
              </a:rPr>
              <a:t>两个不同的工作组之间不能交换数据，也不能有像内存屏障（</a:t>
            </a:r>
            <a:r>
              <a:rPr lang="en-US" altLang="zh-CN" sz="2800" b="0" strike="noStrike" spc="-1" dirty="0">
                <a:solidFill>
                  <a:srgbClr val="8064A2"/>
                </a:solidFill>
                <a:latin typeface="Trebuchet MS"/>
              </a:rPr>
              <a:t>barrier</a:t>
            </a:r>
            <a:r>
              <a:rPr lang="zh-CN" altLang="en-US" sz="2800" b="0" strike="noStrike" spc="-1" dirty="0">
                <a:solidFill>
                  <a:srgbClr val="8064A2"/>
                </a:solidFill>
                <a:latin typeface="Trebuchet MS"/>
              </a:rPr>
              <a:t>）这样的同步（</a:t>
            </a:r>
            <a:r>
              <a:rPr lang="en-US" altLang="zh-CN" sz="2800" b="0" strike="noStrike" spc="-1" dirty="0">
                <a:solidFill>
                  <a:srgbClr val="8064A2"/>
                </a:solidFill>
                <a:latin typeface="Trebuchet MS"/>
              </a:rPr>
              <a:t>synchronization</a:t>
            </a:r>
            <a:r>
              <a:rPr lang="zh-CN" altLang="en-US" sz="2800" b="0" strike="noStrike" spc="-1" dirty="0">
                <a:solidFill>
                  <a:srgbClr val="8064A2"/>
                </a:solidFill>
                <a:latin typeface="Trebuchet MS"/>
              </a:rPr>
              <a:t>）（这一特性非常关键）</a:t>
            </a:r>
            <a:endParaRPr lang="en-US" sz="2800" b="0" strike="noStrike" spc="-1" dirty="0">
              <a:latin typeface="Arial"/>
            </a:endParaRPr>
          </a:p>
          <a:p>
            <a:pPr marL="743040" lvl="1" indent="-285120">
              <a:lnSpc>
                <a:spcPct val="100000"/>
              </a:lnSpc>
              <a:spcBef>
                <a:spcPts val="561"/>
              </a:spcBef>
              <a:buClr>
                <a:srgbClr val="C0504D"/>
              </a:buClr>
              <a:buFont typeface="Arial"/>
              <a:buChar char="–"/>
            </a:pPr>
            <a:r>
              <a:rPr lang="zh-CN" altLang="en-US" sz="2800" b="0" strike="noStrike" spc="-1" dirty="0">
                <a:solidFill>
                  <a:srgbClr val="C0504D"/>
                </a:solidFill>
                <a:latin typeface="Trebuchet MS"/>
              </a:rPr>
              <a:t>唯一的解决方法：完成核函数数然后启动另一个核函数（</a:t>
            </a:r>
            <a:r>
              <a:rPr lang="en-US" altLang="zh-CN" sz="2800" b="0" strike="noStrike" spc="-1" dirty="0">
                <a:solidFill>
                  <a:srgbClr val="C0504D"/>
                </a:solidFill>
                <a:latin typeface="Trebuchet MS"/>
              </a:rPr>
              <a:t>kernel</a:t>
            </a:r>
            <a:r>
              <a:rPr lang="zh-CN" altLang="en-US" sz="2800" b="0" strike="noStrike" spc="-1" dirty="0">
                <a:solidFill>
                  <a:srgbClr val="C0504D"/>
                </a:solidFill>
                <a:latin typeface="Trebuchet MS"/>
              </a:rPr>
              <a:t>）</a:t>
            </a:r>
            <a:endParaRPr lang="en-US" sz="2800" b="0" strike="noStrike" spc="-1" dirty="0">
              <a:latin typeface="Arial"/>
            </a:endParaRPr>
          </a:p>
          <a:p>
            <a:pPr>
              <a:lnSpc>
                <a:spcPct val="100000"/>
              </a:lnSpc>
              <a:spcBef>
                <a:spcPts val="641"/>
              </a:spcBef>
            </a:pPr>
            <a:endParaRPr lang="en-US" sz="2800" b="0" strike="noStrike" spc="-1" dirty="0">
              <a:latin typeface="Arial"/>
            </a:endParaRPr>
          </a:p>
        </p:txBody>
      </p:sp>
      <p:sp>
        <p:nvSpPr>
          <p:cNvPr id="1813" name="CustomShape 3"/>
          <p:cNvSpPr/>
          <p:nvPr/>
        </p:nvSpPr>
        <p:spPr>
          <a:xfrm>
            <a:off x="4774517" y="847080"/>
            <a:ext cx="4129036" cy="912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z="1800" b="0" strike="noStrike" spc="-1" dirty="0">
                <a:solidFill>
                  <a:srgbClr val="4F81BD"/>
                </a:solidFill>
                <a:latin typeface="Trebuchet MS"/>
                <a:ea typeface="DejaVu Sans"/>
              </a:rPr>
              <a:t>确保局部内存或者全局内存浓重的内存操作具有正确顺序</a:t>
            </a:r>
            <a:r>
              <a:rPr lang="en-US" sz="1800" b="0" strike="noStrike" spc="-1" dirty="0">
                <a:solidFill>
                  <a:srgbClr val="4F81BD"/>
                </a:solidFill>
                <a:latin typeface="Trebuchet MS"/>
                <a:ea typeface="DejaVu Sans"/>
              </a:rPr>
              <a:t>(</a:t>
            </a:r>
            <a:r>
              <a:rPr lang="zh-CN" altLang="en-US" sz="1800" b="0" strike="noStrike" spc="-1" dirty="0">
                <a:solidFill>
                  <a:srgbClr val="4F81BD"/>
                </a:solidFill>
                <a:latin typeface="Trebuchet MS"/>
                <a:ea typeface="DejaVu Sans"/>
              </a:rPr>
              <a:t>刷新或者队列一个内存围栏（</a:t>
            </a:r>
            <a:r>
              <a:rPr lang="en-US" altLang="zh-CN" spc="-1" dirty="0">
                <a:solidFill>
                  <a:srgbClr val="4F81BD"/>
                </a:solidFill>
                <a:latin typeface="Trebuchet MS"/>
              </a:rPr>
              <a:t> memory fence </a:t>
            </a:r>
            <a:r>
              <a:rPr lang="zh-CN" altLang="en-US" sz="1800" b="0" strike="noStrike" spc="-1" dirty="0">
                <a:solidFill>
                  <a:srgbClr val="4F81BD"/>
                </a:solidFill>
                <a:latin typeface="Trebuchet MS"/>
                <a:ea typeface="DejaVu Sans"/>
              </a:rPr>
              <a:t>）</a:t>
            </a:r>
            <a:r>
              <a:rPr lang="en-US" sz="1800" b="0" strike="noStrike" spc="-1" dirty="0">
                <a:solidFill>
                  <a:srgbClr val="4F81BD"/>
                </a:solidFill>
                <a:latin typeface="Trebuchet MS"/>
                <a:ea typeface="DejaVu Sans"/>
              </a:rPr>
              <a:t>)</a:t>
            </a:r>
            <a:endParaRPr lang="en-US" sz="1800" b="0" strike="noStrike" spc="-1" dirty="0">
              <a:latin typeface="Arial"/>
            </a:endParaRPr>
          </a:p>
        </p:txBody>
      </p:sp>
      <p:sp>
        <p:nvSpPr>
          <p:cNvPr id="1814" name="CustomShape 4"/>
          <p:cNvSpPr/>
          <p:nvPr/>
        </p:nvSpPr>
        <p:spPr>
          <a:xfrm flipH="1">
            <a:off x="3804446" y="1760040"/>
            <a:ext cx="2458473" cy="498344"/>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1815" name="CustomShape 5"/>
          <p:cNvSpPr/>
          <p:nvPr/>
        </p:nvSpPr>
        <p:spPr>
          <a:xfrm>
            <a:off x="6264360" y="1760040"/>
            <a:ext cx="179280" cy="73332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6" name="CustomShape 1"/>
          <p:cNvSpPr/>
          <p:nvPr/>
        </p:nvSpPr>
        <p:spPr>
          <a:xfrm>
            <a:off x="107640" y="12564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lnSpcReduction="20000"/>
          </a:bodyPr>
          <a:lstStyle/>
          <a:p>
            <a:pPr algn="ctr">
              <a:lnSpc>
                <a:spcPct val="100000"/>
              </a:lnSpc>
            </a:pPr>
            <a:r>
              <a:rPr lang="zh-CN" altLang="en-US" sz="4400" b="0" strike="noStrike" spc="-1" dirty="0">
                <a:solidFill>
                  <a:srgbClr val="000000"/>
                </a:solidFill>
                <a:latin typeface="Trebuchet MS"/>
              </a:rPr>
              <a:t>什么地方需要同步（</a:t>
            </a:r>
            <a:r>
              <a:rPr lang="en-US" altLang="zh-CN" sz="4400" spc="-1" dirty="0">
                <a:solidFill>
                  <a:srgbClr val="000000"/>
                </a:solidFill>
                <a:latin typeface="Trebuchet MS"/>
              </a:rPr>
              <a:t> synchronization </a:t>
            </a:r>
            <a:r>
              <a:rPr lang="zh-CN" altLang="en-US" sz="4400" b="0" strike="noStrike" spc="-1" dirty="0">
                <a:solidFill>
                  <a:srgbClr val="000000"/>
                </a:solidFill>
                <a:latin typeface="Trebuchet MS"/>
              </a:rPr>
              <a:t>）</a:t>
            </a:r>
            <a:r>
              <a:rPr lang="en-US" sz="4400" b="0" strike="noStrike" spc="-1" dirty="0">
                <a:solidFill>
                  <a:srgbClr val="000000"/>
                </a:solidFill>
                <a:latin typeface="Trebuchet MS"/>
              </a:rPr>
              <a:t>?</a:t>
            </a:r>
            <a:endParaRPr lang="en-US" sz="4400" b="0" strike="noStrike" spc="-1" dirty="0">
              <a:latin typeface="Arial"/>
            </a:endParaRPr>
          </a:p>
        </p:txBody>
      </p:sp>
      <p:sp>
        <p:nvSpPr>
          <p:cNvPr id="1817" name="CustomShape 2"/>
          <p:cNvSpPr/>
          <p:nvPr/>
        </p:nvSpPr>
        <p:spPr>
          <a:xfrm>
            <a:off x="457200" y="1600200"/>
            <a:ext cx="8228880" cy="2260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设想</a:t>
            </a:r>
            <a:r>
              <a:rPr lang="zh-CN" altLang="en-US" sz="3200" spc="-1" dirty="0">
                <a:solidFill>
                  <a:srgbClr val="000000"/>
                </a:solidFill>
                <a:latin typeface="Trebuchet MS"/>
              </a:rPr>
              <a:t>一个归约过程</a:t>
            </a:r>
            <a:r>
              <a:rPr lang="zh-CN" altLang="en-US" sz="3200" b="0" strike="noStrike" spc="-1" dirty="0">
                <a:solidFill>
                  <a:srgbClr val="000000"/>
                </a:solidFill>
                <a:latin typeface="Trebuchet MS"/>
              </a:rPr>
              <a:t>（</a:t>
            </a:r>
            <a:r>
              <a:rPr lang="en-US" altLang="zh-CN" sz="3200" b="0" strike="noStrike" spc="-1" dirty="0">
                <a:solidFill>
                  <a:srgbClr val="000000"/>
                </a:solidFill>
                <a:latin typeface="Trebuchet MS"/>
              </a:rPr>
              <a:t>reduction</a:t>
            </a:r>
            <a:r>
              <a:rPr lang="zh-CN" altLang="en-US" sz="3200" b="0" strike="noStrike" spc="-1" dirty="0">
                <a:solidFill>
                  <a:srgbClr val="000000"/>
                </a:solidFill>
                <a:latin typeface="Trebuchet MS"/>
              </a:rPr>
              <a:t>）</a:t>
            </a:r>
            <a:r>
              <a:rPr lang="en-US" sz="3200" b="0" strike="noStrike" spc="-1" dirty="0">
                <a:solidFill>
                  <a:srgbClr val="000000"/>
                </a:solidFill>
                <a:latin typeface="Trebuchet MS"/>
              </a:rPr>
              <a:t> … </a:t>
            </a:r>
            <a:r>
              <a:rPr lang="zh-CN" altLang="en-US" sz="3200" b="0" strike="noStrike" spc="-1" dirty="0">
                <a:solidFill>
                  <a:srgbClr val="000000"/>
                </a:solidFill>
                <a:latin typeface="Trebuchet MS"/>
              </a:rPr>
              <a:t>将</a:t>
            </a:r>
            <a:r>
              <a:rPr lang="zh-CN" altLang="en-US" sz="3200" spc="-1" dirty="0">
                <a:solidFill>
                  <a:srgbClr val="000000"/>
                </a:solidFill>
                <a:latin typeface="Trebuchet MS"/>
              </a:rPr>
              <a:t>一系列数值归约成</a:t>
            </a:r>
            <a:r>
              <a:rPr lang="zh-CN" altLang="en-US" sz="3200" b="0" strike="noStrike" spc="-1" dirty="0">
                <a:solidFill>
                  <a:srgbClr val="000000"/>
                </a:solidFill>
                <a:latin typeface="Trebuchet MS"/>
              </a:rPr>
              <a:t>一个单独的值</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例如求一个数组中所有元素的和</a:t>
            </a:r>
            <a:endParaRPr lang="en-US" sz="2800" b="0" strike="noStrike" spc="-1" dirty="0">
              <a:latin typeface="Arial"/>
            </a:endParaRPr>
          </a:p>
          <a:p>
            <a:pPr marL="343080" indent="-342360">
              <a:spcBef>
                <a:spcPts val="641"/>
              </a:spcBef>
              <a:buClr>
                <a:srgbClr val="000000"/>
              </a:buClr>
              <a:buFont typeface="Arial"/>
              <a:buChar char="•"/>
            </a:pPr>
            <a:r>
              <a:rPr lang="zh-CN" altLang="en-US" sz="3200" b="0" strike="noStrike" spc="-1" dirty="0">
                <a:solidFill>
                  <a:srgbClr val="000000"/>
                </a:solidFill>
                <a:latin typeface="Trebuchet MS"/>
              </a:rPr>
              <a:t>顺序编码（</a:t>
            </a:r>
            <a:r>
              <a:rPr lang="en-US" altLang="zh-CN" sz="3200" spc="-1" dirty="0">
                <a:solidFill>
                  <a:srgbClr val="000000"/>
                </a:solidFill>
                <a:latin typeface="Trebuchet MS"/>
              </a:rPr>
              <a:t>Sequential code</a:t>
            </a:r>
            <a:r>
              <a:rPr lang="zh-CN" altLang="en-US" sz="3200" b="0" strike="noStrike" spc="-1" dirty="0">
                <a:solidFill>
                  <a:srgbClr val="000000"/>
                </a:solidFill>
                <a:latin typeface="Trebuchet MS"/>
              </a:rPr>
              <a:t>）</a:t>
            </a:r>
            <a:endParaRPr lang="en-US" sz="3200" b="0" strike="noStrike" spc="-1" dirty="0">
              <a:latin typeface="Arial"/>
            </a:endParaRPr>
          </a:p>
          <a:p>
            <a:pPr>
              <a:lnSpc>
                <a:spcPct val="100000"/>
              </a:lnSpc>
              <a:spcBef>
                <a:spcPts val="641"/>
              </a:spcBef>
            </a:pPr>
            <a:endParaRPr lang="en-US" sz="3200" b="0" strike="noStrike" spc="-1" dirty="0">
              <a:latin typeface="Arial"/>
            </a:endParaRPr>
          </a:p>
        </p:txBody>
      </p:sp>
      <p:sp>
        <p:nvSpPr>
          <p:cNvPr id="1818" name="CustomShape 3"/>
          <p:cNvSpPr/>
          <p:nvPr/>
        </p:nvSpPr>
        <p:spPr>
          <a:xfrm>
            <a:off x="1547640" y="4001040"/>
            <a:ext cx="6120000" cy="2650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400" b="1" strike="noStrike" spc="-1" dirty="0">
                <a:solidFill>
                  <a:srgbClr val="C0504D"/>
                </a:solidFill>
                <a:latin typeface="Courier New Bold"/>
                <a:ea typeface="DejaVu Sans"/>
              </a:rPr>
              <a:t>int </a:t>
            </a:r>
            <a:r>
              <a:rPr lang="en-US" sz="2400" b="1" strike="noStrike" spc="-1" dirty="0">
                <a:solidFill>
                  <a:srgbClr val="17375E"/>
                </a:solidFill>
                <a:latin typeface="Courier New Bold"/>
                <a:ea typeface="DejaVu Sans"/>
              </a:rPr>
              <a:t>reduce</a:t>
            </a:r>
            <a:r>
              <a:rPr lang="en-US" sz="2400" b="1" strike="noStrike" spc="-1" dirty="0">
                <a:solidFill>
                  <a:srgbClr val="000000"/>
                </a:solidFill>
                <a:latin typeface="Courier New Bold"/>
                <a:ea typeface="DejaVu Sans"/>
              </a:rPr>
              <a:t>(</a:t>
            </a:r>
            <a:r>
              <a:rPr lang="en-US" sz="2400" b="1" strike="noStrike" spc="-1" dirty="0">
                <a:solidFill>
                  <a:srgbClr val="C0504D"/>
                </a:solidFill>
                <a:latin typeface="Courier New Bold"/>
                <a:ea typeface="DejaVu Sans"/>
              </a:rPr>
              <a:t>int </a:t>
            </a:r>
            <a:r>
              <a:rPr lang="en-US" sz="2400" b="1" strike="noStrike" spc="-1" dirty="0" err="1">
                <a:solidFill>
                  <a:srgbClr val="000000"/>
                </a:solidFill>
                <a:latin typeface="Courier New Bold"/>
                <a:ea typeface="DejaVu Sans"/>
              </a:rPr>
              <a:t>Ndim</a:t>
            </a:r>
            <a:r>
              <a:rPr lang="en-US" sz="2400" b="1" strike="noStrike" spc="-1" dirty="0">
                <a:solidFill>
                  <a:srgbClr val="000000"/>
                </a:solidFill>
                <a:latin typeface="Courier New Bold"/>
                <a:ea typeface="DejaVu Sans"/>
              </a:rPr>
              <a:t>, </a:t>
            </a:r>
            <a:r>
              <a:rPr lang="en-US" sz="2400" b="1" strike="noStrike" spc="-1" dirty="0">
                <a:solidFill>
                  <a:srgbClr val="C0504D"/>
                </a:solidFill>
                <a:latin typeface="Courier New Bold"/>
                <a:ea typeface="DejaVu Sans"/>
              </a:rPr>
              <a:t>int </a:t>
            </a:r>
            <a:r>
              <a:rPr lang="en-US" sz="2400" b="1" strike="noStrike" spc="-1" dirty="0">
                <a:solidFill>
                  <a:srgbClr val="000000"/>
                </a:solidFill>
                <a:latin typeface="Courier New Bold"/>
                <a:ea typeface="DejaVu Sans"/>
              </a:rPr>
              <a:t>*A)</a:t>
            </a:r>
            <a:endParaRPr lang="en-US" sz="2400" b="0" strike="noStrike" spc="-1" dirty="0">
              <a:latin typeface="Arial"/>
            </a:endParaRPr>
          </a:p>
          <a:p>
            <a:pPr>
              <a:lnSpc>
                <a:spcPct val="100000"/>
              </a:lnSpc>
            </a:pPr>
            <a:r>
              <a:rPr lang="en-US" sz="2400" b="1" strike="noStrike" spc="-1" dirty="0">
                <a:solidFill>
                  <a:srgbClr val="000000"/>
                </a:solidFill>
                <a:latin typeface="Courier New Bold"/>
                <a:ea typeface="DejaVu Sans"/>
              </a:rPr>
              <a:t>{</a:t>
            </a:r>
            <a:endParaRPr lang="en-US" sz="2400" b="0" strike="noStrike" spc="-1" dirty="0">
              <a:latin typeface="Arial"/>
            </a:endParaRPr>
          </a:p>
          <a:p>
            <a:pPr>
              <a:lnSpc>
                <a:spcPct val="100000"/>
              </a:lnSpc>
            </a:pPr>
            <a:r>
              <a:rPr lang="en-US" sz="2400" b="1" strike="noStrike" spc="-1" dirty="0">
                <a:solidFill>
                  <a:srgbClr val="000000"/>
                </a:solidFill>
                <a:latin typeface="Courier New Bold"/>
                <a:ea typeface="DejaVu Sans"/>
              </a:rPr>
              <a:t>  </a:t>
            </a:r>
            <a:r>
              <a:rPr lang="en-US" sz="2400" b="1" strike="noStrike" spc="-1" dirty="0">
                <a:solidFill>
                  <a:srgbClr val="4F81BD"/>
                </a:solidFill>
                <a:latin typeface="Courier New Bold"/>
                <a:ea typeface="DejaVu Sans"/>
              </a:rPr>
              <a:t>int</a:t>
            </a:r>
            <a:r>
              <a:rPr lang="en-US" sz="2400" b="1" strike="noStrike" spc="-1" dirty="0">
                <a:solidFill>
                  <a:srgbClr val="000000"/>
                </a:solidFill>
                <a:latin typeface="Courier New Bold"/>
                <a:ea typeface="DejaVu Sans"/>
              </a:rPr>
              <a:t> sum = 0;</a:t>
            </a:r>
            <a:endParaRPr lang="en-US" sz="2400" b="0" strike="noStrike" spc="-1" dirty="0">
              <a:latin typeface="Arial"/>
            </a:endParaRPr>
          </a:p>
          <a:p>
            <a:pPr>
              <a:lnSpc>
                <a:spcPct val="100000"/>
              </a:lnSpc>
            </a:pPr>
            <a:r>
              <a:rPr lang="en-US" sz="2400" b="1" strike="noStrike" spc="-1" dirty="0">
                <a:solidFill>
                  <a:srgbClr val="4F81BD"/>
                </a:solidFill>
                <a:latin typeface="Courier New Bold"/>
                <a:ea typeface="DejaVu Sans"/>
              </a:rPr>
              <a:t>  for </a:t>
            </a:r>
            <a:r>
              <a:rPr lang="en-US" sz="2400" b="1" strike="noStrike" spc="-1" dirty="0">
                <a:solidFill>
                  <a:srgbClr val="000000"/>
                </a:solidFill>
                <a:latin typeface="Courier New Bold"/>
                <a:ea typeface="DejaVu Sans"/>
              </a:rPr>
              <a:t>(</a:t>
            </a:r>
            <a:r>
              <a:rPr lang="en-US" sz="2400" b="1" strike="noStrike" spc="-1" dirty="0">
                <a:solidFill>
                  <a:srgbClr val="C0504D"/>
                </a:solidFill>
                <a:latin typeface="Courier New Bold"/>
                <a:ea typeface="DejaVu Sans"/>
              </a:rPr>
              <a:t>int</a:t>
            </a:r>
            <a:r>
              <a:rPr lang="en-US" sz="2400" b="1" strike="noStrike" spc="-1" dirty="0">
                <a:solidFill>
                  <a:srgbClr val="000000"/>
                </a:solidFill>
                <a:latin typeface="Courier New Bold"/>
                <a:ea typeface="DejaVu Sans"/>
              </a:rPr>
              <a:t> </a:t>
            </a:r>
            <a:r>
              <a:rPr lang="en-US" sz="2400" b="1" strike="noStrike" spc="-1" dirty="0" err="1">
                <a:solidFill>
                  <a:srgbClr val="000000"/>
                </a:solidFill>
                <a:latin typeface="Courier New Bold"/>
                <a:ea typeface="DejaVu Sans"/>
              </a:rPr>
              <a:t>i</a:t>
            </a:r>
            <a:r>
              <a:rPr lang="en-US" sz="2400" b="1" strike="noStrike" spc="-1" dirty="0">
                <a:solidFill>
                  <a:srgbClr val="000000"/>
                </a:solidFill>
                <a:latin typeface="Courier New Bold"/>
                <a:ea typeface="DejaVu Sans"/>
              </a:rPr>
              <a:t> = 0; </a:t>
            </a:r>
            <a:r>
              <a:rPr lang="en-US" sz="2400" b="1" strike="noStrike" spc="-1" dirty="0" err="1">
                <a:solidFill>
                  <a:srgbClr val="000000"/>
                </a:solidFill>
                <a:latin typeface="Courier New Bold"/>
                <a:ea typeface="DejaVu Sans"/>
              </a:rPr>
              <a:t>i</a:t>
            </a:r>
            <a:r>
              <a:rPr lang="en-US" sz="2400" b="1" strike="noStrike" spc="-1" dirty="0">
                <a:solidFill>
                  <a:srgbClr val="000000"/>
                </a:solidFill>
                <a:latin typeface="Courier New Bold"/>
                <a:ea typeface="DejaVu Sans"/>
              </a:rPr>
              <a:t> &lt; </a:t>
            </a:r>
            <a:r>
              <a:rPr lang="en-US" sz="2400" b="1" strike="noStrike" spc="-1" dirty="0" err="1">
                <a:solidFill>
                  <a:srgbClr val="000000"/>
                </a:solidFill>
                <a:latin typeface="Courier New Bold"/>
                <a:ea typeface="DejaVu Sans"/>
              </a:rPr>
              <a:t>Ndim</a:t>
            </a:r>
            <a:r>
              <a:rPr lang="en-US" sz="2400" b="1" strike="noStrike" spc="-1" dirty="0">
                <a:solidFill>
                  <a:srgbClr val="000000"/>
                </a:solidFill>
                <a:latin typeface="Courier New Bold"/>
                <a:ea typeface="DejaVu Sans"/>
              </a:rPr>
              <a:t>; </a:t>
            </a:r>
            <a:r>
              <a:rPr lang="en-US" sz="2400" b="1" strike="noStrike" spc="-1" dirty="0" err="1">
                <a:solidFill>
                  <a:srgbClr val="000000"/>
                </a:solidFill>
                <a:latin typeface="Courier New Bold"/>
                <a:ea typeface="DejaVu Sans"/>
              </a:rPr>
              <a:t>i</a:t>
            </a:r>
            <a:r>
              <a:rPr lang="en-US" sz="2400" b="1" strike="noStrike" spc="-1" dirty="0">
                <a:solidFill>
                  <a:srgbClr val="000000"/>
                </a:solidFill>
                <a:latin typeface="Courier New Bold"/>
                <a:ea typeface="DejaVu Sans"/>
              </a:rPr>
              <a:t>++)</a:t>
            </a:r>
            <a:endParaRPr lang="en-US" sz="2400" b="0" strike="noStrike" spc="-1" dirty="0">
              <a:latin typeface="Arial"/>
            </a:endParaRPr>
          </a:p>
          <a:p>
            <a:pPr>
              <a:lnSpc>
                <a:spcPct val="100000"/>
              </a:lnSpc>
            </a:pPr>
            <a:r>
              <a:rPr lang="en-US" sz="2400" b="1" strike="noStrike" spc="-1" dirty="0">
                <a:solidFill>
                  <a:srgbClr val="000000"/>
                </a:solidFill>
                <a:latin typeface="Courier New Bold"/>
                <a:ea typeface="DejaVu Sans"/>
              </a:rPr>
              <a:t>    sum += A[</a:t>
            </a:r>
            <a:r>
              <a:rPr lang="en-US" sz="2400" b="1" strike="noStrike" spc="-1" dirty="0" err="1">
                <a:solidFill>
                  <a:srgbClr val="000000"/>
                </a:solidFill>
                <a:latin typeface="Courier New Bold"/>
                <a:ea typeface="DejaVu Sans"/>
              </a:rPr>
              <a:t>i</a:t>
            </a:r>
            <a:r>
              <a:rPr lang="en-US" sz="2400" b="1" strike="noStrike" spc="-1" dirty="0">
                <a:solidFill>
                  <a:srgbClr val="000000"/>
                </a:solidFill>
                <a:latin typeface="Courier New Bold"/>
                <a:ea typeface="DejaVu Sans"/>
              </a:rPr>
              <a:t>];</a:t>
            </a:r>
            <a:endParaRPr lang="en-US" sz="2400" b="0" strike="noStrike" spc="-1" dirty="0">
              <a:latin typeface="Arial"/>
            </a:endParaRPr>
          </a:p>
          <a:p>
            <a:pPr>
              <a:lnSpc>
                <a:spcPct val="100000"/>
              </a:lnSpc>
            </a:pPr>
            <a:r>
              <a:rPr lang="en-US" sz="2400" b="1" strike="noStrike" spc="-1" dirty="0">
                <a:solidFill>
                  <a:srgbClr val="000000"/>
                </a:solidFill>
                <a:latin typeface="Courier New Bold"/>
                <a:ea typeface="DejaVu Sans"/>
              </a:rPr>
              <a:t>  </a:t>
            </a:r>
            <a:r>
              <a:rPr lang="en-US" sz="2400" b="1" strike="noStrike" spc="-1" dirty="0">
                <a:solidFill>
                  <a:srgbClr val="4F81BD"/>
                </a:solidFill>
                <a:latin typeface="Courier New Bold"/>
                <a:ea typeface="DejaVu Sans"/>
              </a:rPr>
              <a:t>return</a:t>
            </a:r>
            <a:r>
              <a:rPr lang="en-US" sz="2400" b="1" strike="noStrike" spc="-1" dirty="0">
                <a:solidFill>
                  <a:srgbClr val="000000"/>
                </a:solidFill>
                <a:latin typeface="Courier New Bold"/>
                <a:ea typeface="DejaVu Sans"/>
              </a:rPr>
              <a:t> sum;</a:t>
            </a:r>
            <a:endParaRPr lang="en-US" sz="2400" b="0" strike="noStrike" spc="-1" dirty="0">
              <a:latin typeface="Arial"/>
            </a:endParaRPr>
          </a:p>
          <a:p>
            <a:pPr>
              <a:lnSpc>
                <a:spcPct val="100000"/>
              </a:lnSpc>
            </a:pPr>
            <a:r>
              <a:rPr lang="en-US" sz="2400" b="1" strike="noStrike" spc="-1" dirty="0">
                <a:solidFill>
                  <a:srgbClr val="000000"/>
                </a:solidFill>
                <a:latin typeface="Courier New Bold"/>
                <a:ea typeface="DejaVu Sans"/>
              </a:rPr>
              <a:t>}</a:t>
            </a:r>
            <a:endParaRPr lang="en-US" sz="2400" b="0" strike="noStrike" spc="-1" dirty="0">
              <a:latin typeface="Arial"/>
            </a:endParaRP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9"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3200" spc="-1" dirty="0">
                <a:solidFill>
                  <a:srgbClr val="000000"/>
                </a:solidFill>
                <a:latin typeface="Trebuchet MS"/>
              </a:rPr>
              <a:t>简单的并行归约（</a:t>
            </a:r>
            <a:r>
              <a:rPr lang="en-US" altLang="zh-CN" sz="3200" spc="-1" dirty="0">
                <a:solidFill>
                  <a:srgbClr val="000000"/>
                </a:solidFill>
                <a:latin typeface="Trebuchet MS"/>
              </a:rPr>
              <a:t>parallel reduction</a:t>
            </a:r>
            <a:r>
              <a:rPr lang="zh-CN" altLang="en-US" sz="3200" spc="-1" dirty="0">
                <a:solidFill>
                  <a:srgbClr val="000000"/>
                </a:solidFill>
                <a:latin typeface="Trebuchet MS"/>
              </a:rPr>
              <a:t>）</a:t>
            </a:r>
            <a:endParaRPr lang="en-US" sz="3200" b="0" strike="noStrike" spc="-1" dirty="0">
              <a:latin typeface="Arial"/>
            </a:endParaRPr>
          </a:p>
        </p:txBody>
      </p:sp>
      <p:sp>
        <p:nvSpPr>
          <p:cNvPr id="1820" name="CustomShape 2"/>
          <p:cNvSpPr/>
          <p:nvPr/>
        </p:nvSpPr>
        <p:spPr>
          <a:xfrm>
            <a:off x="179640" y="1600200"/>
            <a:ext cx="8784360" cy="4996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marL="343080" indent="-342360">
              <a:lnSpc>
                <a:spcPct val="110000"/>
              </a:lnSpc>
              <a:spcBef>
                <a:spcPts val="641"/>
              </a:spcBef>
              <a:buClr>
                <a:srgbClr val="000000"/>
              </a:buClr>
              <a:buFont typeface="Arial"/>
              <a:buChar char="•"/>
            </a:pPr>
            <a:r>
              <a:rPr lang="zh-CN" altLang="en-US" sz="3200" b="0" strike="noStrike" spc="-1" dirty="0">
                <a:solidFill>
                  <a:srgbClr val="000000"/>
                </a:solidFill>
                <a:latin typeface="Trebuchet MS"/>
              </a:rPr>
              <a:t>一个归约过程可以分为三个步骤</a:t>
            </a:r>
            <a:r>
              <a:rPr lang="en-US" sz="3200" b="0" strike="noStrike" spc="-1" dirty="0">
                <a:solidFill>
                  <a:srgbClr val="000000"/>
                </a:solidFill>
                <a:latin typeface="Trebuchet MS"/>
              </a:rPr>
              <a:t>:</a:t>
            </a:r>
            <a:endParaRPr lang="en-US" sz="3200" b="0" strike="noStrike" spc="-1" dirty="0">
              <a:latin typeface="Arial"/>
            </a:endParaRPr>
          </a:p>
          <a:p>
            <a:pPr marL="971640" lvl="1" indent="-513720">
              <a:lnSpc>
                <a:spcPct val="110000"/>
              </a:lnSpc>
              <a:spcBef>
                <a:spcPts val="561"/>
              </a:spcBef>
              <a:buClr>
                <a:srgbClr val="000000"/>
              </a:buClr>
              <a:buFont typeface="Trebuchet MS"/>
              <a:buAutoNum type="arabicPeriod"/>
            </a:pPr>
            <a:r>
              <a:rPr lang="zh-CN" altLang="en-US" sz="2800" spc="-1" dirty="0">
                <a:solidFill>
                  <a:srgbClr val="000000"/>
                </a:solidFill>
                <a:latin typeface="Trebuchet MS"/>
              </a:rPr>
              <a:t>每个工作项（</a:t>
            </a:r>
            <a:r>
              <a:rPr lang="en-US" altLang="zh-CN" sz="2800" spc="-1" dirty="0">
                <a:solidFill>
                  <a:srgbClr val="000000"/>
                </a:solidFill>
                <a:latin typeface="Trebuchet MS"/>
              </a:rPr>
              <a:t>work-item</a:t>
            </a:r>
            <a:r>
              <a:rPr lang="zh-CN" altLang="en-US" sz="2800" spc="-1" dirty="0">
                <a:solidFill>
                  <a:srgbClr val="000000"/>
                </a:solidFill>
                <a:latin typeface="Trebuchet MS"/>
              </a:rPr>
              <a:t>）都将其私有内存的值累加到一个局部数组（</a:t>
            </a:r>
            <a:r>
              <a:rPr lang="en-US" altLang="zh-CN" sz="2800" spc="-1" dirty="0">
                <a:solidFill>
                  <a:srgbClr val="000000"/>
                </a:solidFill>
                <a:latin typeface="Trebuchet MS"/>
              </a:rPr>
              <a:t>local array</a:t>
            </a:r>
            <a:r>
              <a:rPr lang="zh-CN" altLang="en-US" sz="2800" spc="-1" dirty="0">
                <a:solidFill>
                  <a:srgbClr val="000000"/>
                </a:solidFill>
                <a:latin typeface="Trebuchet MS"/>
              </a:rPr>
              <a:t>）中，这个局部数组使用工作项的局部</a:t>
            </a:r>
            <a:r>
              <a:rPr lang="en-US" altLang="zh-CN" sz="2800" spc="-1" dirty="0">
                <a:solidFill>
                  <a:srgbClr val="000000"/>
                </a:solidFill>
                <a:latin typeface="Trebuchet MS"/>
              </a:rPr>
              <a:t>id</a:t>
            </a:r>
            <a:r>
              <a:rPr lang="zh-CN" altLang="en-US" sz="2800" spc="-1" dirty="0">
                <a:solidFill>
                  <a:srgbClr val="000000"/>
                </a:solidFill>
                <a:latin typeface="Trebuchet MS"/>
              </a:rPr>
              <a:t>（</a:t>
            </a:r>
            <a:r>
              <a:rPr lang="en-US" altLang="zh-CN" sz="2800" spc="-1" dirty="0">
                <a:solidFill>
                  <a:srgbClr val="000000"/>
                </a:solidFill>
                <a:latin typeface="Trebuchet MS"/>
              </a:rPr>
              <a:t>local id</a:t>
            </a:r>
            <a:r>
              <a:rPr lang="zh-CN" altLang="en-US" sz="2800" spc="-1" dirty="0">
                <a:solidFill>
                  <a:srgbClr val="000000"/>
                </a:solidFill>
                <a:latin typeface="Trebuchet MS"/>
              </a:rPr>
              <a:t>）作为索引；</a:t>
            </a:r>
            <a:endParaRPr lang="en-US" sz="2800" b="0" strike="noStrike" spc="-1" dirty="0">
              <a:latin typeface="Arial"/>
            </a:endParaRPr>
          </a:p>
          <a:p>
            <a:pPr marL="971640" lvl="1" indent="-513720">
              <a:lnSpc>
                <a:spcPct val="110000"/>
              </a:lnSpc>
              <a:spcBef>
                <a:spcPts val="561"/>
              </a:spcBef>
              <a:buClr>
                <a:srgbClr val="000000"/>
              </a:buClr>
              <a:buFont typeface="Trebuchet MS"/>
              <a:buAutoNum type="arabicPeriod"/>
            </a:pPr>
            <a:r>
              <a:rPr lang="zh-CN" altLang="en-US" sz="2800" b="0" strike="noStrike" spc="-1" dirty="0">
                <a:solidFill>
                  <a:srgbClr val="000000"/>
                </a:solidFill>
                <a:latin typeface="Trebuchet MS"/>
              </a:rPr>
              <a:t>所有工作项都完成上述内容的时候，一个工作组将局部数组（</a:t>
            </a:r>
            <a:r>
              <a:rPr lang="en-US" altLang="zh-CN" sz="2800" b="0" strike="noStrike" spc="-1" dirty="0">
                <a:solidFill>
                  <a:srgbClr val="000000"/>
                </a:solidFill>
                <a:latin typeface="Trebuchet MS"/>
              </a:rPr>
              <a:t>local array</a:t>
            </a:r>
            <a:r>
              <a:rPr lang="zh-CN" altLang="en-US" sz="2800" b="0" strike="noStrike" spc="-1" dirty="0">
                <a:solidFill>
                  <a:srgbClr val="000000"/>
                </a:solidFill>
                <a:latin typeface="Trebuchet MS"/>
              </a:rPr>
              <a:t>）加到全局数组（</a:t>
            </a:r>
            <a:r>
              <a:rPr lang="en-US" altLang="zh-CN" sz="2800" b="0" strike="noStrike" spc="-1" dirty="0">
                <a:solidFill>
                  <a:srgbClr val="000000"/>
                </a:solidFill>
                <a:latin typeface="Trebuchet MS"/>
              </a:rPr>
              <a:t>global array</a:t>
            </a:r>
            <a:r>
              <a:rPr lang="zh-CN" altLang="en-US" sz="2800" b="0" strike="noStrike" spc="-1" dirty="0">
                <a:solidFill>
                  <a:srgbClr val="000000"/>
                </a:solidFill>
                <a:latin typeface="Trebuchet MS"/>
              </a:rPr>
              <a:t>）中的一个元素上去，这个全局数组使用工作组（</a:t>
            </a:r>
            <a:r>
              <a:rPr lang="en-US" altLang="zh-CN" sz="2800" b="0" strike="noStrike" spc="-1" dirty="0">
                <a:solidFill>
                  <a:srgbClr val="000000"/>
                </a:solidFill>
                <a:latin typeface="Trebuchet MS"/>
              </a:rPr>
              <a:t>work-group</a:t>
            </a:r>
            <a:r>
              <a:rPr lang="zh-CN" altLang="en-US" sz="2800" b="0" strike="noStrike" spc="-1" dirty="0">
                <a:solidFill>
                  <a:srgbClr val="000000"/>
                </a:solidFill>
                <a:latin typeface="Trebuchet MS"/>
              </a:rPr>
              <a:t>）的 </a:t>
            </a:r>
            <a:r>
              <a:rPr lang="en-US" altLang="zh-CN" sz="2800" b="0" strike="noStrike" spc="-1" dirty="0">
                <a:solidFill>
                  <a:srgbClr val="000000"/>
                </a:solidFill>
                <a:latin typeface="Trebuchet MS"/>
              </a:rPr>
              <a:t>id </a:t>
            </a:r>
            <a:r>
              <a:rPr lang="zh-CN" altLang="en-US" sz="2800" b="0" strike="noStrike" spc="-1" dirty="0">
                <a:solidFill>
                  <a:srgbClr val="000000"/>
                </a:solidFill>
                <a:latin typeface="Trebuchet MS"/>
              </a:rPr>
              <a:t>作为索引；</a:t>
            </a:r>
            <a:endParaRPr lang="en-US" sz="2800" b="0" strike="noStrike" spc="-1" dirty="0">
              <a:latin typeface="Arial"/>
            </a:endParaRPr>
          </a:p>
          <a:p>
            <a:pPr marL="971640" lvl="1" indent="-513720">
              <a:lnSpc>
                <a:spcPct val="110000"/>
              </a:lnSpc>
              <a:spcBef>
                <a:spcPts val="561"/>
              </a:spcBef>
              <a:buClr>
                <a:srgbClr val="000000"/>
              </a:buClr>
              <a:buFont typeface="Trebuchet MS"/>
              <a:buAutoNum type="arabicPeriod"/>
            </a:pPr>
            <a:r>
              <a:rPr lang="zh-CN" altLang="en-US" sz="2800" b="0" strike="noStrike" spc="-1" dirty="0">
                <a:solidFill>
                  <a:srgbClr val="000000"/>
                </a:solidFill>
                <a:latin typeface="Trebuchet MS"/>
              </a:rPr>
              <a:t>当所有工作组都完成了核函数执行（</a:t>
            </a:r>
            <a:r>
              <a:rPr lang="en-US" altLang="zh-CN" sz="2800" b="0" strike="noStrike" spc="-1" dirty="0">
                <a:solidFill>
                  <a:srgbClr val="000000"/>
                </a:solidFill>
                <a:latin typeface="Trebuchet MS"/>
              </a:rPr>
              <a:t>kernel execution</a:t>
            </a:r>
            <a:r>
              <a:rPr lang="zh-CN" altLang="en-US" sz="2800" b="0" strike="noStrike" spc="-1" dirty="0">
                <a:solidFill>
                  <a:srgbClr val="000000"/>
                </a:solidFill>
                <a:latin typeface="Trebuchet MS"/>
              </a:rPr>
              <a:t>），将全局数组（</a:t>
            </a:r>
            <a:r>
              <a:rPr lang="en-US" altLang="zh-CN" sz="2800" b="0" strike="noStrike" spc="-1" dirty="0">
                <a:solidFill>
                  <a:srgbClr val="000000"/>
                </a:solidFill>
                <a:latin typeface="Trebuchet MS"/>
              </a:rPr>
              <a:t>global array</a:t>
            </a:r>
            <a:r>
              <a:rPr lang="zh-CN" altLang="en-US" sz="2800" b="0" strike="noStrike" spc="-1" dirty="0">
                <a:solidFill>
                  <a:srgbClr val="000000"/>
                </a:solidFill>
                <a:latin typeface="Trebuchet MS"/>
              </a:rPr>
              <a:t>）累加到宿主内存上（</a:t>
            </a:r>
            <a:r>
              <a:rPr lang="en-US" altLang="zh-CN" sz="2800" b="0" strike="noStrike" spc="-1" dirty="0">
                <a:solidFill>
                  <a:srgbClr val="000000"/>
                </a:solidFill>
                <a:latin typeface="Trebuchet MS"/>
              </a:rPr>
              <a:t>host memory</a:t>
            </a:r>
            <a:r>
              <a:rPr lang="zh-CN" altLang="en-US" sz="2800" b="0" strike="noStrike" spc="-1" dirty="0">
                <a:solidFill>
                  <a:srgbClr val="000000"/>
                </a:solidFill>
                <a:latin typeface="Trebuchet MS"/>
              </a:rPr>
              <a:t>）。</a:t>
            </a:r>
            <a:endParaRPr lang="en-US" sz="2800" b="0" strike="noStrike" spc="-1" dirty="0">
              <a:latin typeface="Arial"/>
            </a:endParaRPr>
          </a:p>
          <a:p>
            <a:pPr>
              <a:lnSpc>
                <a:spcPct val="110000"/>
              </a:lnSpc>
              <a:spcBef>
                <a:spcPts val="641"/>
              </a:spcBef>
            </a:pPr>
            <a:endParaRPr lang="en-US" sz="2800" b="0" strike="noStrike" spc="-1" dirty="0">
              <a:latin typeface="Arial"/>
            </a:endParaRPr>
          </a:p>
          <a:p>
            <a:pPr marL="343080" indent="-342360">
              <a:lnSpc>
                <a:spcPct val="110000"/>
              </a:lnSpc>
              <a:spcBef>
                <a:spcPts val="641"/>
              </a:spcBef>
              <a:buClr>
                <a:srgbClr val="000000"/>
              </a:buClr>
              <a:buFont typeface="Arial"/>
              <a:buChar char="•"/>
            </a:pPr>
            <a:r>
              <a:rPr lang="zh-CN" altLang="en-US" sz="3200" b="0" strike="noStrike" spc="-1" dirty="0">
                <a:solidFill>
                  <a:srgbClr val="000000"/>
                </a:solidFill>
                <a:latin typeface="Trebuchet MS"/>
              </a:rPr>
              <a:t>注意：这是一个简单的归约（</a:t>
            </a:r>
            <a:r>
              <a:rPr lang="en-US" altLang="zh-CN" sz="3200" b="0" strike="noStrike" spc="-1" dirty="0">
                <a:solidFill>
                  <a:srgbClr val="000000"/>
                </a:solidFill>
                <a:latin typeface="Trebuchet MS"/>
              </a:rPr>
              <a:t>reduction</a:t>
            </a:r>
            <a:r>
              <a:rPr lang="zh-CN" altLang="en-US" sz="3200" b="0" strike="noStrike" spc="-1" dirty="0">
                <a:solidFill>
                  <a:srgbClr val="000000"/>
                </a:solidFill>
                <a:latin typeface="Trebuchet MS"/>
              </a:rPr>
              <a:t>）过程，很好实现。更有效的归约在工作组求和的过程是在设备上并发进行的（</a:t>
            </a:r>
            <a:r>
              <a:rPr lang="en-US" altLang="zh-CN" sz="3200" spc="-1" dirty="0">
                <a:solidFill>
                  <a:srgbClr val="000000"/>
                </a:solidFill>
                <a:latin typeface="Trebuchet MS"/>
              </a:rPr>
              <a:t> in parallel on the device </a:t>
            </a:r>
            <a:r>
              <a:rPr lang="zh-CN" altLang="en-US" sz="3200" b="0" strike="noStrike" spc="-1" dirty="0">
                <a:solidFill>
                  <a:srgbClr val="000000"/>
                </a:solidFill>
                <a:latin typeface="Trebuchet MS"/>
              </a:rPr>
              <a:t>）而不是在宿主上（</a:t>
            </a:r>
            <a:r>
              <a:rPr lang="en-US" altLang="zh-CN" sz="3200" b="0" strike="noStrike" spc="-1" dirty="0">
                <a:solidFill>
                  <a:srgbClr val="000000"/>
                </a:solidFill>
                <a:latin typeface="Trebuchet MS"/>
              </a:rPr>
              <a:t>on the host</a:t>
            </a:r>
            <a:r>
              <a:rPr lang="zh-CN" altLang="en-US" sz="3200" b="0" strike="noStrike" spc="-1" dirty="0">
                <a:solidFill>
                  <a:srgbClr val="000000"/>
                </a:solidFill>
                <a:latin typeface="Trebuchet MS"/>
              </a:rPr>
              <a:t>）。</a:t>
            </a:r>
            <a:r>
              <a:rPr lang="en-US" sz="3200" b="0" strike="noStrike" spc="-1" dirty="0">
                <a:solidFill>
                  <a:srgbClr val="000000"/>
                </a:solidFill>
                <a:latin typeface="Trebuchet MS"/>
              </a:rPr>
              <a:t> </a:t>
            </a:r>
            <a:r>
              <a:rPr lang="zh-CN" altLang="en-US" sz="3200" b="0" strike="noStrike" spc="-1" dirty="0">
                <a:solidFill>
                  <a:srgbClr val="000000"/>
                </a:solidFill>
                <a:latin typeface="Trebuchet MS"/>
              </a:rPr>
              <a:t>这些更具有伸缩性（</a:t>
            </a:r>
            <a:r>
              <a:rPr lang="en-US" altLang="zh-CN" sz="3200" b="0" strike="noStrike" spc="-1" dirty="0">
                <a:solidFill>
                  <a:srgbClr val="000000"/>
                </a:solidFill>
                <a:latin typeface="Trebuchet MS"/>
              </a:rPr>
              <a:t>more scalable</a:t>
            </a:r>
            <a:r>
              <a:rPr lang="zh-CN" altLang="en-US" sz="3200" b="0" strike="noStrike" spc="-1" dirty="0">
                <a:solidFill>
                  <a:srgbClr val="000000"/>
                </a:solidFill>
                <a:latin typeface="Trebuchet MS"/>
              </a:rPr>
              <a:t>）的归约实现起来要复杂很多。</a:t>
            </a:r>
            <a:endParaRPr lang="en-US" sz="3200" b="0" strike="noStrike" spc="-1" dirty="0">
              <a:latin typeface="Arial"/>
            </a:endParaRPr>
          </a:p>
          <a:p>
            <a:pPr>
              <a:lnSpc>
                <a:spcPct val="110000"/>
              </a:lnSpc>
              <a:spcBef>
                <a:spcPts val="641"/>
              </a:spcBef>
            </a:pPr>
            <a:endParaRPr lang="en-US" sz="3200" b="0" strike="noStrike" spc="-1" dirty="0">
              <a:latin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8"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lnSpcReduction="20000"/>
          </a:bodyPr>
          <a:lstStyle/>
          <a:p>
            <a:pPr algn="ctr">
              <a:lnSpc>
                <a:spcPct val="100000"/>
              </a:lnSpc>
            </a:pPr>
            <a:r>
              <a:rPr lang="en-US" sz="4400" b="0" strike="noStrike" spc="-1">
                <a:solidFill>
                  <a:srgbClr val="000000"/>
                </a:solidFill>
                <a:latin typeface="Trebuchet MS"/>
              </a:rPr>
              <a:t>Intel® Xeon Phi™ 安装过程（旧版）</a:t>
            </a:r>
            <a:endParaRPr lang="en-US" sz="4400" b="0" strike="noStrike" spc="-1">
              <a:latin typeface="Arial"/>
            </a:endParaRPr>
          </a:p>
        </p:txBody>
      </p:sp>
      <p:sp>
        <p:nvSpPr>
          <p:cNvPr id="459"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Intel® Xeon Phi™ 协处理器（coprocessor） 是一类比较特殊的处理器，一般只在超级计算机（HPC）集群（cluster）中常用到。</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因此，这里就假设大多数用户都是在别人建立好的服务器环境中使用这样的设备，所以本文就不再讲解针对 Intel® Xeon Phi™ 协处理器的 OpenCL 安装过程了。</a:t>
            </a:r>
            <a:endParaRPr lang="en-US" sz="32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1" name="CustomShape 1"/>
          <p:cNvSpPr/>
          <p:nvPr/>
        </p:nvSpPr>
        <p:spPr>
          <a:xfrm>
            <a:off x="0" y="274680"/>
            <a:ext cx="91432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3600" b="0" strike="noStrike" spc="-1" dirty="0">
                <a:solidFill>
                  <a:srgbClr val="000000"/>
                </a:solidFill>
                <a:latin typeface="Trebuchet MS"/>
              </a:rPr>
              <a:t>使用归约的一个简单程序</a:t>
            </a:r>
            <a:endParaRPr lang="en-US" sz="3600" b="0" strike="noStrike" spc="-1" dirty="0">
              <a:latin typeface="Arial"/>
            </a:endParaRPr>
          </a:p>
        </p:txBody>
      </p:sp>
      <p:sp>
        <p:nvSpPr>
          <p:cNvPr id="1822" name="CustomShape 2"/>
          <p:cNvSpPr/>
          <p:nvPr/>
        </p:nvSpPr>
        <p:spPr>
          <a:xfrm>
            <a:off x="457200" y="1340640"/>
            <a:ext cx="403956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100000"/>
              </a:lnSpc>
              <a:spcBef>
                <a:spcPts val="479"/>
              </a:spcBef>
            </a:pPr>
            <a:r>
              <a:rPr lang="zh-CN" altLang="en-US" sz="2400" b="1" strike="noStrike" spc="-1" dirty="0">
                <a:solidFill>
                  <a:srgbClr val="000000"/>
                </a:solidFill>
                <a:latin typeface="Trebuchet MS"/>
              </a:rPr>
              <a:t>数值积分</a:t>
            </a:r>
            <a:endParaRPr lang="en-US" altLang="zh-CN" sz="2400" b="1" strike="noStrike" spc="-1" dirty="0">
              <a:solidFill>
                <a:srgbClr val="000000"/>
              </a:solidFill>
              <a:latin typeface="Trebuchet MS"/>
            </a:endParaRPr>
          </a:p>
          <a:p>
            <a:pPr>
              <a:lnSpc>
                <a:spcPct val="100000"/>
              </a:lnSpc>
              <a:spcBef>
                <a:spcPts val="479"/>
              </a:spcBef>
            </a:pPr>
            <a:r>
              <a:rPr lang="en-US" sz="1400" b="1" strike="noStrike" spc="-1" dirty="0">
                <a:solidFill>
                  <a:srgbClr val="000000"/>
                </a:solidFill>
                <a:latin typeface="Trebuchet MS"/>
              </a:rPr>
              <a:t>Numerical Integration</a:t>
            </a:r>
            <a:endParaRPr lang="en-US" sz="1400" b="0" strike="noStrike" spc="-1" dirty="0">
              <a:latin typeface="Arial"/>
            </a:endParaRPr>
          </a:p>
        </p:txBody>
      </p:sp>
      <p:sp>
        <p:nvSpPr>
          <p:cNvPr id="1823" name="CustomShape 3"/>
          <p:cNvSpPr/>
          <p:nvPr/>
        </p:nvSpPr>
        <p:spPr>
          <a:xfrm>
            <a:off x="4305240" y="2174760"/>
            <a:ext cx="4730400" cy="4493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79"/>
              </a:spcBef>
            </a:pPr>
            <a:r>
              <a:rPr lang="zh-CN" altLang="en-US" sz="2400" spc="-1" dirty="0">
                <a:solidFill>
                  <a:srgbClr val="000000"/>
                </a:solidFill>
                <a:latin typeface="Trebuchet MS"/>
              </a:rPr>
              <a:t>数学上，我们可以将积分近似看作是一系列小矩形（</a:t>
            </a:r>
            <a:r>
              <a:rPr lang="en-US" altLang="zh-CN" sz="2400" spc="-1" dirty="0">
                <a:solidFill>
                  <a:srgbClr val="000000"/>
                </a:solidFill>
                <a:latin typeface="Trebuchet MS"/>
              </a:rPr>
              <a:t>rectangle</a:t>
            </a:r>
            <a:r>
              <a:rPr lang="zh-CN" altLang="en-US" sz="2400" spc="-1" dirty="0">
                <a:solidFill>
                  <a:srgbClr val="000000"/>
                </a:solidFill>
                <a:latin typeface="Trebuchet MS"/>
              </a:rPr>
              <a:t>）的面积求和。</a:t>
            </a:r>
            <a:endParaRPr lang="en-US" sz="2400" b="0" strike="noStrike" spc="-1" dirty="0">
              <a:latin typeface="Arial"/>
            </a:endParaRPr>
          </a:p>
          <a:p>
            <a:pPr>
              <a:lnSpc>
                <a:spcPct val="100000"/>
              </a:lnSpc>
              <a:spcBef>
                <a:spcPts val="479"/>
              </a:spcBef>
            </a:pPr>
            <a:endParaRPr lang="en-US" sz="2400" b="0" strike="noStrike" spc="-1" dirty="0">
              <a:latin typeface="Arial"/>
            </a:endParaRPr>
          </a:p>
          <a:p>
            <a:pPr>
              <a:lnSpc>
                <a:spcPct val="100000"/>
              </a:lnSpc>
              <a:spcBef>
                <a:spcPts val="479"/>
              </a:spcBef>
            </a:pPr>
            <a:r>
              <a:rPr lang="zh-CN" altLang="en-US" sz="2400" spc="-1" dirty="0">
                <a:latin typeface="Arial"/>
              </a:rPr>
              <a:t>每个矩形的宽和高都处在所处间隔内的中部（</a:t>
            </a:r>
            <a:r>
              <a:rPr lang="en-US" altLang="zh-CN" sz="2400" spc="-1" dirty="0">
                <a:solidFill>
                  <a:srgbClr val="000000"/>
                </a:solidFill>
                <a:latin typeface="Trebuchet MS"/>
              </a:rPr>
              <a:t> middle of interval </a:t>
            </a:r>
            <a:r>
              <a:rPr lang="zh-CN" altLang="en-US" sz="2400" spc="-1" dirty="0">
                <a:latin typeface="Arial"/>
              </a:rPr>
              <a:t>）。</a:t>
            </a:r>
            <a:endParaRPr lang="en-US" sz="2400" b="0" strike="noStrike" spc="-1" dirty="0">
              <a:latin typeface="Arial"/>
            </a:endParaRPr>
          </a:p>
        </p:txBody>
      </p:sp>
      <p:grpSp>
        <p:nvGrpSpPr>
          <p:cNvPr id="1824" name="Group 4"/>
          <p:cNvGrpSpPr/>
          <p:nvPr/>
        </p:nvGrpSpPr>
        <p:grpSpPr>
          <a:xfrm>
            <a:off x="266760" y="2151360"/>
            <a:ext cx="4037760" cy="4063320"/>
            <a:chOff x="266760" y="2151360"/>
            <a:chExt cx="4037760" cy="4063320"/>
          </a:xfrm>
        </p:grpSpPr>
        <p:sp>
          <p:nvSpPr>
            <p:cNvPr id="1825" name="CustomShape 5"/>
            <p:cNvSpPr/>
            <p:nvPr/>
          </p:nvSpPr>
          <p:spPr>
            <a:xfrm>
              <a:off x="266760" y="2151360"/>
              <a:ext cx="4037760" cy="4063320"/>
            </a:xfrm>
            <a:prstGeom prst="rect">
              <a:avLst/>
            </a:prstGeom>
            <a:noFill/>
            <a:ln w="12600">
              <a:noFill/>
            </a:ln>
          </p:spPr>
          <p:style>
            <a:lnRef idx="0">
              <a:scrgbClr r="0" g="0" b="0"/>
            </a:lnRef>
            <a:fillRef idx="0">
              <a:scrgbClr r="0" g="0" b="0"/>
            </a:fillRef>
            <a:effectRef idx="0">
              <a:scrgbClr r="0" g="0" b="0"/>
            </a:effectRef>
            <a:fontRef idx="minor"/>
          </p:style>
        </p:sp>
        <p:sp>
          <p:nvSpPr>
            <p:cNvPr id="1826" name="CustomShape 6"/>
            <p:cNvSpPr/>
            <p:nvPr/>
          </p:nvSpPr>
          <p:spPr>
            <a:xfrm>
              <a:off x="1790640" y="2405520"/>
              <a:ext cx="227880" cy="3047400"/>
            </a:xfrm>
            <a:prstGeom prst="rect">
              <a:avLst/>
            </a:prstGeom>
            <a:solidFill>
              <a:schemeClr val="accent1">
                <a:lumMod val="75000"/>
              </a:schemeClr>
            </a:solidFill>
            <a:ln w="12600">
              <a:solidFill>
                <a:schemeClr val="bg1"/>
              </a:solidFill>
              <a:miter/>
            </a:ln>
          </p:spPr>
          <p:style>
            <a:lnRef idx="0">
              <a:scrgbClr r="0" g="0" b="0"/>
            </a:lnRef>
            <a:fillRef idx="0">
              <a:scrgbClr r="0" g="0" b="0"/>
            </a:fillRef>
            <a:effectRef idx="0">
              <a:scrgbClr r="0" g="0" b="0"/>
            </a:effectRef>
            <a:fontRef idx="minor"/>
          </p:style>
        </p:sp>
        <p:sp>
          <p:nvSpPr>
            <p:cNvPr id="1827" name="CustomShape 7"/>
            <p:cNvSpPr/>
            <p:nvPr/>
          </p:nvSpPr>
          <p:spPr>
            <a:xfrm>
              <a:off x="2019240" y="2468880"/>
              <a:ext cx="227880" cy="2983680"/>
            </a:xfrm>
            <a:prstGeom prst="rect">
              <a:avLst/>
            </a:prstGeom>
            <a:solidFill>
              <a:schemeClr val="accent1">
                <a:lumMod val="75000"/>
              </a:schemeClr>
            </a:solidFill>
            <a:ln w="12600">
              <a:solidFill>
                <a:schemeClr val="bg1"/>
              </a:solidFill>
              <a:miter/>
            </a:ln>
          </p:spPr>
          <p:style>
            <a:lnRef idx="0">
              <a:scrgbClr r="0" g="0" b="0"/>
            </a:lnRef>
            <a:fillRef idx="0">
              <a:scrgbClr r="0" g="0" b="0"/>
            </a:fillRef>
            <a:effectRef idx="0">
              <a:scrgbClr r="0" g="0" b="0"/>
            </a:effectRef>
            <a:fontRef idx="minor"/>
          </p:style>
        </p:sp>
        <p:sp>
          <p:nvSpPr>
            <p:cNvPr id="1828" name="CustomShape 8"/>
            <p:cNvSpPr/>
            <p:nvPr/>
          </p:nvSpPr>
          <p:spPr>
            <a:xfrm>
              <a:off x="2247840" y="2595960"/>
              <a:ext cx="227880" cy="2856600"/>
            </a:xfrm>
            <a:prstGeom prst="rect">
              <a:avLst/>
            </a:prstGeom>
            <a:solidFill>
              <a:schemeClr val="accent1">
                <a:lumMod val="75000"/>
              </a:schemeClr>
            </a:solidFill>
            <a:ln w="12600">
              <a:solidFill>
                <a:schemeClr val="bg1"/>
              </a:solidFill>
              <a:miter/>
            </a:ln>
          </p:spPr>
          <p:style>
            <a:lnRef idx="0">
              <a:scrgbClr r="0" g="0" b="0"/>
            </a:lnRef>
            <a:fillRef idx="0">
              <a:scrgbClr r="0" g="0" b="0"/>
            </a:fillRef>
            <a:effectRef idx="0">
              <a:scrgbClr r="0" g="0" b="0"/>
            </a:effectRef>
            <a:fontRef idx="minor"/>
          </p:style>
        </p:sp>
        <p:sp>
          <p:nvSpPr>
            <p:cNvPr id="1829" name="CustomShape 9"/>
            <p:cNvSpPr/>
            <p:nvPr/>
          </p:nvSpPr>
          <p:spPr>
            <a:xfrm>
              <a:off x="2476440" y="2723040"/>
              <a:ext cx="227880" cy="2729880"/>
            </a:xfrm>
            <a:prstGeom prst="rect">
              <a:avLst/>
            </a:prstGeom>
            <a:solidFill>
              <a:schemeClr val="accent1">
                <a:lumMod val="75000"/>
              </a:schemeClr>
            </a:solidFill>
            <a:ln w="12600">
              <a:solidFill>
                <a:schemeClr val="bg1"/>
              </a:solidFill>
              <a:miter/>
            </a:ln>
          </p:spPr>
          <p:style>
            <a:lnRef idx="0">
              <a:scrgbClr r="0" g="0" b="0"/>
            </a:lnRef>
            <a:fillRef idx="0">
              <a:scrgbClr r="0" g="0" b="0"/>
            </a:fillRef>
            <a:effectRef idx="0">
              <a:scrgbClr r="0" g="0" b="0"/>
            </a:effectRef>
            <a:fontRef idx="minor"/>
          </p:style>
        </p:sp>
        <p:sp>
          <p:nvSpPr>
            <p:cNvPr id="1830" name="CustomShape 10"/>
            <p:cNvSpPr/>
            <p:nvPr/>
          </p:nvSpPr>
          <p:spPr>
            <a:xfrm>
              <a:off x="2705040" y="2850120"/>
              <a:ext cx="227880" cy="2602800"/>
            </a:xfrm>
            <a:prstGeom prst="rect">
              <a:avLst/>
            </a:prstGeom>
            <a:solidFill>
              <a:schemeClr val="accent1">
                <a:lumMod val="75000"/>
              </a:schemeClr>
            </a:solidFill>
            <a:ln w="12600">
              <a:solidFill>
                <a:schemeClr val="bg1"/>
              </a:solidFill>
              <a:miter/>
            </a:ln>
          </p:spPr>
          <p:style>
            <a:lnRef idx="0">
              <a:scrgbClr r="0" g="0" b="0"/>
            </a:lnRef>
            <a:fillRef idx="0">
              <a:scrgbClr r="0" g="0" b="0"/>
            </a:fillRef>
            <a:effectRef idx="0">
              <a:scrgbClr r="0" g="0" b="0"/>
            </a:effectRef>
            <a:fontRef idx="minor"/>
          </p:style>
        </p:sp>
        <p:sp>
          <p:nvSpPr>
            <p:cNvPr id="1831" name="CustomShape 11"/>
            <p:cNvSpPr/>
            <p:nvPr/>
          </p:nvSpPr>
          <p:spPr>
            <a:xfrm>
              <a:off x="2933640" y="3040560"/>
              <a:ext cx="227880" cy="2412360"/>
            </a:xfrm>
            <a:prstGeom prst="rect">
              <a:avLst/>
            </a:prstGeom>
            <a:solidFill>
              <a:schemeClr val="accent1">
                <a:lumMod val="75000"/>
              </a:schemeClr>
            </a:solidFill>
            <a:ln w="12600">
              <a:solidFill>
                <a:schemeClr val="bg1"/>
              </a:solidFill>
              <a:miter/>
            </a:ln>
          </p:spPr>
          <p:style>
            <a:lnRef idx="0">
              <a:scrgbClr r="0" g="0" b="0"/>
            </a:lnRef>
            <a:fillRef idx="0">
              <a:scrgbClr r="0" g="0" b="0"/>
            </a:fillRef>
            <a:effectRef idx="0">
              <a:scrgbClr r="0" g="0" b="0"/>
            </a:effectRef>
            <a:fontRef idx="minor"/>
          </p:style>
        </p:sp>
        <p:sp>
          <p:nvSpPr>
            <p:cNvPr id="1832" name="CustomShape 12"/>
            <p:cNvSpPr/>
            <p:nvPr/>
          </p:nvSpPr>
          <p:spPr>
            <a:xfrm>
              <a:off x="3162240" y="3358080"/>
              <a:ext cx="227880" cy="2094840"/>
            </a:xfrm>
            <a:prstGeom prst="rect">
              <a:avLst/>
            </a:prstGeom>
            <a:solidFill>
              <a:schemeClr val="accent1">
                <a:lumMod val="75000"/>
              </a:schemeClr>
            </a:solidFill>
            <a:ln w="12600">
              <a:solidFill>
                <a:schemeClr val="bg1"/>
              </a:solidFill>
              <a:miter/>
            </a:ln>
          </p:spPr>
          <p:style>
            <a:lnRef idx="0">
              <a:scrgbClr r="0" g="0" b="0"/>
            </a:lnRef>
            <a:fillRef idx="0">
              <a:scrgbClr r="0" g="0" b="0"/>
            </a:fillRef>
            <a:effectRef idx="0">
              <a:scrgbClr r="0" g="0" b="0"/>
            </a:effectRef>
            <a:fontRef idx="minor"/>
          </p:style>
        </p:sp>
        <p:sp>
          <p:nvSpPr>
            <p:cNvPr id="1833" name="CustomShape 13"/>
            <p:cNvSpPr/>
            <p:nvPr/>
          </p:nvSpPr>
          <p:spPr>
            <a:xfrm>
              <a:off x="3390840" y="3738960"/>
              <a:ext cx="227880" cy="1713600"/>
            </a:xfrm>
            <a:prstGeom prst="rect">
              <a:avLst/>
            </a:prstGeom>
            <a:solidFill>
              <a:schemeClr val="accent1">
                <a:lumMod val="75000"/>
              </a:schemeClr>
            </a:solidFill>
            <a:ln w="12600">
              <a:solidFill>
                <a:schemeClr val="bg1"/>
              </a:solidFill>
              <a:miter/>
            </a:ln>
          </p:spPr>
          <p:style>
            <a:lnRef idx="0">
              <a:scrgbClr r="0" g="0" b="0"/>
            </a:lnRef>
            <a:fillRef idx="0">
              <a:scrgbClr r="0" g="0" b="0"/>
            </a:fillRef>
            <a:effectRef idx="0">
              <a:scrgbClr r="0" g="0" b="0"/>
            </a:effectRef>
            <a:fontRef idx="minor"/>
          </p:style>
        </p:sp>
        <p:sp>
          <p:nvSpPr>
            <p:cNvPr id="1834" name="Line 14"/>
            <p:cNvSpPr/>
            <p:nvPr/>
          </p:nvSpPr>
          <p:spPr>
            <a:xfrm>
              <a:off x="1790640" y="2214720"/>
              <a:ext cx="360" cy="3238560"/>
            </a:xfrm>
            <a:prstGeom prst="line">
              <a:avLst/>
            </a:prstGeom>
            <a:ln w="28440">
              <a:solidFill>
                <a:schemeClr val="tx1"/>
              </a:solidFill>
              <a:round/>
            </a:ln>
          </p:spPr>
          <p:style>
            <a:lnRef idx="0">
              <a:scrgbClr r="0" g="0" b="0"/>
            </a:lnRef>
            <a:fillRef idx="0">
              <a:scrgbClr r="0" g="0" b="0"/>
            </a:fillRef>
            <a:effectRef idx="0">
              <a:scrgbClr r="0" g="0" b="0"/>
            </a:effectRef>
            <a:fontRef idx="minor"/>
          </p:style>
        </p:sp>
        <p:sp>
          <p:nvSpPr>
            <p:cNvPr id="1835" name="Line 15"/>
            <p:cNvSpPr/>
            <p:nvPr/>
          </p:nvSpPr>
          <p:spPr>
            <a:xfrm>
              <a:off x="1714320" y="2405520"/>
              <a:ext cx="152280" cy="360"/>
            </a:xfrm>
            <a:prstGeom prst="line">
              <a:avLst/>
            </a:prstGeom>
            <a:ln w="12600">
              <a:solidFill>
                <a:schemeClr val="tx1"/>
              </a:solidFill>
              <a:round/>
            </a:ln>
          </p:spPr>
          <p:style>
            <a:lnRef idx="0">
              <a:scrgbClr r="0" g="0" b="0"/>
            </a:lnRef>
            <a:fillRef idx="0">
              <a:scrgbClr r="0" g="0" b="0"/>
            </a:fillRef>
            <a:effectRef idx="0">
              <a:scrgbClr r="0" g="0" b="0"/>
            </a:effectRef>
            <a:fontRef idx="minor"/>
          </p:style>
        </p:sp>
        <p:sp>
          <p:nvSpPr>
            <p:cNvPr id="1836" name="Line 16"/>
            <p:cNvSpPr/>
            <p:nvPr/>
          </p:nvSpPr>
          <p:spPr>
            <a:xfrm>
              <a:off x="1714320" y="3939840"/>
              <a:ext cx="152280" cy="360"/>
            </a:xfrm>
            <a:prstGeom prst="line">
              <a:avLst/>
            </a:prstGeom>
            <a:ln w="12600">
              <a:solidFill>
                <a:schemeClr val="tx1"/>
              </a:solidFill>
              <a:round/>
            </a:ln>
          </p:spPr>
          <p:style>
            <a:lnRef idx="0">
              <a:scrgbClr r="0" g="0" b="0"/>
            </a:lnRef>
            <a:fillRef idx="0">
              <a:scrgbClr r="0" g="0" b="0"/>
            </a:fillRef>
            <a:effectRef idx="0">
              <a:scrgbClr r="0" g="0" b="0"/>
            </a:effectRef>
            <a:fontRef idx="minor"/>
          </p:style>
        </p:sp>
        <p:sp>
          <p:nvSpPr>
            <p:cNvPr id="1837" name="Line 17"/>
            <p:cNvSpPr/>
            <p:nvPr/>
          </p:nvSpPr>
          <p:spPr>
            <a:xfrm flipH="1">
              <a:off x="1714320" y="5453280"/>
              <a:ext cx="2438280" cy="360"/>
            </a:xfrm>
            <a:prstGeom prst="line">
              <a:avLst/>
            </a:prstGeom>
            <a:ln w="28440">
              <a:solidFill>
                <a:schemeClr val="tx1"/>
              </a:solidFill>
              <a:round/>
            </a:ln>
          </p:spPr>
          <p:style>
            <a:lnRef idx="0">
              <a:scrgbClr r="0" g="0" b="0"/>
            </a:lnRef>
            <a:fillRef idx="0">
              <a:scrgbClr r="0" g="0" b="0"/>
            </a:fillRef>
            <a:effectRef idx="0">
              <a:scrgbClr r="0" g="0" b="0"/>
            </a:effectRef>
            <a:fontRef idx="minor"/>
          </p:style>
        </p:sp>
        <p:sp>
          <p:nvSpPr>
            <p:cNvPr id="1838" name="Line 18"/>
            <p:cNvSpPr/>
            <p:nvPr/>
          </p:nvSpPr>
          <p:spPr>
            <a:xfrm>
              <a:off x="3619440" y="5389920"/>
              <a:ext cx="360" cy="127080"/>
            </a:xfrm>
            <a:prstGeom prst="line">
              <a:avLst/>
            </a:prstGeom>
            <a:ln w="28440">
              <a:solidFill>
                <a:schemeClr val="tx1"/>
              </a:solidFill>
              <a:round/>
            </a:ln>
          </p:spPr>
          <p:style>
            <a:lnRef idx="0">
              <a:scrgbClr r="0" g="0" b="0"/>
            </a:lnRef>
            <a:fillRef idx="0">
              <a:scrgbClr r="0" g="0" b="0"/>
            </a:fillRef>
            <a:effectRef idx="0">
              <a:scrgbClr r="0" g="0" b="0"/>
            </a:effectRef>
            <a:fontRef idx="minor"/>
          </p:style>
        </p:sp>
        <p:sp>
          <p:nvSpPr>
            <p:cNvPr id="1839" name="CustomShape 19"/>
            <p:cNvSpPr/>
            <p:nvPr/>
          </p:nvSpPr>
          <p:spPr>
            <a:xfrm>
              <a:off x="1790640" y="2405520"/>
              <a:ext cx="1980360" cy="2031120"/>
            </a:xfrm>
            <a:custGeom>
              <a:avLst/>
              <a:gdLst/>
              <a:ahLst/>
              <a:cxnLst/>
              <a:rect l="l" t="t" r="r" b="b"/>
              <a:pathLst>
                <a:path w="1104" h="1344">
                  <a:moveTo>
                    <a:pt x="0" y="0"/>
                  </a:moveTo>
                  <a:cubicBezTo>
                    <a:pt x="64" y="12"/>
                    <a:pt x="128" y="24"/>
                    <a:pt x="192" y="48"/>
                  </a:cubicBezTo>
                  <a:cubicBezTo>
                    <a:pt x="256" y="72"/>
                    <a:pt x="328" y="112"/>
                    <a:pt x="384" y="144"/>
                  </a:cubicBezTo>
                  <a:cubicBezTo>
                    <a:pt x="440" y="176"/>
                    <a:pt x="472" y="192"/>
                    <a:pt x="528" y="240"/>
                  </a:cubicBezTo>
                  <a:cubicBezTo>
                    <a:pt x="584" y="288"/>
                    <a:pt x="664" y="360"/>
                    <a:pt x="720" y="432"/>
                  </a:cubicBezTo>
                  <a:cubicBezTo>
                    <a:pt x="776" y="504"/>
                    <a:pt x="816" y="584"/>
                    <a:pt x="864" y="672"/>
                  </a:cubicBezTo>
                  <a:cubicBezTo>
                    <a:pt x="912" y="760"/>
                    <a:pt x="968" y="848"/>
                    <a:pt x="1008" y="960"/>
                  </a:cubicBezTo>
                  <a:cubicBezTo>
                    <a:pt x="1048" y="1072"/>
                    <a:pt x="1080" y="1288"/>
                    <a:pt x="1104" y="1344"/>
                  </a:cubicBezTo>
                </a:path>
              </a:pathLst>
            </a:custGeom>
            <a:noFill/>
            <a:ln w="57240">
              <a:solidFill>
                <a:srgbClr val="FF0000"/>
              </a:solidFill>
              <a:round/>
            </a:ln>
          </p:spPr>
          <p:style>
            <a:lnRef idx="0">
              <a:scrgbClr r="0" g="0" b="0"/>
            </a:lnRef>
            <a:fillRef idx="0">
              <a:scrgbClr r="0" g="0" b="0"/>
            </a:fillRef>
            <a:effectRef idx="0">
              <a:scrgbClr r="0" g="0" b="0"/>
            </a:effectRef>
            <a:fontRef idx="minor"/>
          </p:style>
        </p:sp>
        <p:sp>
          <p:nvSpPr>
            <p:cNvPr id="1840" name="CustomShape 20"/>
            <p:cNvSpPr/>
            <p:nvPr/>
          </p:nvSpPr>
          <p:spPr>
            <a:xfrm rot="16237800">
              <a:off x="-63360" y="3748680"/>
              <a:ext cx="2127960" cy="3949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001"/>
                </a:spcBef>
              </a:pPr>
              <a:r>
                <a:rPr lang="en-US" sz="2000" b="1" strike="noStrike" spc="-1">
                  <a:solidFill>
                    <a:srgbClr val="000000"/>
                  </a:solidFill>
                  <a:latin typeface="Arial"/>
                  <a:ea typeface="DejaVu Sans"/>
                </a:rPr>
                <a:t>F(x) = 4.0/(1+x</a:t>
              </a:r>
              <a:r>
                <a:rPr lang="en-US" sz="2000" b="1" strike="noStrike" spc="-1" baseline="30000">
                  <a:solidFill>
                    <a:srgbClr val="000000"/>
                  </a:solidFill>
                  <a:latin typeface="Arial"/>
                  <a:ea typeface="DejaVu Sans"/>
                </a:rPr>
                <a:t>2</a:t>
              </a:r>
              <a:r>
                <a:rPr lang="en-US" sz="2000" b="1" strike="noStrike" spc="-1">
                  <a:solidFill>
                    <a:srgbClr val="000000"/>
                  </a:solidFill>
                  <a:latin typeface="Arial"/>
                  <a:ea typeface="DejaVu Sans"/>
                </a:rPr>
                <a:t>)</a:t>
              </a:r>
              <a:endParaRPr lang="en-US" sz="2000" b="0" strike="noStrike" spc="-1">
                <a:latin typeface="Arial"/>
              </a:endParaRPr>
            </a:p>
          </p:txBody>
        </p:sp>
        <p:sp>
          <p:nvSpPr>
            <p:cNvPr id="1841" name="CustomShape 21"/>
            <p:cNvSpPr/>
            <p:nvPr/>
          </p:nvSpPr>
          <p:spPr>
            <a:xfrm>
              <a:off x="1257480" y="2278440"/>
              <a:ext cx="456480" cy="3031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700"/>
                </a:spcBef>
              </a:pPr>
              <a:r>
                <a:rPr lang="en-US" sz="1400" b="1" strike="noStrike" spc="-1">
                  <a:solidFill>
                    <a:srgbClr val="000000"/>
                  </a:solidFill>
                  <a:latin typeface="Arial"/>
                  <a:ea typeface="DejaVu Sans"/>
                </a:rPr>
                <a:t>4.0</a:t>
              </a:r>
              <a:endParaRPr lang="en-US" sz="1400" b="0" strike="noStrike" spc="-1">
                <a:latin typeface="Arial"/>
              </a:endParaRPr>
            </a:p>
          </p:txBody>
        </p:sp>
        <p:sp>
          <p:nvSpPr>
            <p:cNvPr id="1842" name="CustomShape 22"/>
            <p:cNvSpPr/>
            <p:nvPr/>
          </p:nvSpPr>
          <p:spPr>
            <a:xfrm>
              <a:off x="1333440" y="3802680"/>
              <a:ext cx="456480" cy="3031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700"/>
                </a:spcBef>
              </a:pPr>
              <a:r>
                <a:rPr lang="en-US" sz="1400" b="1" strike="noStrike" spc="-1">
                  <a:solidFill>
                    <a:srgbClr val="000000"/>
                  </a:solidFill>
                  <a:latin typeface="Arial"/>
                  <a:ea typeface="DejaVu Sans"/>
                </a:rPr>
                <a:t>2.0</a:t>
              </a:r>
              <a:endParaRPr lang="en-US" sz="1400" b="0" strike="noStrike" spc="-1">
                <a:latin typeface="Arial"/>
              </a:endParaRPr>
            </a:p>
          </p:txBody>
        </p:sp>
        <p:sp>
          <p:nvSpPr>
            <p:cNvPr id="1843" name="CustomShape 23"/>
            <p:cNvSpPr/>
            <p:nvPr/>
          </p:nvSpPr>
          <p:spPr>
            <a:xfrm>
              <a:off x="3390840" y="5453640"/>
              <a:ext cx="456480" cy="3031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700"/>
                </a:spcBef>
              </a:pPr>
              <a:r>
                <a:rPr lang="en-US" sz="1400" b="1" strike="noStrike" spc="-1">
                  <a:solidFill>
                    <a:srgbClr val="000000"/>
                  </a:solidFill>
                  <a:latin typeface="Arial"/>
                  <a:ea typeface="DejaVu Sans"/>
                </a:rPr>
                <a:t>1.0</a:t>
              </a:r>
              <a:endParaRPr lang="en-US" sz="1400" b="0" strike="noStrike" spc="-1">
                <a:latin typeface="Arial"/>
              </a:endParaRPr>
            </a:p>
          </p:txBody>
        </p:sp>
        <p:sp>
          <p:nvSpPr>
            <p:cNvPr id="1844" name="CustomShape 24"/>
            <p:cNvSpPr/>
            <p:nvPr/>
          </p:nvSpPr>
          <p:spPr>
            <a:xfrm>
              <a:off x="2552760" y="5580360"/>
              <a:ext cx="456480" cy="3949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001"/>
                </a:spcBef>
              </a:pPr>
              <a:r>
                <a:rPr lang="en-US" sz="2000" b="1" strike="noStrike" spc="-1">
                  <a:solidFill>
                    <a:srgbClr val="000000"/>
                  </a:solidFill>
                  <a:latin typeface="Arial"/>
                  <a:ea typeface="DejaVu Sans"/>
                </a:rPr>
                <a:t>X</a:t>
              </a:r>
              <a:endParaRPr lang="en-US" sz="2000" b="0" strike="noStrike" spc="-1">
                <a:latin typeface="Arial"/>
              </a:endParaRPr>
            </a:p>
          </p:txBody>
        </p:sp>
        <p:sp>
          <p:nvSpPr>
            <p:cNvPr id="1845" name="CustomShape 25"/>
            <p:cNvSpPr/>
            <p:nvPr/>
          </p:nvSpPr>
          <p:spPr>
            <a:xfrm>
              <a:off x="1486080" y="5517000"/>
              <a:ext cx="456480" cy="3031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700"/>
                </a:spcBef>
              </a:pPr>
              <a:r>
                <a:rPr lang="en-US" sz="1400" b="1" strike="noStrike" spc="-1">
                  <a:solidFill>
                    <a:srgbClr val="000000"/>
                  </a:solidFill>
                  <a:latin typeface="Arial"/>
                  <a:ea typeface="DejaVu Sans"/>
                </a:rPr>
                <a:t>0.0</a:t>
              </a:r>
              <a:endParaRPr lang="en-US" sz="1400" b="0" strike="noStrike" spc="-1">
                <a:latin typeface="Arial"/>
              </a:endParaRPr>
            </a:p>
          </p:txBody>
        </p:sp>
      </p:gr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6" name="CustomShape 1"/>
          <p:cNvSpPr/>
          <p:nvPr/>
        </p:nvSpPr>
        <p:spPr>
          <a:xfrm>
            <a:off x="107640" y="-17136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4400" b="0" strike="noStrike" spc="-1" dirty="0">
                <a:solidFill>
                  <a:srgbClr val="000000"/>
                </a:solidFill>
                <a:latin typeface="Trebuchet MS"/>
              </a:rPr>
              <a:t>数值积分源代码</a:t>
            </a:r>
            <a:endParaRPr lang="en-US" sz="4400" b="0" strike="noStrike" spc="-1" dirty="0">
              <a:latin typeface="Arial"/>
            </a:endParaRPr>
          </a:p>
        </p:txBody>
      </p:sp>
      <p:sp>
        <p:nvSpPr>
          <p:cNvPr id="1847" name="CustomShape 2"/>
          <p:cNvSpPr/>
          <p:nvPr/>
        </p:nvSpPr>
        <p:spPr>
          <a:xfrm>
            <a:off x="179639" y="692640"/>
            <a:ext cx="7117149"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100000"/>
              </a:lnSpc>
              <a:spcBef>
                <a:spcPts val="479"/>
              </a:spcBef>
            </a:pPr>
            <a:r>
              <a:rPr lang="zh-CN" altLang="en-US" sz="2400" b="1" spc="-1" dirty="0">
                <a:solidFill>
                  <a:srgbClr val="000000"/>
                </a:solidFill>
                <a:latin typeface="Trebuchet MS"/>
              </a:rPr>
              <a:t>顺序编码的串行 圆周率 程序（</a:t>
            </a:r>
            <a:r>
              <a:rPr lang="en-US" altLang="zh-CN" sz="2400" b="1" spc="-1" dirty="0">
                <a:solidFill>
                  <a:srgbClr val="000000"/>
                </a:solidFill>
                <a:latin typeface="Trebuchet MS"/>
              </a:rPr>
              <a:t> Pi program </a:t>
            </a:r>
            <a:r>
              <a:rPr lang="zh-CN" altLang="en-US" sz="2400" b="1" spc="-1" dirty="0">
                <a:solidFill>
                  <a:srgbClr val="000000"/>
                </a:solidFill>
                <a:latin typeface="Trebuchet MS"/>
              </a:rPr>
              <a:t>）</a:t>
            </a:r>
            <a:endParaRPr lang="en-US" sz="2400" b="0" strike="noStrike" spc="-1" dirty="0">
              <a:latin typeface="Arial"/>
            </a:endParaRPr>
          </a:p>
        </p:txBody>
      </p:sp>
      <p:sp>
        <p:nvSpPr>
          <p:cNvPr id="1848" name="CustomShape 3"/>
          <p:cNvSpPr/>
          <p:nvPr/>
        </p:nvSpPr>
        <p:spPr>
          <a:xfrm>
            <a:off x="1763640" y="1700640"/>
            <a:ext cx="5670000" cy="4968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90000"/>
              </a:lnSpc>
              <a:spcBef>
                <a:spcPts val="400"/>
              </a:spcBef>
            </a:pPr>
            <a:r>
              <a:rPr lang="en-US" sz="2000" b="1" strike="noStrike" spc="-1" dirty="0">
                <a:solidFill>
                  <a:srgbClr val="C0504D"/>
                </a:solidFill>
                <a:latin typeface="Courier New Bold"/>
              </a:rPr>
              <a:t>static long </a:t>
            </a:r>
            <a:r>
              <a:rPr lang="en-US" sz="2000" b="1" strike="noStrike" spc="-1" dirty="0">
                <a:solidFill>
                  <a:srgbClr val="000000"/>
                </a:solidFill>
                <a:latin typeface="Courier New Bold"/>
              </a:rPr>
              <a:t>num_</a:t>
            </a:r>
            <a:r>
              <a:rPr lang="zh-CN" altLang="en-US" sz="2000" b="1" strike="noStrike" spc="-1" dirty="0">
                <a:solidFill>
                  <a:srgbClr val="000000"/>
                </a:solidFill>
                <a:latin typeface="Courier New Bold"/>
              </a:rPr>
              <a:t>步骤</a:t>
            </a:r>
            <a:r>
              <a:rPr lang="en-US" sz="2000" b="1" strike="noStrike" spc="-1" dirty="0">
                <a:solidFill>
                  <a:srgbClr val="000000"/>
                </a:solidFill>
                <a:latin typeface="Courier New Bold"/>
              </a:rPr>
              <a:t>s = 100000;</a:t>
            </a:r>
            <a:endParaRPr lang="en-US" sz="2000" b="0" strike="noStrike" spc="-1" dirty="0">
              <a:latin typeface="Arial"/>
            </a:endParaRPr>
          </a:p>
          <a:p>
            <a:pPr>
              <a:lnSpc>
                <a:spcPct val="90000"/>
              </a:lnSpc>
              <a:spcBef>
                <a:spcPts val="400"/>
              </a:spcBef>
            </a:pPr>
            <a:r>
              <a:rPr lang="en-US" sz="2000" b="1" strike="noStrike" spc="-1" dirty="0">
                <a:solidFill>
                  <a:srgbClr val="C0504D"/>
                </a:solidFill>
                <a:latin typeface="Courier New Bold"/>
              </a:rPr>
              <a:t>double</a:t>
            </a:r>
            <a:r>
              <a:rPr lang="en-US" sz="2000" b="1" strike="noStrike" spc="-1" dirty="0">
                <a:solidFill>
                  <a:srgbClr val="000000"/>
                </a:solidFill>
                <a:latin typeface="Courier New Bold"/>
              </a:rPr>
              <a:t> </a:t>
            </a:r>
            <a:r>
              <a:rPr lang="zh-CN" altLang="en-US" sz="2000" b="1" strike="noStrike" spc="-1" dirty="0">
                <a:solidFill>
                  <a:srgbClr val="000000"/>
                </a:solidFill>
                <a:latin typeface="Courier New Bold"/>
              </a:rPr>
              <a:t>步骤</a:t>
            </a:r>
            <a:r>
              <a:rPr lang="en-US" sz="2000" b="1" strike="noStrike" spc="-1" dirty="0">
                <a:solidFill>
                  <a:srgbClr val="000000"/>
                </a:solidFill>
                <a:latin typeface="Courier New Bold"/>
              </a:rPr>
              <a:t>;</a:t>
            </a:r>
            <a:endParaRPr lang="en-US" sz="2000" b="0" strike="noStrike" spc="-1" dirty="0">
              <a:latin typeface="Arial"/>
            </a:endParaRPr>
          </a:p>
          <a:p>
            <a:pPr>
              <a:lnSpc>
                <a:spcPct val="90000"/>
              </a:lnSpc>
              <a:spcBef>
                <a:spcPts val="400"/>
              </a:spcBef>
            </a:pPr>
            <a:r>
              <a:rPr lang="en-US" sz="2000" b="1" strike="noStrike" spc="-1" dirty="0">
                <a:solidFill>
                  <a:srgbClr val="C0504D"/>
                </a:solidFill>
                <a:latin typeface="Courier New Bold"/>
              </a:rPr>
              <a:t>void</a:t>
            </a:r>
            <a:r>
              <a:rPr lang="en-US" sz="2000" b="1" strike="noStrike" spc="-1" dirty="0">
                <a:solidFill>
                  <a:srgbClr val="000000"/>
                </a:solidFill>
                <a:latin typeface="Courier New Bold"/>
              </a:rPr>
              <a:t> </a:t>
            </a:r>
            <a:r>
              <a:rPr lang="en-US" sz="2000" b="1" strike="noStrike" spc="-1" dirty="0">
                <a:solidFill>
                  <a:srgbClr val="17375E"/>
                </a:solidFill>
                <a:latin typeface="Courier New Bold"/>
              </a:rPr>
              <a:t>main</a:t>
            </a:r>
            <a:r>
              <a:rPr lang="en-US" sz="2000" b="1" strike="noStrike" spc="-1" dirty="0">
                <a:solidFill>
                  <a:srgbClr val="000000"/>
                </a:solidFill>
                <a:latin typeface="Courier New Bold"/>
              </a:rPr>
              <a:t>()</a:t>
            </a:r>
            <a:endParaRPr lang="en-US" sz="2000" b="0" strike="noStrike" spc="-1" dirty="0">
              <a:latin typeface="Arial"/>
            </a:endParaRPr>
          </a:p>
          <a:p>
            <a:pPr>
              <a:lnSpc>
                <a:spcPct val="90000"/>
              </a:lnSpc>
              <a:spcBef>
                <a:spcPts val="400"/>
              </a:spcBef>
            </a:pPr>
            <a:r>
              <a:rPr lang="en-US" sz="2000" b="1" strike="noStrike" spc="-1" dirty="0">
                <a:solidFill>
                  <a:srgbClr val="000000"/>
                </a:solidFill>
                <a:latin typeface="Courier New Bold"/>
              </a:rPr>
              <a:t>{</a:t>
            </a:r>
            <a:endParaRPr lang="en-US" sz="2000" b="0" strike="noStrike" spc="-1" dirty="0">
              <a:latin typeface="Arial"/>
            </a:endParaRPr>
          </a:p>
          <a:p>
            <a:pPr>
              <a:lnSpc>
                <a:spcPct val="90000"/>
              </a:lnSpc>
              <a:spcBef>
                <a:spcPts val="400"/>
              </a:spcBef>
            </a:pPr>
            <a:r>
              <a:rPr lang="en-US" sz="2000" b="1" strike="noStrike" spc="-1" dirty="0">
                <a:solidFill>
                  <a:srgbClr val="000000"/>
                </a:solidFill>
                <a:latin typeface="Courier New Bold"/>
              </a:rPr>
              <a:t>  </a:t>
            </a:r>
            <a:r>
              <a:rPr lang="en-US" sz="2000" b="1" strike="noStrike" spc="-1" dirty="0">
                <a:solidFill>
                  <a:srgbClr val="C0504D"/>
                </a:solidFill>
                <a:latin typeface="Courier New Bold"/>
              </a:rPr>
              <a:t>int </a:t>
            </a:r>
            <a:r>
              <a:rPr lang="en-US" sz="2000" b="1" strike="noStrike" spc="-1" dirty="0" err="1">
                <a:solidFill>
                  <a:srgbClr val="000000"/>
                </a:solidFill>
                <a:latin typeface="Courier New Bold"/>
              </a:rPr>
              <a:t>i</a:t>
            </a:r>
            <a:r>
              <a:rPr lang="en-US" sz="2000" b="1" strike="noStrike" spc="-1" dirty="0">
                <a:solidFill>
                  <a:srgbClr val="000000"/>
                </a:solidFill>
                <a:latin typeface="Courier New Bold"/>
              </a:rPr>
              <a:t>; </a:t>
            </a:r>
            <a:r>
              <a:rPr lang="en-US" sz="2000" b="1" strike="noStrike" spc="-1" dirty="0">
                <a:solidFill>
                  <a:srgbClr val="C0504D"/>
                </a:solidFill>
                <a:latin typeface="Courier New Bold"/>
              </a:rPr>
              <a:t>double</a:t>
            </a:r>
            <a:r>
              <a:rPr lang="en-US" sz="2000" b="1" strike="noStrike" spc="-1" dirty="0">
                <a:solidFill>
                  <a:srgbClr val="000000"/>
                </a:solidFill>
                <a:latin typeface="Courier New Bold"/>
              </a:rPr>
              <a:t> x, pi, sum = 0.0;</a:t>
            </a:r>
            <a:endParaRPr lang="en-US" sz="2000" b="0" strike="noStrike" spc="-1" dirty="0">
              <a:latin typeface="Arial"/>
            </a:endParaRPr>
          </a:p>
          <a:p>
            <a:pPr>
              <a:lnSpc>
                <a:spcPct val="90000"/>
              </a:lnSpc>
              <a:spcBef>
                <a:spcPts val="400"/>
              </a:spcBef>
            </a:pPr>
            <a:endParaRPr lang="en-US" sz="2000" b="0" strike="noStrike" spc="-1" dirty="0">
              <a:latin typeface="Arial"/>
            </a:endParaRPr>
          </a:p>
          <a:p>
            <a:pPr>
              <a:lnSpc>
                <a:spcPct val="90000"/>
              </a:lnSpc>
              <a:spcBef>
                <a:spcPts val="400"/>
              </a:spcBef>
            </a:pPr>
            <a:r>
              <a:rPr lang="en-US" sz="2000" b="1" strike="noStrike" spc="-1" dirty="0">
                <a:solidFill>
                  <a:srgbClr val="000000"/>
                </a:solidFill>
                <a:latin typeface="Courier New Bold"/>
              </a:rPr>
              <a:t>  </a:t>
            </a:r>
            <a:r>
              <a:rPr lang="zh-CN" altLang="en-US" sz="2000" b="1" strike="noStrike" spc="-1" dirty="0">
                <a:solidFill>
                  <a:srgbClr val="000000"/>
                </a:solidFill>
                <a:latin typeface="Courier New Bold"/>
              </a:rPr>
              <a:t>步骤</a:t>
            </a:r>
            <a:r>
              <a:rPr lang="en-US" sz="2000" b="1" strike="noStrike" spc="-1" dirty="0">
                <a:solidFill>
                  <a:srgbClr val="000000"/>
                </a:solidFill>
                <a:latin typeface="Courier New Bold"/>
              </a:rPr>
              <a:t> = 1.0/(</a:t>
            </a:r>
            <a:r>
              <a:rPr lang="en-US" sz="2000" b="1" strike="noStrike" spc="-1" dirty="0">
                <a:solidFill>
                  <a:srgbClr val="C0504D"/>
                </a:solidFill>
                <a:latin typeface="Courier New Bold"/>
              </a:rPr>
              <a:t>double</a:t>
            </a:r>
            <a:r>
              <a:rPr lang="en-US" sz="2000" b="1" strike="noStrike" spc="-1" dirty="0">
                <a:solidFill>
                  <a:srgbClr val="000000"/>
                </a:solidFill>
                <a:latin typeface="Courier New Bold"/>
              </a:rPr>
              <a:t>) num_</a:t>
            </a:r>
            <a:r>
              <a:rPr lang="zh-CN" altLang="en-US" sz="2000" b="1" strike="noStrike" spc="-1" dirty="0">
                <a:solidFill>
                  <a:srgbClr val="000000"/>
                </a:solidFill>
                <a:latin typeface="Courier New Bold"/>
              </a:rPr>
              <a:t>步骤</a:t>
            </a:r>
            <a:r>
              <a:rPr lang="en-US" sz="2000" b="1" strike="noStrike" spc="-1" dirty="0">
                <a:solidFill>
                  <a:srgbClr val="000000"/>
                </a:solidFill>
                <a:latin typeface="Courier New Bold"/>
              </a:rPr>
              <a:t>s;</a:t>
            </a:r>
            <a:endParaRPr lang="en-US" sz="2000" b="0" strike="noStrike" spc="-1" dirty="0">
              <a:latin typeface="Arial"/>
            </a:endParaRPr>
          </a:p>
          <a:p>
            <a:pPr>
              <a:lnSpc>
                <a:spcPct val="90000"/>
              </a:lnSpc>
              <a:spcBef>
                <a:spcPts val="400"/>
              </a:spcBef>
            </a:pPr>
            <a:endParaRPr lang="en-US" sz="2000" b="0" strike="noStrike" spc="-1" dirty="0">
              <a:latin typeface="Arial"/>
            </a:endParaRPr>
          </a:p>
          <a:p>
            <a:pPr>
              <a:lnSpc>
                <a:spcPct val="90000"/>
              </a:lnSpc>
              <a:spcBef>
                <a:spcPts val="400"/>
              </a:spcBef>
            </a:pPr>
            <a:r>
              <a:rPr lang="en-US" sz="2000" b="1" strike="noStrike" spc="-1" dirty="0">
                <a:solidFill>
                  <a:srgbClr val="000000"/>
                </a:solidFill>
                <a:latin typeface="Courier New Bold"/>
              </a:rPr>
              <a:t>  </a:t>
            </a:r>
            <a:r>
              <a:rPr lang="en-US" sz="2000" b="1" strike="noStrike" spc="-1" dirty="0">
                <a:solidFill>
                  <a:srgbClr val="4F81BD"/>
                </a:solidFill>
                <a:latin typeface="Courier New Bold"/>
              </a:rPr>
              <a:t>for</a:t>
            </a:r>
            <a:r>
              <a:rPr lang="en-US" sz="2000" b="1" strike="noStrike" spc="-1" dirty="0">
                <a:solidFill>
                  <a:srgbClr val="000000"/>
                </a:solidFill>
                <a:latin typeface="Courier New Bold"/>
              </a:rPr>
              <a:t> (</a:t>
            </a:r>
            <a:r>
              <a:rPr lang="en-US" sz="2000" b="1" strike="noStrike" spc="-1" dirty="0" err="1">
                <a:solidFill>
                  <a:srgbClr val="000000"/>
                </a:solidFill>
                <a:latin typeface="Courier New Bold"/>
              </a:rPr>
              <a:t>i</a:t>
            </a:r>
            <a:r>
              <a:rPr lang="en-US" sz="2000" b="1" strike="noStrike" spc="-1" dirty="0">
                <a:solidFill>
                  <a:srgbClr val="000000"/>
                </a:solidFill>
                <a:latin typeface="Courier New Bold"/>
              </a:rPr>
              <a:t> = 0; </a:t>
            </a:r>
            <a:r>
              <a:rPr lang="en-US" sz="2000" b="1" strike="noStrike" spc="-1" dirty="0" err="1">
                <a:solidFill>
                  <a:srgbClr val="000000"/>
                </a:solidFill>
                <a:latin typeface="Courier New Bold"/>
              </a:rPr>
              <a:t>i</a:t>
            </a:r>
            <a:r>
              <a:rPr lang="en-US" sz="2000" b="1" strike="noStrike" spc="-1" dirty="0">
                <a:solidFill>
                  <a:srgbClr val="000000"/>
                </a:solidFill>
                <a:latin typeface="Courier New Bold"/>
              </a:rPr>
              <a:t> &lt; num_</a:t>
            </a:r>
            <a:r>
              <a:rPr lang="zh-CN" altLang="en-US" sz="2000" b="1" strike="noStrike" spc="-1" dirty="0">
                <a:solidFill>
                  <a:srgbClr val="000000"/>
                </a:solidFill>
                <a:latin typeface="Courier New Bold"/>
              </a:rPr>
              <a:t>步骤</a:t>
            </a:r>
            <a:r>
              <a:rPr lang="en-US" sz="2000" b="1" strike="noStrike" spc="-1" dirty="0">
                <a:solidFill>
                  <a:srgbClr val="000000"/>
                </a:solidFill>
                <a:latin typeface="Courier New Bold"/>
              </a:rPr>
              <a:t>s; </a:t>
            </a:r>
            <a:r>
              <a:rPr lang="en-US" sz="2000" b="1" strike="noStrike" spc="-1" dirty="0" err="1">
                <a:solidFill>
                  <a:srgbClr val="000000"/>
                </a:solidFill>
                <a:latin typeface="Courier New Bold"/>
              </a:rPr>
              <a:t>i</a:t>
            </a:r>
            <a:r>
              <a:rPr lang="en-US" sz="2000" b="1" strike="noStrike" spc="-1" dirty="0">
                <a:solidFill>
                  <a:srgbClr val="000000"/>
                </a:solidFill>
                <a:latin typeface="Courier New Bold"/>
              </a:rPr>
              <a:t>++) {</a:t>
            </a:r>
            <a:endParaRPr lang="en-US" sz="2000" b="0" strike="noStrike" spc="-1" dirty="0">
              <a:latin typeface="Arial"/>
            </a:endParaRPr>
          </a:p>
          <a:p>
            <a:pPr>
              <a:lnSpc>
                <a:spcPct val="90000"/>
              </a:lnSpc>
              <a:spcBef>
                <a:spcPts val="400"/>
              </a:spcBef>
            </a:pPr>
            <a:r>
              <a:rPr lang="en-US" sz="2000" b="1" strike="noStrike" spc="-1" dirty="0">
                <a:solidFill>
                  <a:srgbClr val="000000"/>
                </a:solidFill>
                <a:latin typeface="Courier New Bold"/>
              </a:rPr>
              <a:t>    x = (i+0.5)*</a:t>
            </a:r>
            <a:r>
              <a:rPr lang="zh-CN" altLang="en-US" sz="2000" b="1" strike="noStrike" spc="-1" dirty="0">
                <a:solidFill>
                  <a:srgbClr val="000000"/>
                </a:solidFill>
                <a:latin typeface="Courier New Bold"/>
              </a:rPr>
              <a:t>步骤</a:t>
            </a:r>
            <a:r>
              <a:rPr lang="en-US" sz="2000" b="1" strike="noStrike" spc="-1" dirty="0">
                <a:solidFill>
                  <a:srgbClr val="000000"/>
                </a:solidFill>
                <a:latin typeface="Courier New Bold"/>
              </a:rPr>
              <a:t>;</a:t>
            </a:r>
            <a:endParaRPr lang="en-US" sz="2000" b="0" strike="noStrike" spc="-1" dirty="0">
              <a:latin typeface="Arial"/>
            </a:endParaRPr>
          </a:p>
          <a:p>
            <a:pPr>
              <a:lnSpc>
                <a:spcPct val="90000"/>
              </a:lnSpc>
              <a:spcBef>
                <a:spcPts val="400"/>
              </a:spcBef>
            </a:pPr>
            <a:r>
              <a:rPr lang="en-US" sz="2000" b="1" strike="noStrike" spc="-1" dirty="0">
                <a:solidFill>
                  <a:srgbClr val="000000"/>
                </a:solidFill>
                <a:latin typeface="Courier New Bold"/>
              </a:rPr>
              <a:t>    sum = sum + 4.0/(1.0+x*x);</a:t>
            </a:r>
            <a:endParaRPr lang="en-US" sz="2000" b="0" strike="noStrike" spc="-1" dirty="0">
              <a:latin typeface="Arial"/>
            </a:endParaRPr>
          </a:p>
          <a:p>
            <a:pPr>
              <a:lnSpc>
                <a:spcPct val="90000"/>
              </a:lnSpc>
              <a:spcBef>
                <a:spcPts val="400"/>
              </a:spcBef>
            </a:pPr>
            <a:r>
              <a:rPr lang="en-US" sz="2000" b="1" strike="noStrike" spc="-1" dirty="0">
                <a:solidFill>
                  <a:srgbClr val="000000"/>
                </a:solidFill>
                <a:latin typeface="Courier New Bold"/>
              </a:rPr>
              <a:t>  }</a:t>
            </a:r>
            <a:endParaRPr lang="en-US" sz="2000" b="0" strike="noStrike" spc="-1" dirty="0">
              <a:latin typeface="Arial"/>
            </a:endParaRPr>
          </a:p>
          <a:p>
            <a:pPr>
              <a:lnSpc>
                <a:spcPct val="90000"/>
              </a:lnSpc>
              <a:spcBef>
                <a:spcPts val="400"/>
              </a:spcBef>
            </a:pPr>
            <a:r>
              <a:rPr lang="en-US" sz="2000" b="1" strike="noStrike" spc="-1" dirty="0">
                <a:solidFill>
                  <a:srgbClr val="000000"/>
                </a:solidFill>
                <a:latin typeface="Courier New Bold"/>
              </a:rPr>
              <a:t>  pi = </a:t>
            </a:r>
            <a:r>
              <a:rPr lang="zh-CN" altLang="en-US" sz="2000" b="1" strike="noStrike" spc="-1" dirty="0">
                <a:solidFill>
                  <a:srgbClr val="000000"/>
                </a:solidFill>
                <a:latin typeface="Courier New Bold"/>
              </a:rPr>
              <a:t>步骤</a:t>
            </a:r>
            <a:r>
              <a:rPr lang="en-US" sz="2000" b="1" strike="noStrike" spc="-1" dirty="0">
                <a:solidFill>
                  <a:srgbClr val="000000"/>
                </a:solidFill>
                <a:latin typeface="Courier New Bold"/>
              </a:rPr>
              <a:t> * sum;</a:t>
            </a:r>
            <a:endParaRPr lang="en-US" sz="2000" b="0" strike="noStrike" spc="-1" dirty="0">
              <a:latin typeface="Arial"/>
            </a:endParaRPr>
          </a:p>
          <a:p>
            <a:pPr>
              <a:lnSpc>
                <a:spcPct val="90000"/>
              </a:lnSpc>
              <a:spcBef>
                <a:spcPts val="400"/>
              </a:spcBef>
            </a:pPr>
            <a:r>
              <a:rPr lang="en-US" sz="2000" b="1" strike="noStrike" spc="-1" dirty="0">
                <a:solidFill>
                  <a:srgbClr val="000000"/>
                </a:solidFill>
                <a:latin typeface="Courier New Bold"/>
              </a:rPr>
              <a:t>}</a:t>
            </a:r>
            <a:endParaRPr lang="en-US" sz="2000" b="0" strike="noStrike" spc="-1" dirty="0">
              <a:latin typeface="Arial"/>
            </a:endParaRP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9" name="CustomShape 1"/>
          <p:cNvSpPr/>
          <p:nvPr/>
        </p:nvSpPr>
        <p:spPr>
          <a:xfrm>
            <a:off x="35640" y="-162360"/>
            <a:ext cx="910764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3600" b="0" strike="noStrike" spc="-1" dirty="0">
                <a:solidFill>
                  <a:srgbClr val="000000"/>
                </a:solidFill>
                <a:latin typeface="Trebuchet MS"/>
              </a:rPr>
              <a:t>练习</a:t>
            </a:r>
            <a:r>
              <a:rPr lang="en-US" sz="3600" b="0" strike="noStrike" spc="-1" dirty="0">
                <a:solidFill>
                  <a:srgbClr val="000000"/>
                </a:solidFill>
                <a:latin typeface="Trebuchet MS"/>
              </a:rPr>
              <a:t> 9: </a:t>
            </a:r>
            <a:r>
              <a:rPr lang="zh-CN" altLang="en-US" sz="3600" b="0" strike="noStrike" spc="-1" dirty="0">
                <a:solidFill>
                  <a:srgbClr val="000000"/>
                </a:solidFill>
                <a:latin typeface="Trebuchet MS"/>
              </a:rPr>
              <a:t>圆周率程序</a:t>
            </a:r>
            <a:endParaRPr lang="en-US" sz="3600" b="0" strike="noStrike" spc="-1" dirty="0">
              <a:latin typeface="Arial"/>
            </a:endParaRPr>
          </a:p>
        </p:txBody>
      </p:sp>
      <p:sp>
        <p:nvSpPr>
          <p:cNvPr id="1850" name="CustomShape 2"/>
          <p:cNvSpPr/>
          <p:nvPr/>
        </p:nvSpPr>
        <p:spPr>
          <a:xfrm>
            <a:off x="179640" y="620640"/>
            <a:ext cx="8784360" cy="5037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20000"/>
          </a:bodyPr>
          <a:lstStyle/>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目标：</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理解 </a:t>
            </a:r>
            <a:r>
              <a:rPr lang="en-US" altLang="zh-CN" sz="2800" b="0" strike="noStrike" spc="-1" dirty="0">
                <a:solidFill>
                  <a:srgbClr val="000000"/>
                </a:solidFill>
                <a:latin typeface="Trebuchet MS"/>
              </a:rPr>
              <a:t>OpenCL C </a:t>
            </a:r>
            <a:r>
              <a:rPr lang="zh-CN" altLang="en-US" sz="2800" b="0" strike="noStrike" spc="-1" dirty="0">
                <a:solidFill>
                  <a:srgbClr val="000000"/>
                </a:solidFill>
                <a:latin typeface="Trebuchet MS"/>
              </a:rPr>
              <a:t>核编程语言中工作项之间的同步（</a:t>
            </a:r>
            <a:r>
              <a:rPr lang="en-US" altLang="zh-CN" sz="2800" spc="-1" dirty="0">
                <a:solidFill>
                  <a:srgbClr val="000000"/>
                </a:solidFill>
                <a:latin typeface="Trebuchet MS"/>
              </a:rPr>
              <a:t> synchronization </a:t>
            </a:r>
            <a:r>
              <a:rPr lang="zh-CN" altLang="en-US" sz="2800" b="0" strike="noStrike" spc="-1" dirty="0">
                <a:solidFill>
                  <a:srgbClr val="000000"/>
                </a:solidFill>
                <a:latin typeface="Trebuchet MS"/>
              </a:rPr>
              <a:t>）</a:t>
            </a:r>
            <a:endParaRPr lang="en-US" sz="2800" b="0" strike="noStrike" spc="-1" dirty="0">
              <a:latin typeface="Arial"/>
            </a:endParaRPr>
          </a:p>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流程：</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spc="-1" dirty="0">
                <a:solidFill>
                  <a:srgbClr val="000000"/>
                </a:solidFill>
                <a:latin typeface="Trebuchet MS"/>
              </a:rPr>
              <a:t>从将以所提供的用数值积分估算圆周率的串行代码开始</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写一个核函数和宿主程序来使用 </a:t>
            </a:r>
            <a:r>
              <a:rPr lang="en-US" altLang="zh-CN" sz="2800" b="0" strike="noStrike" spc="-1" dirty="0">
                <a:solidFill>
                  <a:srgbClr val="000000"/>
                </a:solidFill>
                <a:latin typeface="Trebuchet MS"/>
              </a:rPr>
              <a:t>OpenCL </a:t>
            </a:r>
            <a:r>
              <a:rPr lang="zh-CN" altLang="en-US" sz="2800" b="0" strike="noStrike" spc="-1" dirty="0">
                <a:solidFill>
                  <a:srgbClr val="000000"/>
                </a:solidFill>
                <a:latin typeface="Trebuchet MS"/>
              </a:rPr>
              <a:t>计算数值积分</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注意：你需要实现一个归约（</a:t>
            </a:r>
            <a:r>
              <a:rPr lang="en-US" altLang="zh-CN" sz="2800" b="0" strike="noStrike" spc="-1" dirty="0">
                <a:solidFill>
                  <a:srgbClr val="000000"/>
                </a:solidFill>
                <a:latin typeface="Trebuchet MS"/>
              </a:rPr>
              <a:t>reduction</a:t>
            </a:r>
            <a:r>
              <a:rPr lang="zh-CN" altLang="en-US" sz="2800" b="0" strike="noStrike" spc="-1" dirty="0">
                <a:solidFill>
                  <a:srgbClr val="000000"/>
                </a:solidFill>
                <a:latin typeface="Trebuchet MS"/>
              </a:rPr>
              <a:t>）过程</a:t>
            </a:r>
            <a:endParaRPr lang="en-US" sz="2800" b="0" strike="noStrike" spc="-1" dirty="0">
              <a:latin typeface="Arial"/>
            </a:endParaRPr>
          </a:p>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预期输出</a:t>
            </a:r>
            <a:r>
              <a:rPr lang="en-US" sz="3200" b="0" strike="noStrike" spc="-1" dirty="0">
                <a:solidFill>
                  <a:srgbClr val="C0504D"/>
                </a:solidFill>
                <a:latin typeface="Trebuchet MS"/>
              </a:rPr>
              <a:t>:</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输出结果以及结果的估计误差</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报告运行时间</a:t>
            </a:r>
            <a:endParaRPr lang="en-US" sz="2800" b="0" strike="noStrike" spc="-1" dirty="0">
              <a:latin typeface="Arial"/>
            </a:endParaRPr>
          </a:p>
        </p:txBody>
      </p:sp>
      <p:sp>
        <p:nvSpPr>
          <p:cNvPr id="1851" name="CustomShape 3"/>
          <p:cNvSpPr/>
          <p:nvPr/>
        </p:nvSpPr>
        <p:spPr>
          <a:xfrm>
            <a:off x="179640" y="5805360"/>
            <a:ext cx="8856360" cy="1187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pc="-1" dirty="0">
                <a:solidFill>
                  <a:srgbClr val="1F497D"/>
                </a:solidFill>
                <a:latin typeface="Trebuchet MS"/>
              </a:rPr>
              <a:t>提示：你需要让每个工作项都执行循环中的多次迭代（</a:t>
            </a:r>
            <a:r>
              <a:rPr lang="en-US" altLang="zh-CN" spc="-1" dirty="0">
                <a:solidFill>
                  <a:srgbClr val="1F497D"/>
                </a:solidFill>
                <a:latin typeface="Trebuchet MS"/>
              </a:rPr>
              <a:t>iteration</a:t>
            </a:r>
            <a:r>
              <a:rPr lang="zh-CN" altLang="en-US" spc="-1" dirty="0">
                <a:solidFill>
                  <a:srgbClr val="1F497D"/>
                </a:solidFill>
                <a:latin typeface="Trebuchet MS"/>
              </a:rPr>
              <a:t>），也就是不要在每次循环迭代中都创建一个工作项。否则会使得归约过程算力开销巨大，整体的性能就很差了。</a:t>
            </a:r>
            <a:endParaRPr lang="en-US" sz="1800" b="0" strike="noStrike" spc="-1" dirty="0">
              <a:latin typeface="Arial"/>
            </a:endParaRPr>
          </a:p>
          <a:p>
            <a:pPr>
              <a:lnSpc>
                <a:spcPct val="100000"/>
              </a:lnSpc>
            </a:pPr>
            <a:endParaRPr lang="en-US" sz="1800" b="0" strike="noStrike" spc="-1" dirty="0">
              <a:latin typeface="Arial"/>
            </a:endParaRPr>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2" name="CustomShape 1"/>
          <p:cNvSpPr/>
          <p:nvPr/>
        </p:nvSpPr>
        <p:spPr>
          <a:xfrm>
            <a:off x="722160" y="4406760"/>
            <a:ext cx="7771680" cy="1361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a:bodyPr>
          <a:lstStyle/>
          <a:p>
            <a:pPr>
              <a:lnSpc>
                <a:spcPct val="100000"/>
              </a:lnSpc>
            </a:pPr>
            <a:r>
              <a:rPr lang="en-US" sz="4000" b="1" cap="all" spc="-1" dirty="0">
                <a:solidFill>
                  <a:srgbClr val="000000"/>
                </a:solidFill>
                <a:latin typeface="Trebuchet MS"/>
              </a:rPr>
              <a:t>OpenCL </a:t>
            </a:r>
            <a:r>
              <a:rPr lang="zh-CN" altLang="en-US" sz="4000" b="1" cap="all" spc="-1" dirty="0">
                <a:solidFill>
                  <a:srgbClr val="000000"/>
                </a:solidFill>
                <a:latin typeface="Trebuchet MS"/>
              </a:rPr>
              <a:t>异构计算（</a:t>
            </a:r>
            <a:r>
              <a:rPr lang="en-US" sz="4000" b="1" cap="all" spc="-1" dirty="0">
                <a:solidFill>
                  <a:srgbClr val="000000"/>
                </a:solidFill>
                <a:latin typeface="Trebuchet MS"/>
              </a:rPr>
              <a:t>Heterogeneous computing）</a:t>
            </a:r>
            <a:endParaRPr lang="en-US" sz="4000" b="0" strike="noStrike" spc="-1" dirty="0">
              <a:latin typeface="Arial"/>
            </a:endParaRPr>
          </a:p>
        </p:txBody>
      </p:sp>
      <p:sp>
        <p:nvSpPr>
          <p:cNvPr id="1853" name="CustomShape 2"/>
          <p:cNvSpPr/>
          <p:nvPr/>
        </p:nvSpPr>
        <p:spPr>
          <a:xfrm>
            <a:off x="722160" y="2906640"/>
            <a:ext cx="7771680" cy="1499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100000"/>
              </a:lnSpc>
              <a:spcBef>
                <a:spcPts val="400"/>
              </a:spcBef>
            </a:pPr>
            <a:r>
              <a:rPr lang="en-US" sz="2000" b="0" strike="noStrike" spc="-1">
                <a:solidFill>
                  <a:srgbClr val="000000"/>
                </a:solidFill>
                <a:latin typeface="Trebuchet MS"/>
              </a:rPr>
              <a:t>章节 8</a:t>
            </a:r>
            <a:endParaRPr lang="en-US" sz="2000" b="0" strike="noStrike" spc="-1">
              <a:latin typeface="Arial"/>
            </a:endParaRP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4"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4400" b="0" strike="noStrike" spc="-1" dirty="0">
                <a:solidFill>
                  <a:srgbClr val="000000"/>
                </a:solidFill>
                <a:latin typeface="Trebuchet MS"/>
              </a:rPr>
              <a:t>在 </a:t>
            </a:r>
            <a:r>
              <a:rPr lang="en-US" altLang="zh-CN" sz="4400" b="0" strike="noStrike" spc="-1" dirty="0">
                <a:solidFill>
                  <a:srgbClr val="000000"/>
                </a:solidFill>
                <a:latin typeface="Trebuchet MS"/>
              </a:rPr>
              <a:t>CPU </a:t>
            </a:r>
            <a:r>
              <a:rPr lang="zh-CN" altLang="en-US" sz="4400" b="0" strike="noStrike" spc="-1" dirty="0">
                <a:solidFill>
                  <a:srgbClr val="000000"/>
                </a:solidFill>
                <a:latin typeface="Trebuchet MS"/>
              </a:rPr>
              <a:t>和 </a:t>
            </a:r>
            <a:r>
              <a:rPr lang="en-US" altLang="zh-CN" sz="4400" b="0" strike="noStrike" spc="-1" dirty="0">
                <a:solidFill>
                  <a:srgbClr val="000000"/>
                </a:solidFill>
                <a:latin typeface="Trebuchet MS"/>
              </a:rPr>
              <a:t>GPU </a:t>
            </a:r>
            <a:r>
              <a:rPr lang="zh-CN" altLang="en-US" sz="4400" b="0" strike="noStrike" spc="-1" dirty="0">
                <a:solidFill>
                  <a:srgbClr val="000000"/>
                </a:solidFill>
                <a:latin typeface="Trebuchet MS"/>
              </a:rPr>
              <a:t>上运行</a:t>
            </a:r>
            <a:endParaRPr lang="en-US" sz="4400" b="0" strike="noStrike" spc="-1" dirty="0">
              <a:latin typeface="Arial"/>
            </a:endParaRPr>
          </a:p>
        </p:txBody>
      </p:sp>
      <p:sp>
        <p:nvSpPr>
          <p:cNvPr id="1855" name="CustomShape 2"/>
          <p:cNvSpPr/>
          <p:nvPr/>
        </p:nvSpPr>
        <p:spPr>
          <a:xfrm>
            <a:off x="179640" y="1600200"/>
            <a:ext cx="4315680" cy="5068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核函数（</a:t>
            </a:r>
            <a:r>
              <a:rPr lang="en-US" altLang="zh-CN" sz="2800" b="0" strike="noStrike" spc="-1" dirty="0">
                <a:solidFill>
                  <a:srgbClr val="000000"/>
                </a:solidFill>
                <a:latin typeface="Trebuchet MS"/>
              </a:rPr>
              <a:t>kernel</a:t>
            </a:r>
            <a:r>
              <a:rPr lang="zh-CN" altLang="en-US" sz="2800" b="0" strike="noStrike" spc="-1" dirty="0">
                <a:solidFill>
                  <a:srgbClr val="000000"/>
                </a:solidFill>
                <a:latin typeface="Trebuchet MS"/>
              </a:rPr>
              <a:t>）可同时在多个设备（</a:t>
            </a:r>
            <a:r>
              <a:rPr lang="en-US" altLang="zh-CN" sz="2800" b="0" strike="noStrike" spc="-1" dirty="0">
                <a:solidFill>
                  <a:srgbClr val="000000"/>
                </a:solidFill>
                <a:latin typeface="Trebuchet MS"/>
              </a:rPr>
              <a:t>device</a:t>
            </a:r>
            <a:r>
              <a:rPr lang="zh-CN" altLang="en-US" sz="2800" b="0" strike="noStrike" spc="-1" dirty="0">
                <a:solidFill>
                  <a:srgbClr val="000000"/>
                </a:solidFill>
                <a:latin typeface="Trebuchet MS"/>
              </a:rPr>
              <a:t>）上面运行</a:t>
            </a:r>
            <a:endParaRPr lang="en-US" altLang="zh-CN" sz="2800" b="0" strike="noStrike" spc="-1" dirty="0">
              <a:solidFill>
                <a:srgbClr val="000000"/>
              </a:solidFill>
              <a:latin typeface="Trebuchet MS"/>
            </a:endParaRPr>
          </a:p>
          <a:p>
            <a:pPr marL="343080" indent="-34236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可以充分利用多个</a:t>
            </a:r>
            <a:r>
              <a:rPr lang="en-US" altLang="zh-CN" sz="2800" b="0" strike="noStrike" spc="-1" dirty="0">
                <a:solidFill>
                  <a:srgbClr val="000000"/>
                </a:solidFill>
                <a:latin typeface="Trebuchet MS"/>
              </a:rPr>
              <a:t>GPU</a:t>
            </a:r>
            <a:r>
              <a:rPr lang="zh-CN" altLang="en-US" sz="2800" b="0" strike="noStrike" spc="-1" dirty="0">
                <a:solidFill>
                  <a:srgbClr val="000000"/>
                </a:solidFill>
                <a:latin typeface="Trebuchet MS"/>
              </a:rPr>
              <a:t>和宿主</a:t>
            </a:r>
            <a:r>
              <a:rPr lang="en-US" altLang="zh-CN" sz="2800" b="0" strike="noStrike" spc="-1" dirty="0">
                <a:solidFill>
                  <a:srgbClr val="000000"/>
                </a:solidFill>
                <a:latin typeface="Trebuchet MS"/>
              </a:rPr>
              <a:t>CPU</a:t>
            </a:r>
            <a:r>
              <a:rPr lang="zh-CN" altLang="en-US" sz="2800" spc="-1" dirty="0">
                <a:solidFill>
                  <a:srgbClr val="000000"/>
                </a:solidFill>
                <a:latin typeface="Trebuchet MS"/>
              </a:rPr>
              <a:t>来用于计算</a:t>
            </a:r>
            <a:endParaRPr lang="en-US" sz="2800" b="0" strike="noStrike" spc="-1" dirty="0">
              <a:latin typeface="Arial"/>
            </a:endParaRPr>
          </a:p>
          <a:p>
            <a:pPr marL="343080" indent="-34236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只需要简单地定义具有多平台（</a:t>
            </a:r>
            <a:r>
              <a:rPr lang="en-US" altLang="zh-CN" sz="2800" b="0" strike="noStrike" spc="-1" dirty="0">
                <a:solidFill>
                  <a:srgbClr val="000000"/>
                </a:solidFill>
                <a:latin typeface="Trebuchet MS"/>
              </a:rPr>
              <a:t>platforms</a:t>
            </a:r>
            <a:r>
              <a:rPr lang="zh-CN" altLang="en-US" sz="2800" b="0" strike="noStrike" spc="-1" dirty="0">
                <a:solidFill>
                  <a:srgbClr val="000000"/>
                </a:solidFill>
                <a:latin typeface="Trebuchet MS"/>
              </a:rPr>
              <a:t>）、多设备（</a:t>
            </a:r>
            <a:r>
              <a:rPr lang="en-US" altLang="zh-CN" sz="2800" spc="-1" dirty="0">
                <a:solidFill>
                  <a:srgbClr val="000000"/>
                </a:solidFill>
                <a:latin typeface="Trebuchet MS"/>
              </a:rPr>
              <a:t>devices</a:t>
            </a:r>
            <a:r>
              <a:rPr lang="zh-CN" altLang="en-US" sz="2800" b="0" strike="noStrike" spc="-1" dirty="0">
                <a:solidFill>
                  <a:srgbClr val="000000"/>
                </a:solidFill>
                <a:latin typeface="Trebuchet MS"/>
              </a:rPr>
              <a:t>）、多命令队列（</a:t>
            </a:r>
            <a:r>
              <a:rPr lang="en-US" altLang="zh-CN" sz="2800" b="0" strike="noStrike" spc="-1" dirty="0">
                <a:solidFill>
                  <a:srgbClr val="000000"/>
                </a:solidFill>
                <a:latin typeface="Trebuchet MS"/>
              </a:rPr>
              <a:t>queues</a:t>
            </a:r>
            <a:r>
              <a:rPr lang="zh-CN" altLang="en-US" sz="2800" b="0" strike="noStrike" spc="-1" dirty="0">
                <a:solidFill>
                  <a:srgbClr val="000000"/>
                </a:solidFill>
                <a:latin typeface="Trebuchet MS"/>
              </a:rPr>
              <a:t>）的一个上下文环境（</a:t>
            </a:r>
            <a:r>
              <a:rPr lang="en-US" altLang="zh-CN" sz="2800" b="0" strike="noStrike" spc="-1" dirty="0">
                <a:solidFill>
                  <a:srgbClr val="000000"/>
                </a:solidFill>
                <a:latin typeface="Trebuchet MS"/>
              </a:rPr>
              <a:t>context</a:t>
            </a:r>
            <a:r>
              <a:rPr lang="zh-CN" altLang="en-US" sz="2800" b="0" strike="noStrike" spc="-1" dirty="0">
                <a:solidFill>
                  <a:srgbClr val="000000"/>
                </a:solidFill>
                <a:latin typeface="Trebuchet MS"/>
              </a:rPr>
              <a:t>）</a:t>
            </a:r>
            <a:endParaRPr lang="en-US" sz="2800" b="0" strike="noStrike" spc="-1" dirty="0">
              <a:latin typeface="Arial"/>
            </a:endParaRPr>
          </a:p>
          <a:p>
            <a:pPr marL="343080" indent="-34236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在队列（</a:t>
            </a:r>
            <a:r>
              <a:rPr lang="en-US" altLang="zh-CN" sz="2800" b="0" strike="noStrike" spc="-1" dirty="0">
                <a:solidFill>
                  <a:srgbClr val="000000"/>
                </a:solidFill>
                <a:latin typeface="Trebuchet MS"/>
              </a:rPr>
              <a:t>queues</a:t>
            </a:r>
            <a:r>
              <a:rPr lang="zh-CN" altLang="en-US" sz="2800" b="0" strike="noStrike" spc="-1" dirty="0">
                <a:solidFill>
                  <a:srgbClr val="000000"/>
                </a:solidFill>
                <a:latin typeface="Trebuchet MS"/>
              </a:rPr>
              <a:t>）之间的同步（</a:t>
            </a:r>
            <a:r>
              <a:rPr lang="en-US" altLang="zh-CN" sz="2800" b="0" strike="noStrike" spc="-1" dirty="0">
                <a:solidFill>
                  <a:srgbClr val="000000"/>
                </a:solidFill>
                <a:latin typeface="Trebuchet MS"/>
              </a:rPr>
              <a:t>synchronization</a:t>
            </a:r>
            <a:r>
              <a:rPr lang="zh-CN" altLang="en-US" sz="2800" b="0" strike="noStrike" spc="-1" dirty="0">
                <a:solidFill>
                  <a:srgbClr val="000000"/>
                </a:solidFill>
                <a:latin typeface="Trebuchet MS"/>
              </a:rPr>
              <a:t>）可以通过事件（</a:t>
            </a:r>
            <a:r>
              <a:rPr lang="en-US" altLang="zh-CN" sz="2800" b="0" strike="noStrike" spc="-1" dirty="0">
                <a:solidFill>
                  <a:srgbClr val="000000"/>
                </a:solidFill>
                <a:latin typeface="Trebuchet MS"/>
              </a:rPr>
              <a:t>event</a:t>
            </a:r>
            <a:r>
              <a:rPr lang="zh-CN" altLang="en-US" sz="2800" b="0" strike="noStrike" spc="-1" dirty="0">
                <a:solidFill>
                  <a:srgbClr val="000000"/>
                </a:solidFill>
                <a:latin typeface="Trebuchet MS"/>
              </a:rPr>
              <a:t>）来实现，这部分参考本讲义后面的附录</a:t>
            </a:r>
            <a:endParaRPr lang="en-US" sz="2800" b="0" strike="noStrike" spc="-1" dirty="0">
              <a:latin typeface="Arial"/>
            </a:endParaRPr>
          </a:p>
          <a:p>
            <a:pPr marL="343080" indent="-34236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还可以有不止一个上下文环境（</a:t>
            </a:r>
            <a:r>
              <a:rPr lang="en-US" altLang="zh-CN" sz="2800" b="0" strike="noStrike" spc="-1" dirty="0">
                <a:solidFill>
                  <a:srgbClr val="000000"/>
                </a:solidFill>
                <a:latin typeface="Trebuchet MS"/>
              </a:rPr>
              <a:t>context</a:t>
            </a:r>
            <a:r>
              <a:rPr lang="zh-CN" altLang="en-US" sz="2800" b="0" strike="noStrike" spc="-1" dirty="0">
                <a:solidFill>
                  <a:srgbClr val="000000"/>
                </a:solidFill>
                <a:latin typeface="Trebuchet MS"/>
              </a:rPr>
              <a:t>）</a:t>
            </a:r>
            <a:endParaRPr lang="en-US" sz="2800" b="0" strike="noStrike" spc="-1" dirty="0">
              <a:latin typeface="Arial"/>
            </a:endParaRPr>
          </a:p>
        </p:txBody>
      </p:sp>
      <p:grpSp>
        <p:nvGrpSpPr>
          <p:cNvPr id="13" name="Group 3">
            <a:extLst>
              <a:ext uri="{FF2B5EF4-FFF2-40B4-BE49-F238E27FC236}">
                <a16:creationId xmlns:a16="http://schemas.microsoft.com/office/drawing/2014/main" id="{4F4B6363-8084-40F1-9218-584BFA6B06D1}"/>
              </a:ext>
            </a:extLst>
          </p:cNvPr>
          <p:cNvGrpSpPr/>
          <p:nvPr/>
        </p:nvGrpSpPr>
        <p:grpSpPr>
          <a:xfrm>
            <a:off x="4783680" y="1763280"/>
            <a:ext cx="4035960" cy="4977360"/>
            <a:chOff x="4783680" y="1763280"/>
            <a:chExt cx="4035960" cy="4977360"/>
          </a:xfrm>
        </p:grpSpPr>
        <p:sp>
          <p:nvSpPr>
            <p:cNvPr id="14" name="CustomShape 4">
              <a:extLst>
                <a:ext uri="{FF2B5EF4-FFF2-40B4-BE49-F238E27FC236}">
                  <a16:creationId xmlns:a16="http://schemas.microsoft.com/office/drawing/2014/main" id="{815A38EA-6DE3-4965-838F-6C3ED1C6D09C}"/>
                </a:ext>
              </a:extLst>
            </p:cNvPr>
            <p:cNvSpPr/>
            <p:nvPr/>
          </p:nvSpPr>
          <p:spPr>
            <a:xfrm>
              <a:off x="4783680" y="1763280"/>
              <a:ext cx="4035960" cy="4520160"/>
            </a:xfrm>
            <a:prstGeom prst="roundRect">
              <a:avLst>
                <a:gd name="adj" fmla="val 4954"/>
              </a:avLst>
            </a:prstGeom>
            <a:solidFill>
              <a:srgbClr val="20538D">
                <a:alpha val="29000"/>
              </a:srgbClr>
            </a:solidFill>
            <a:ln w="6480">
              <a:solidFill>
                <a:srgbClr val="000000"/>
              </a:solidFill>
              <a:miter/>
            </a:ln>
          </p:spPr>
          <p:style>
            <a:lnRef idx="0">
              <a:scrgbClr r="0" g="0" b="0"/>
            </a:lnRef>
            <a:fillRef idx="0">
              <a:scrgbClr r="0" g="0" b="0"/>
            </a:fillRef>
            <a:effectRef idx="0">
              <a:scrgbClr r="0" g="0" b="0"/>
            </a:effectRef>
            <a:fontRef idx="minor"/>
          </p:style>
        </p:sp>
        <p:pic>
          <p:nvPicPr>
            <p:cNvPr id="15" name="Picture 5">
              <a:extLst>
                <a:ext uri="{FF2B5EF4-FFF2-40B4-BE49-F238E27FC236}">
                  <a16:creationId xmlns:a16="http://schemas.microsoft.com/office/drawing/2014/main" id="{AB8B3C4F-EB79-44EB-AA51-A04D0F965BEF}"/>
                </a:ext>
              </a:extLst>
            </p:cNvPr>
            <p:cNvPicPr/>
            <p:nvPr/>
          </p:nvPicPr>
          <p:blipFill>
            <a:blip r:embed="rId2"/>
            <a:stretch/>
          </p:blipFill>
          <p:spPr>
            <a:xfrm>
              <a:off x="4951440" y="3498480"/>
              <a:ext cx="1793160" cy="3242160"/>
            </a:xfrm>
            <a:prstGeom prst="rect">
              <a:avLst/>
            </a:prstGeom>
            <a:ln w="25560">
              <a:noFill/>
            </a:ln>
          </p:spPr>
        </p:pic>
        <p:pic>
          <p:nvPicPr>
            <p:cNvPr id="16" name="Picture 6">
              <a:extLst>
                <a:ext uri="{FF2B5EF4-FFF2-40B4-BE49-F238E27FC236}">
                  <a16:creationId xmlns:a16="http://schemas.microsoft.com/office/drawing/2014/main" id="{AD2D327E-F4F4-4436-A08B-1F07C1A2775B}"/>
                </a:ext>
              </a:extLst>
            </p:cNvPr>
            <p:cNvPicPr/>
            <p:nvPr/>
          </p:nvPicPr>
          <p:blipFill>
            <a:blip r:embed="rId2"/>
            <a:stretch/>
          </p:blipFill>
          <p:spPr>
            <a:xfrm>
              <a:off x="7009560" y="3498480"/>
              <a:ext cx="1793160" cy="3242160"/>
            </a:xfrm>
            <a:prstGeom prst="rect">
              <a:avLst/>
            </a:prstGeom>
            <a:ln w="25560">
              <a:noFill/>
            </a:ln>
          </p:spPr>
        </p:pic>
        <p:sp>
          <p:nvSpPr>
            <p:cNvPr id="17" name="CustomShape 5">
              <a:extLst>
                <a:ext uri="{FF2B5EF4-FFF2-40B4-BE49-F238E27FC236}">
                  <a16:creationId xmlns:a16="http://schemas.microsoft.com/office/drawing/2014/main" id="{587F2FD1-8ECC-4F13-B5E2-406714C61F77}"/>
                </a:ext>
              </a:extLst>
            </p:cNvPr>
            <p:cNvSpPr/>
            <p:nvPr/>
          </p:nvSpPr>
          <p:spPr>
            <a:xfrm>
              <a:off x="5349240" y="3992760"/>
              <a:ext cx="814680" cy="314640"/>
            </a:xfrm>
            <a:prstGeom prst="rect">
              <a:avLst/>
            </a:prstGeom>
            <a:no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99000"/>
                </a:lnSpc>
              </a:pPr>
              <a:r>
                <a:rPr lang="zh-CN" altLang="en-US" sz="1600" b="1" strike="noStrike" spc="-1" dirty="0">
                  <a:solidFill>
                    <a:srgbClr val="003434"/>
                  </a:solidFill>
                  <a:latin typeface="Arial Narrow"/>
                  <a:ea typeface="ヒラギノ角ゴ ProN W3"/>
                </a:rPr>
                <a:t>队列</a:t>
              </a:r>
              <a:endParaRPr lang="en-US" altLang="zh-CN" sz="1600" b="1" strike="noStrike" spc="-1" dirty="0">
                <a:solidFill>
                  <a:srgbClr val="003434"/>
                </a:solidFill>
                <a:latin typeface="Arial Narrow"/>
                <a:ea typeface="ヒラギノ角ゴ ProN W3"/>
              </a:endParaRPr>
            </a:p>
            <a:p>
              <a:pPr marL="36360" algn="ctr">
                <a:lnSpc>
                  <a:spcPct val="99000"/>
                </a:lnSpc>
              </a:pPr>
              <a:r>
                <a:rPr lang="en-US" sz="1600" b="1" strike="noStrike" spc="-1" dirty="0">
                  <a:solidFill>
                    <a:srgbClr val="003434"/>
                  </a:solidFill>
                  <a:latin typeface="Arial Narrow"/>
                  <a:ea typeface="ヒラギノ角ゴ ProN W3"/>
                </a:rPr>
                <a:t>Queue</a:t>
              </a:r>
              <a:endParaRPr lang="en-US" sz="1600" b="0" strike="noStrike" spc="-1" dirty="0">
                <a:latin typeface="Arial"/>
              </a:endParaRPr>
            </a:p>
          </p:txBody>
        </p:sp>
        <p:sp>
          <p:nvSpPr>
            <p:cNvPr id="18" name="CustomShape 6">
              <a:extLst>
                <a:ext uri="{FF2B5EF4-FFF2-40B4-BE49-F238E27FC236}">
                  <a16:creationId xmlns:a16="http://schemas.microsoft.com/office/drawing/2014/main" id="{3CC4A4A9-2EA4-4E37-BDC3-C1DA402686A9}"/>
                </a:ext>
              </a:extLst>
            </p:cNvPr>
            <p:cNvSpPr/>
            <p:nvPr/>
          </p:nvSpPr>
          <p:spPr>
            <a:xfrm>
              <a:off x="7407720" y="3992760"/>
              <a:ext cx="814680" cy="314640"/>
            </a:xfrm>
            <a:prstGeom prst="rect">
              <a:avLst/>
            </a:prstGeom>
            <a:no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99000"/>
                </a:lnSpc>
              </a:pPr>
              <a:r>
                <a:rPr lang="zh-CN" altLang="en-US" sz="1600" b="1" strike="noStrike" spc="-1" dirty="0">
                  <a:solidFill>
                    <a:srgbClr val="003434"/>
                  </a:solidFill>
                  <a:latin typeface="Arial Narrow"/>
                  <a:ea typeface="ヒラギノ角ゴ ProN W3"/>
                </a:rPr>
                <a:t>队列</a:t>
              </a:r>
              <a:endParaRPr lang="en-US" altLang="zh-CN" sz="1600" b="1" strike="noStrike" spc="-1" dirty="0">
                <a:solidFill>
                  <a:srgbClr val="003434"/>
                </a:solidFill>
                <a:latin typeface="Arial Narrow"/>
                <a:ea typeface="ヒラギノ角ゴ ProN W3"/>
              </a:endParaRPr>
            </a:p>
            <a:p>
              <a:pPr marL="36360" algn="ctr">
                <a:lnSpc>
                  <a:spcPct val="99000"/>
                </a:lnSpc>
              </a:pPr>
              <a:r>
                <a:rPr lang="en-US" sz="1600" b="1" strike="noStrike" spc="-1" dirty="0">
                  <a:solidFill>
                    <a:srgbClr val="003434"/>
                  </a:solidFill>
                  <a:latin typeface="Arial Narrow"/>
                  <a:ea typeface="ヒラギノ角ゴ ProN W3"/>
                </a:rPr>
                <a:t>Queue</a:t>
              </a:r>
              <a:endParaRPr lang="en-US" sz="1600" b="0" strike="noStrike" spc="-1" dirty="0">
                <a:latin typeface="Arial"/>
              </a:endParaRPr>
            </a:p>
          </p:txBody>
        </p:sp>
        <p:sp>
          <p:nvSpPr>
            <p:cNvPr id="19" name="CustomShape 7">
              <a:extLst>
                <a:ext uri="{FF2B5EF4-FFF2-40B4-BE49-F238E27FC236}">
                  <a16:creationId xmlns:a16="http://schemas.microsoft.com/office/drawing/2014/main" id="{3AFBAE6E-6059-4590-A2AF-4BF8BED11460}"/>
                </a:ext>
              </a:extLst>
            </p:cNvPr>
            <p:cNvSpPr/>
            <p:nvPr/>
          </p:nvSpPr>
          <p:spPr>
            <a:xfrm>
              <a:off x="6240240" y="5521320"/>
              <a:ext cx="1127880" cy="409680"/>
            </a:xfrm>
            <a:prstGeom prst="rect">
              <a:avLst/>
            </a:prstGeom>
            <a:no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99000"/>
                </a:lnSpc>
              </a:pPr>
              <a:r>
                <a:rPr lang="zh-CN" altLang="en-US" sz="1400" b="1" strike="noStrike" spc="-1" dirty="0">
                  <a:solidFill>
                    <a:srgbClr val="000000"/>
                  </a:solidFill>
                  <a:latin typeface="Arial Narrow"/>
                  <a:ea typeface="ヒラギノ角ゴ ProN W3"/>
                </a:rPr>
                <a:t>上下文环境</a:t>
              </a:r>
              <a:endParaRPr lang="en-US" altLang="zh-CN" sz="1400" b="1" strike="noStrike" spc="-1" dirty="0">
                <a:solidFill>
                  <a:srgbClr val="000000"/>
                </a:solidFill>
                <a:latin typeface="Arial Narrow"/>
                <a:ea typeface="ヒラギノ角ゴ ProN W3"/>
              </a:endParaRPr>
            </a:p>
            <a:p>
              <a:pPr marL="36360" algn="ctr">
                <a:lnSpc>
                  <a:spcPct val="99000"/>
                </a:lnSpc>
              </a:pPr>
              <a:r>
                <a:rPr lang="en-US" sz="1400" b="1" strike="noStrike" spc="-1" dirty="0">
                  <a:solidFill>
                    <a:srgbClr val="000000"/>
                  </a:solidFill>
                  <a:latin typeface="Arial Narrow"/>
                  <a:ea typeface="ヒラギノ角ゴ ProN W3"/>
                </a:rPr>
                <a:t>Context</a:t>
              </a:r>
              <a:endParaRPr lang="en-US" sz="1400" b="0" strike="noStrike" spc="-1" dirty="0">
                <a:latin typeface="Arial"/>
              </a:endParaRPr>
            </a:p>
          </p:txBody>
        </p:sp>
        <p:sp>
          <p:nvSpPr>
            <p:cNvPr id="20" name="CustomShape 8">
              <a:extLst>
                <a:ext uri="{FF2B5EF4-FFF2-40B4-BE49-F238E27FC236}">
                  <a16:creationId xmlns:a16="http://schemas.microsoft.com/office/drawing/2014/main" id="{1EACFC28-FE00-451C-BC0A-F0AC1028F4B8}"/>
                </a:ext>
              </a:extLst>
            </p:cNvPr>
            <p:cNvSpPr/>
            <p:nvPr/>
          </p:nvSpPr>
          <p:spPr>
            <a:xfrm>
              <a:off x="5167440" y="2188080"/>
              <a:ext cx="1247040" cy="1191600"/>
            </a:xfrm>
            <a:prstGeom prst="roundRect">
              <a:avLst>
                <a:gd name="adj" fmla="val 16667"/>
              </a:avLst>
            </a:prstGeom>
            <a:gradFill rotWithShape="0">
              <a:gsLst>
                <a:gs pos="0">
                  <a:srgbClr val="FFFFFF"/>
                </a:gs>
                <a:gs pos="7001">
                  <a:srgbClr val="E6E6E6"/>
                </a:gs>
                <a:gs pos="32001">
                  <a:srgbClr val="7D8496"/>
                </a:gs>
                <a:gs pos="47000">
                  <a:srgbClr val="E6E6E6"/>
                </a:gs>
                <a:gs pos="85001">
                  <a:srgbClr val="7D8496"/>
                </a:gs>
                <a:gs pos="100000">
                  <a:srgbClr val="E6E6E6"/>
                </a:gs>
              </a:gsLst>
              <a:lin ang="2700000"/>
            </a:gradFill>
            <a:ln w="76320">
              <a:solidFill>
                <a:srgbClr val="000000"/>
              </a:solidFill>
              <a:round/>
              <a:headEnd type="oval" w="med" len="med"/>
            </a:ln>
          </p:spPr>
          <p:style>
            <a:lnRef idx="0">
              <a:scrgbClr r="0" g="0" b="0"/>
            </a:lnRef>
            <a:fillRef idx="0">
              <a:scrgbClr r="0" g="0" b="0"/>
            </a:fillRef>
            <a:effectRef idx="0">
              <a:scrgbClr r="0" g="0" b="0"/>
            </a:effectRef>
            <a:fontRef idx="minor"/>
          </p:style>
          <p:txBody>
            <a:bodyPr lIns="39240" tIns="19440" rIns="39240" bIns="19440"/>
            <a:lstStyle/>
            <a:p>
              <a:pPr algn="ctr">
                <a:lnSpc>
                  <a:spcPct val="99000"/>
                </a:lnSpc>
              </a:pPr>
              <a:r>
                <a:rPr lang="en-US" sz="1500" b="1" strike="noStrike" spc="-1" dirty="0">
                  <a:solidFill>
                    <a:srgbClr val="000000"/>
                  </a:solidFill>
                  <a:latin typeface="Arial Black"/>
                  <a:ea typeface="ヒラギノ角ゴ ProN W3"/>
                </a:rPr>
                <a:t> </a:t>
              </a:r>
              <a:endParaRPr lang="en-US" sz="1500" b="0" strike="noStrike" spc="-1" dirty="0">
                <a:latin typeface="Arial"/>
              </a:endParaRPr>
            </a:p>
            <a:p>
              <a:pPr algn="ctr">
                <a:lnSpc>
                  <a:spcPct val="99000"/>
                </a:lnSpc>
              </a:pPr>
              <a:r>
                <a:rPr lang="en-US" sz="1500" b="1" strike="noStrike" spc="-1" dirty="0">
                  <a:solidFill>
                    <a:srgbClr val="000000"/>
                  </a:solidFill>
                  <a:latin typeface="Arial Black"/>
                  <a:ea typeface="ヒラギノ角ゴ ProN W3"/>
                </a:rPr>
                <a:t>GPU</a:t>
              </a:r>
              <a:endParaRPr lang="en-US" sz="1500" b="0" strike="noStrike" spc="-1" dirty="0">
                <a:latin typeface="Arial"/>
              </a:endParaRPr>
            </a:p>
          </p:txBody>
        </p:sp>
        <p:sp>
          <p:nvSpPr>
            <p:cNvPr id="21" name="CustomShape 9">
              <a:extLst>
                <a:ext uri="{FF2B5EF4-FFF2-40B4-BE49-F238E27FC236}">
                  <a16:creationId xmlns:a16="http://schemas.microsoft.com/office/drawing/2014/main" id="{63386952-050A-48E8-B285-21C17A3D750F}"/>
                </a:ext>
              </a:extLst>
            </p:cNvPr>
            <p:cNvSpPr/>
            <p:nvPr/>
          </p:nvSpPr>
          <p:spPr>
            <a:xfrm>
              <a:off x="7215840" y="2188080"/>
              <a:ext cx="1247040" cy="1191600"/>
            </a:xfrm>
            <a:prstGeom prst="roundRect">
              <a:avLst>
                <a:gd name="adj" fmla="val 16667"/>
              </a:avLst>
            </a:prstGeom>
            <a:gradFill rotWithShape="0">
              <a:gsLst>
                <a:gs pos="0">
                  <a:srgbClr val="FFFFFF"/>
                </a:gs>
                <a:gs pos="7001">
                  <a:srgbClr val="E6E6E6"/>
                </a:gs>
                <a:gs pos="32001">
                  <a:srgbClr val="7D8496"/>
                </a:gs>
                <a:gs pos="47000">
                  <a:srgbClr val="E6E6E6"/>
                </a:gs>
                <a:gs pos="85001">
                  <a:srgbClr val="7D8496"/>
                </a:gs>
                <a:gs pos="100000">
                  <a:srgbClr val="E6E6E6"/>
                </a:gs>
              </a:gsLst>
              <a:lin ang="2700000"/>
            </a:gradFill>
            <a:ln w="76320">
              <a:solidFill>
                <a:srgbClr val="000000"/>
              </a:solidFill>
              <a:round/>
              <a:headEnd type="oval" w="med" len="med"/>
            </a:ln>
          </p:spPr>
          <p:style>
            <a:lnRef idx="0">
              <a:scrgbClr r="0" g="0" b="0"/>
            </a:lnRef>
            <a:fillRef idx="0">
              <a:scrgbClr r="0" g="0" b="0"/>
            </a:fillRef>
            <a:effectRef idx="0">
              <a:scrgbClr r="0" g="0" b="0"/>
            </a:effectRef>
            <a:fontRef idx="minor"/>
          </p:style>
          <p:txBody>
            <a:bodyPr lIns="39240" tIns="19440" rIns="39240" bIns="19440"/>
            <a:lstStyle/>
            <a:p>
              <a:pPr algn="ctr">
                <a:lnSpc>
                  <a:spcPct val="99000"/>
                </a:lnSpc>
              </a:pPr>
              <a:r>
                <a:rPr lang="en-US" sz="1500" b="1" strike="noStrike" spc="-1">
                  <a:solidFill>
                    <a:srgbClr val="000000"/>
                  </a:solidFill>
                  <a:latin typeface="Arial Black"/>
                  <a:ea typeface="ヒラギノ角ゴ ProN W3"/>
                </a:rPr>
                <a:t> </a:t>
              </a:r>
              <a:endParaRPr lang="en-US" sz="1500" b="0" strike="noStrike" spc="-1">
                <a:latin typeface="Arial"/>
              </a:endParaRPr>
            </a:p>
            <a:p>
              <a:pPr algn="ctr">
                <a:lnSpc>
                  <a:spcPct val="99000"/>
                </a:lnSpc>
              </a:pPr>
              <a:r>
                <a:rPr lang="en-US" sz="1500" b="1" strike="noStrike" spc="-1">
                  <a:solidFill>
                    <a:srgbClr val="000000"/>
                  </a:solidFill>
                  <a:latin typeface="Arial Black"/>
                  <a:ea typeface="ヒラギノ角ゴ ProN W3"/>
                </a:rPr>
                <a:t>CPU</a:t>
              </a:r>
              <a:endParaRPr lang="en-US" sz="1500" b="0" strike="noStrike" spc="-1">
                <a:latin typeface="Arial"/>
              </a:endParaRPr>
            </a:p>
          </p:txBody>
        </p:sp>
      </p:gr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5"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4400" spc="-1" dirty="0">
                <a:solidFill>
                  <a:srgbClr val="000000"/>
                </a:solidFill>
                <a:latin typeface="Trebuchet MS"/>
              </a:rPr>
              <a:t>在 </a:t>
            </a:r>
            <a:r>
              <a:rPr lang="en-US" altLang="zh-CN" sz="4400" spc="-1" dirty="0">
                <a:solidFill>
                  <a:srgbClr val="000000"/>
                </a:solidFill>
                <a:latin typeface="Trebuchet MS"/>
              </a:rPr>
              <a:t>CPU </a:t>
            </a:r>
            <a:r>
              <a:rPr lang="zh-CN" altLang="en-US" sz="4400" spc="-1" dirty="0">
                <a:solidFill>
                  <a:srgbClr val="000000"/>
                </a:solidFill>
                <a:latin typeface="Trebuchet MS"/>
              </a:rPr>
              <a:t>和 </a:t>
            </a:r>
            <a:r>
              <a:rPr lang="en-US" altLang="zh-CN" sz="4400" spc="-1" dirty="0">
                <a:solidFill>
                  <a:srgbClr val="000000"/>
                </a:solidFill>
                <a:latin typeface="Trebuchet MS"/>
              </a:rPr>
              <a:t>GPU </a:t>
            </a:r>
            <a:r>
              <a:rPr lang="zh-CN" altLang="en-US" sz="4400" spc="-1" dirty="0">
                <a:solidFill>
                  <a:srgbClr val="000000"/>
                </a:solidFill>
                <a:latin typeface="Trebuchet MS"/>
              </a:rPr>
              <a:t>上运行</a:t>
            </a:r>
            <a:endParaRPr lang="en-US" altLang="zh-CN" sz="4400" spc="-1" dirty="0"/>
          </a:p>
        </p:txBody>
      </p:sp>
      <p:sp>
        <p:nvSpPr>
          <p:cNvPr id="1866" name="CustomShape 2"/>
          <p:cNvSpPr/>
          <p:nvPr/>
        </p:nvSpPr>
        <p:spPr>
          <a:xfrm>
            <a:off x="457200" y="1484640"/>
            <a:ext cx="8228880" cy="4996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62500" lnSpcReduction="20000"/>
          </a:bodyPr>
          <a:lstStyle/>
          <a:p>
            <a:pPr marL="514440" indent="-513720">
              <a:lnSpc>
                <a:spcPct val="110000"/>
              </a:lnSpc>
              <a:spcBef>
                <a:spcPts val="641"/>
              </a:spcBef>
              <a:buClr>
                <a:srgbClr val="000000"/>
              </a:buClr>
              <a:buFont typeface="Trebuchet MS"/>
              <a:buAutoNum type="arabicPeriod"/>
            </a:pPr>
            <a:r>
              <a:rPr lang="zh-CN" altLang="en-US" sz="3200" b="0" strike="noStrike" spc="-1" dirty="0">
                <a:solidFill>
                  <a:srgbClr val="000000"/>
                </a:solidFill>
                <a:latin typeface="Trebuchet MS"/>
              </a:rPr>
              <a:t>发现所有可用平台和设备</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参考 </a:t>
            </a:r>
            <a:r>
              <a:rPr lang="en-US" sz="2800" b="0" strike="noStrike" spc="-1" dirty="0">
                <a:solidFill>
                  <a:srgbClr val="000000"/>
                </a:solidFill>
                <a:latin typeface="Trebuchet MS"/>
              </a:rPr>
              <a:t>API </a:t>
            </a:r>
            <a:r>
              <a:rPr lang="zh-CN" altLang="en-US" sz="2800" b="0" strike="noStrike" spc="-1" dirty="0">
                <a:solidFill>
                  <a:srgbClr val="000000"/>
                </a:solidFill>
                <a:latin typeface="Trebuchet MS"/>
              </a:rPr>
              <a:t>来查找平台（</a:t>
            </a:r>
            <a:r>
              <a:rPr lang="en-US" altLang="zh-CN" sz="2800" b="0" strike="noStrike" spc="-1" dirty="0">
                <a:solidFill>
                  <a:srgbClr val="000000"/>
                </a:solidFill>
                <a:latin typeface="Trebuchet MS"/>
              </a:rPr>
              <a:t>Platforms</a:t>
            </a:r>
            <a:r>
              <a:rPr lang="zh-CN" altLang="en-US" sz="2800" b="0" strike="noStrike" spc="-1" dirty="0">
                <a:solidFill>
                  <a:srgbClr val="000000"/>
                </a:solidFill>
                <a:latin typeface="Trebuchet MS"/>
              </a:rPr>
              <a:t>）和设备（</a:t>
            </a:r>
            <a:r>
              <a:rPr lang="en-US" altLang="zh-CN" sz="2800" b="0" strike="noStrike" spc="-1" dirty="0">
                <a:solidFill>
                  <a:srgbClr val="000000"/>
                </a:solidFill>
                <a:latin typeface="Trebuchet MS"/>
              </a:rPr>
              <a:t>Devices</a:t>
            </a:r>
            <a:r>
              <a:rPr lang="zh-CN" altLang="en-US" sz="2800" b="0" strike="noStrike" spc="-1" dirty="0">
                <a:solidFill>
                  <a:srgbClr val="000000"/>
                </a:solidFill>
                <a:latin typeface="Trebuchet MS"/>
              </a:rPr>
              <a:t>）的</a:t>
            </a:r>
            <a:r>
              <a:rPr lang="en-US" altLang="zh-CN" sz="2800" spc="-1" dirty="0">
                <a:solidFill>
                  <a:srgbClr val="000000"/>
                </a:solidFill>
                <a:latin typeface="Trebuchet MS"/>
              </a:rPr>
              <a:t> ID</a:t>
            </a:r>
            <a:endParaRPr lang="en-US" sz="2800" b="0" strike="noStrike" spc="-1" dirty="0">
              <a:latin typeface="Arial"/>
            </a:endParaRPr>
          </a:p>
          <a:p>
            <a:pPr>
              <a:lnSpc>
                <a:spcPct val="100000"/>
              </a:lnSpc>
            </a:pPr>
            <a:endParaRPr lang="en-US" sz="2800" b="0" strike="noStrike" spc="-1" dirty="0">
              <a:latin typeface="Arial"/>
            </a:endParaRPr>
          </a:p>
          <a:p>
            <a:pPr marL="514440" indent="-513720">
              <a:lnSpc>
                <a:spcPct val="110000"/>
              </a:lnSpc>
              <a:spcBef>
                <a:spcPts val="641"/>
              </a:spcBef>
              <a:buClr>
                <a:srgbClr val="000000"/>
              </a:buClr>
              <a:buFont typeface="Trebuchet MS"/>
              <a:buAutoNum type="arabicPeriod"/>
            </a:pPr>
            <a:r>
              <a:rPr lang="zh-CN" altLang="en-US" sz="3200" b="0" strike="noStrike" spc="-1" dirty="0">
                <a:solidFill>
                  <a:srgbClr val="000000"/>
                </a:solidFill>
                <a:latin typeface="Trebuchet MS"/>
              </a:rPr>
              <a:t>创建一个带有设备向量（</a:t>
            </a:r>
            <a:r>
              <a:rPr lang="en-US" altLang="zh-CN" sz="3200" b="0" strike="noStrike" spc="-1" dirty="0">
                <a:solidFill>
                  <a:srgbClr val="000000"/>
                </a:solidFill>
                <a:latin typeface="Trebuchet MS"/>
              </a:rPr>
              <a:t>vector of devices</a:t>
            </a:r>
            <a:r>
              <a:rPr lang="zh-CN" altLang="en-US" sz="3200" b="0" strike="noStrike" spc="-1" dirty="0">
                <a:solidFill>
                  <a:srgbClr val="000000"/>
                </a:solidFill>
                <a:latin typeface="Trebuchet MS"/>
              </a:rPr>
              <a:t>）的 </a:t>
            </a:r>
            <a:r>
              <a:rPr lang="en-US" sz="3200" b="0" strike="noStrike" spc="-1" dirty="0">
                <a:solidFill>
                  <a:srgbClr val="000000"/>
                </a:solidFill>
                <a:latin typeface="Trebuchet MS"/>
              </a:rPr>
              <a:t>cl::Context  </a:t>
            </a:r>
            <a:endParaRPr lang="en-US" sz="3200" b="0" strike="noStrike" spc="-1" dirty="0">
              <a:latin typeface="Arial"/>
            </a:endParaRPr>
          </a:p>
          <a:p>
            <a:pPr>
              <a:lnSpc>
                <a:spcPct val="110000"/>
              </a:lnSpc>
              <a:spcBef>
                <a:spcPts val="641"/>
              </a:spcBef>
            </a:pPr>
            <a:r>
              <a:rPr lang="en-US" sz="1400" b="0" strike="noStrike" spc="-1" dirty="0">
                <a:solidFill>
                  <a:srgbClr val="000000"/>
                </a:solidFill>
                <a:latin typeface="Letter Gothic Std"/>
              </a:rPr>
              <a:t>         </a:t>
            </a:r>
            <a:br>
              <a:rPr dirty="0"/>
            </a:br>
            <a:r>
              <a:rPr lang="en-US" sz="3200" b="0" strike="noStrike" spc="-1" dirty="0">
                <a:solidFill>
                  <a:srgbClr val="000000"/>
                </a:solidFill>
                <a:latin typeface="Letter Gothic Std"/>
              </a:rPr>
              <a:t>        </a:t>
            </a:r>
            <a:r>
              <a:rPr lang="en-US" sz="3200" b="1" strike="noStrike" spc="-1" dirty="0">
                <a:solidFill>
                  <a:srgbClr val="000000"/>
                </a:solidFill>
                <a:latin typeface="Courier New Bold"/>
              </a:rPr>
              <a:t> cl::Context(</a:t>
            </a:r>
            <a:r>
              <a:rPr lang="en-US" sz="3200" b="1" strike="noStrike" spc="-1" dirty="0">
                <a:solidFill>
                  <a:srgbClr val="C0504D"/>
                </a:solidFill>
                <a:latin typeface="Courier New Bold"/>
              </a:rPr>
              <a:t>const</a:t>
            </a:r>
            <a:r>
              <a:rPr lang="en-US" sz="3200" b="1" strike="noStrike" spc="-1" dirty="0">
                <a:solidFill>
                  <a:srgbClr val="000000"/>
                </a:solidFill>
                <a:latin typeface="Courier New Bold"/>
              </a:rPr>
              <a:t> VECTOR_CLASS&lt;Device&gt; &amp;devices,</a:t>
            </a:r>
            <a:endParaRPr lang="en-US" sz="3200" b="0" strike="noStrike" spc="-1" dirty="0">
              <a:latin typeface="Arial"/>
            </a:endParaRPr>
          </a:p>
          <a:p>
            <a:pPr marL="457200">
              <a:lnSpc>
                <a:spcPct val="110000"/>
              </a:lnSpc>
              <a:spcBef>
                <a:spcPts val="561"/>
              </a:spcBef>
            </a:pPr>
            <a:r>
              <a:rPr lang="en-US" sz="2800" b="1" strike="noStrike" spc="-1" dirty="0">
                <a:solidFill>
                  <a:srgbClr val="000000"/>
                </a:solidFill>
                <a:latin typeface="Courier New Bold"/>
              </a:rPr>
              <a:t>		</a:t>
            </a:r>
            <a:r>
              <a:rPr lang="en-US" sz="2800" b="1" strike="noStrike" spc="-1" dirty="0" err="1">
                <a:solidFill>
                  <a:srgbClr val="8064A2"/>
                </a:solidFill>
                <a:latin typeface="Courier New Bold"/>
              </a:rPr>
              <a:t>cl_context_properties</a:t>
            </a:r>
            <a:r>
              <a:rPr lang="en-US" sz="2800" b="1" strike="noStrike" spc="-1" dirty="0">
                <a:solidFill>
                  <a:srgbClr val="000000"/>
                </a:solidFill>
                <a:latin typeface="Courier New Bold"/>
              </a:rPr>
              <a:t> *properties = NULL,</a:t>
            </a:r>
            <a:endParaRPr lang="en-US" sz="2800" b="0" strike="noStrike" spc="-1" dirty="0">
              <a:latin typeface="Arial"/>
            </a:endParaRPr>
          </a:p>
          <a:p>
            <a:pPr marL="457200">
              <a:lnSpc>
                <a:spcPct val="110000"/>
              </a:lnSpc>
              <a:spcBef>
                <a:spcPts val="561"/>
              </a:spcBef>
            </a:pPr>
            <a:r>
              <a:rPr lang="en-US" sz="2800" b="1" strike="noStrike" spc="-1" dirty="0">
                <a:solidFill>
                  <a:srgbClr val="000000"/>
                </a:solidFill>
                <a:latin typeface="Courier New Bold"/>
              </a:rPr>
              <a:t>		</a:t>
            </a:r>
            <a:r>
              <a:rPr lang="en-US" sz="2800" b="1" strike="noStrike" spc="-1" dirty="0">
                <a:solidFill>
                  <a:srgbClr val="C0504D"/>
                </a:solidFill>
                <a:latin typeface="Courier New Bold"/>
              </a:rPr>
              <a:t>void</a:t>
            </a:r>
            <a:r>
              <a:rPr lang="en-US" sz="2800" b="1" strike="noStrike" spc="-1" dirty="0">
                <a:solidFill>
                  <a:srgbClr val="000000"/>
                </a:solidFill>
                <a:latin typeface="Courier New Bold"/>
              </a:rPr>
              <a:t> (CL_CALLBACK *</a:t>
            </a:r>
            <a:r>
              <a:rPr lang="en-US" sz="2800" b="1" strike="noStrike" spc="-1" dirty="0" err="1">
                <a:solidFill>
                  <a:srgbClr val="000000"/>
                </a:solidFill>
                <a:latin typeface="Courier New Bold"/>
              </a:rPr>
              <a:t>pfn_notify</a:t>
            </a:r>
            <a:r>
              <a:rPr lang="en-US" sz="2800" b="1" strike="noStrike" spc="-1" dirty="0">
                <a:solidFill>
                  <a:srgbClr val="000000"/>
                </a:solidFill>
                <a:latin typeface="Courier New Bold"/>
              </a:rPr>
              <a:t>)(</a:t>
            </a:r>
            <a:endParaRPr lang="en-US" sz="2800" b="0" strike="noStrike" spc="-1" dirty="0">
              <a:latin typeface="Arial"/>
            </a:endParaRPr>
          </a:p>
          <a:p>
            <a:pPr marL="457200">
              <a:lnSpc>
                <a:spcPct val="110000"/>
              </a:lnSpc>
              <a:spcBef>
                <a:spcPts val="561"/>
              </a:spcBef>
            </a:pPr>
            <a:r>
              <a:rPr lang="en-US" sz="2800" b="1" strike="noStrike" spc="-1" dirty="0">
                <a:solidFill>
                  <a:srgbClr val="000000"/>
                </a:solidFill>
                <a:latin typeface="Courier New Bold"/>
              </a:rPr>
              <a:t>		  </a:t>
            </a:r>
            <a:r>
              <a:rPr lang="en-US" sz="2800" b="1" strike="noStrike" spc="-1" dirty="0">
                <a:solidFill>
                  <a:srgbClr val="C0504D"/>
                </a:solidFill>
                <a:latin typeface="Courier New Bold"/>
              </a:rPr>
              <a:t>const char </a:t>
            </a:r>
            <a:r>
              <a:rPr lang="en-US" sz="2800" b="1" strike="noStrike" spc="-1" dirty="0">
                <a:solidFill>
                  <a:srgbClr val="000000"/>
                </a:solidFill>
                <a:latin typeface="Courier New Bold"/>
              </a:rPr>
              <a:t>*</a:t>
            </a:r>
            <a:r>
              <a:rPr lang="en-US" sz="2800" b="1" strike="noStrike" spc="-1" dirty="0" err="1">
                <a:solidFill>
                  <a:srgbClr val="000000"/>
                </a:solidFill>
                <a:latin typeface="Courier New Bold"/>
              </a:rPr>
              <a:t>errorinfo</a:t>
            </a:r>
            <a:r>
              <a:rPr lang="en-US" sz="2800" b="1" strike="noStrike" spc="-1" dirty="0">
                <a:solidFill>
                  <a:srgbClr val="000000"/>
                </a:solidFill>
                <a:latin typeface="Courier New Bold"/>
              </a:rPr>
              <a:t>,</a:t>
            </a:r>
            <a:endParaRPr lang="en-US" sz="2800" b="0" strike="noStrike" spc="-1" dirty="0">
              <a:latin typeface="Arial"/>
            </a:endParaRPr>
          </a:p>
          <a:p>
            <a:pPr marL="457200">
              <a:lnSpc>
                <a:spcPct val="110000"/>
              </a:lnSpc>
              <a:spcBef>
                <a:spcPts val="561"/>
              </a:spcBef>
            </a:pPr>
            <a:r>
              <a:rPr lang="en-US" sz="2800" b="1" strike="noStrike" spc="-1" dirty="0">
                <a:solidFill>
                  <a:srgbClr val="000000"/>
                </a:solidFill>
                <a:latin typeface="Courier New Bold"/>
              </a:rPr>
              <a:t>            </a:t>
            </a:r>
            <a:r>
              <a:rPr lang="en-US" sz="2800" b="1" strike="noStrike" spc="-1" dirty="0">
                <a:solidFill>
                  <a:srgbClr val="C0504D"/>
                </a:solidFill>
                <a:latin typeface="Courier New Bold"/>
              </a:rPr>
              <a:t>const void </a:t>
            </a:r>
            <a:r>
              <a:rPr lang="en-US" sz="2800" b="1" strike="noStrike" spc="-1" dirty="0">
                <a:solidFill>
                  <a:srgbClr val="000000"/>
                </a:solidFill>
                <a:latin typeface="Courier New Bold"/>
              </a:rPr>
              <a:t>*</a:t>
            </a:r>
            <a:r>
              <a:rPr lang="en-US" sz="2800" b="1" strike="noStrike" spc="-1" dirty="0" err="1">
                <a:solidFill>
                  <a:srgbClr val="000000"/>
                </a:solidFill>
                <a:latin typeface="Courier New Bold"/>
              </a:rPr>
              <a:t>private_info_size</a:t>
            </a:r>
            <a:r>
              <a:rPr lang="en-US" sz="2800" b="1" strike="noStrike" spc="-1" dirty="0">
                <a:solidFill>
                  <a:srgbClr val="000000"/>
                </a:solidFill>
                <a:latin typeface="Courier New Bold"/>
              </a:rPr>
              <a:t>,</a:t>
            </a:r>
            <a:endParaRPr lang="en-US" sz="2800" b="0" strike="noStrike" spc="-1" dirty="0">
              <a:latin typeface="Arial"/>
            </a:endParaRPr>
          </a:p>
          <a:p>
            <a:pPr marL="457200">
              <a:lnSpc>
                <a:spcPct val="110000"/>
              </a:lnSpc>
              <a:spcBef>
                <a:spcPts val="561"/>
              </a:spcBef>
            </a:pPr>
            <a:r>
              <a:rPr lang="en-US" sz="2800" b="1" strike="noStrike" spc="-1" dirty="0">
                <a:solidFill>
                  <a:srgbClr val="000000"/>
                </a:solidFill>
                <a:latin typeface="Courier New Bold"/>
              </a:rPr>
              <a:t>		  ::</a:t>
            </a:r>
            <a:r>
              <a:rPr lang="en-US" sz="2800" b="1" strike="noStrike" spc="-1" dirty="0" err="1">
                <a:solidFill>
                  <a:srgbClr val="C0504D"/>
                </a:solidFill>
                <a:latin typeface="Courier New Bold"/>
              </a:rPr>
              <a:t>size_t</a:t>
            </a:r>
            <a:r>
              <a:rPr lang="en-US" sz="2800" b="1" strike="noStrike" spc="-1" dirty="0">
                <a:solidFill>
                  <a:srgbClr val="000000"/>
                </a:solidFill>
                <a:latin typeface="Courier New Bold"/>
              </a:rPr>
              <a:t> </a:t>
            </a:r>
            <a:r>
              <a:rPr lang="en-US" sz="2800" b="1" strike="noStrike" spc="-1" dirty="0" err="1">
                <a:solidFill>
                  <a:srgbClr val="000000"/>
                </a:solidFill>
                <a:latin typeface="Courier New Bold"/>
              </a:rPr>
              <a:t>cb</a:t>
            </a:r>
            <a:r>
              <a:rPr lang="en-US" sz="2800" b="1" strike="noStrike" spc="-1" dirty="0">
                <a:solidFill>
                  <a:srgbClr val="000000"/>
                </a:solidFill>
                <a:latin typeface="Courier New Bold"/>
              </a:rPr>
              <a:t>, </a:t>
            </a:r>
            <a:r>
              <a:rPr lang="en-US" sz="2800" b="1" strike="noStrike" spc="-1" dirty="0">
                <a:solidFill>
                  <a:srgbClr val="C0504D"/>
                </a:solidFill>
                <a:latin typeface="Courier New Bold"/>
              </a:rPr>
              <a:t>void</a:t>
            </a:r>
            <a:r>
              <a:rPr lang="en-US" sz="2800" b="1" strike="noStrike" spc="-1" dirty="0">
                <a:solidFill>
                  <a:srgbClr val="000000"/>
                </a:solidFill>
                <a:latin typeface="Courier New Bold"/>
              </a:rPr>
              <a:t> *</a:t>
            </a:r>
            <a:r>
              <a:rPr lang="en-US" sz="2800" b="1" strike="noStrike" spc="-1" dirty="0" err="1">
                <a:solidFill>
                  <a:srgbClr val="000000"/>
                </a:solidFill>
                <a:latin typeface="Courier New Bold"/>
              </a:rPr>
              <a:t>user_data</a:t>
            </a:r>
            <a:r>
              <a:rPr lang="en-US" sz="2800" b="1" strike="noStrike" spc="-1" dirty="0">
                <a:solidFill>
                  <a:srgbClr val="000000"/>
                </a:solidFill>
                <a:latin typeface="Courier New Bold"/>
              </a:rPr>
              <a:t>) = NULL,</a:t>
            </a:r>
            <a:endParaRPr lang="en-US" sz="2800" b="0" strike="noStrike" spc="-1" dirty="0">
              <a:latin typeface="Arial"/>
            </a:endParaRPr>
          </a:p>
          <a:p>
            <a:pPr marL="457200">
              <a:lnSpc>
                <a:spcPct val="110000"/>
              </a:lnSpc>
              <a:spcBef>
                <a:spcPts val="561"/>
              </a:spcBef>
            </a:pPr>
            <a:r>
              <a:rPr lang="en-US" sz="2800" b="1" strike="noStrike" spc="-1" dirty="0">
                <a:solidFill>
                  <a:srgbClr val="000000"/>
                </a:solidFill>
                <a:latin typeface="Courier New Bold"/>
              </a:rPr>
              <a:t>		</a:t>
            </a:r>
            <a:r>
              <a:rPr lang="en-US" sz="2800" b="1" strike="noStrike" spc="-1" dirty="0">
                <a:solidFill>
                  <a:srgbClr val="C0504D"/>
                </a:solidFill>
                <a:latin typeface="Courier New Bold"/>
              </a:rPr>
              <a:t>void </a:t>
            </a:r>
            <a:r>
              <a:rPr lang="en-US" sz="2800" b="1" strike="noStrike" spc="-1" dirty="0">
                <a:solidFill>
                  <a:srgbClr val="000000"/>
                </a:solidFill>
                <a:latin typeface="Courier New Bold"/>
              </a:rPr>
              <a:t>*</a:t>
            </a:r>
            <a:r>
              <a:rPr lang="en-US" sz="2800" b="1" strike="noStrike" spc="-1" dirty="0" err="1">
                <a:solidFill>
                  <a:srgbClr val="000000"/>
                </a:solidFill>
                <a:latin typeface="Courier New Bold"/>
              </a:rPr>
              <a:t>user_data</a:t>
            </a:r>
            <a:r>
              <a:rPr lang="en-US" sz="2800" b="1" strike="noStrike" spc="-1" dirty="0">
                <a:solidFill>
                  <a:srgbClr val="000000"/>
                </a:solidFill>
                <a:latin typeface="Courier New Bold"/>
              </a:rPr>
              <a:t> = NULL, </a:t>
            </a:r>
            <a:r>
              <a:rPr lang="en-US" sz="2800" b="1" strike="noStrike" spc="-1" dirty="0" err="1">
                <a:solidFill>
                  <a:srgbClr val="8064A2"/>
                </a:solidFill>
                <a:latin typeface="Courier New Bold"/>
              </a:rPr>
              <a:t>cl_int</a:t>
            </a:r>
            <a:r>
              <a:rPr lang="en-US" sz="2800" b="1" strike="noStrike" spc="-1" dirty="0">
                <a:solidFill>
                  <a:srgbClr val="000000"/>
                </a:solidFill>
                <a:latin typeface="Courier New Bold"/>
              </a:rPr>
              <a:t> *err = NULL);</a:t>
            </a:r>
            <a:endParaRPr lang="en-US" sz="2800" b="0" strike="noStrike" spc="-1" dirty="0">
              <a:latin typeface="Arial"/>
            </a:endParaRPr>
          </a:p>
          <a:p>
            <a:pPr marL="457200">
              <a:lnSpc>
                <a:spcPct val="110000"/>
              </a:lnSpc>
              <a:spcBef>
                <a:spcPts val="641"/>
              </a:spcBef>
            </a:pPr>
            <a:endParaRPr lang="en-US" sz="2800" b="0" strike="noStrike" spc="-1" dirty="0">
              <a:latin typeface="Arial"/>
            </a:endParaRPr>
          </a:p>
          <a:p>
            <a:pPr marL="514440" indent="-513720">
              <a:lnSpc>
                <a:spcPct val="110000"/>
              </a:lnSpc>
              <a:spcBef>
                <a:spcPts val="641"/>
              </a:spcBef>
              <a:buClr>
                <a:srgbClr val="000000"/>
              </a:buClr>
              <a:buFont typeface="Trebuchet MS"/>
              <a:buAutoNum type="arabicPeriod" startAt="3"/>
            </a:pPr>
            <a:r>
              <a:rPr lang="zh-CN" altLang="en-US" sz="3200" spc="-1" dirty="0">
                <a:solidFill>
                  <a:srgbClr val="000000"/>
                </a:solidFill>
                <a:latin typeface="Trebuchet MS"/>
              </a:rPr>
              <a:t>为这些设备各自创建一个命令队列（</a:t>
            </a:r>
            <a:r>
              <a:rPr lang="en-US" altLang="zh-CN" sz="3200" spc="-1" dirty="0">
                <a:solidFill>
                  <a:srgbClr val="000000"/>
                </a:solidFill>
                <a:latin typeface="Trebuchet MS"/>
              </a:rPr>
              <a:t>command queue</a:t>
            </a:r>
            <a:r>
              <a:rPr lang="zh-CN" altLang="en-US" sz="3200" spc="-1" dirty="0">
                <a:solidFill>
                  <a:srgbClr val="000000"/>
                </a:solidFill>
                <a:latin typeface="Trebuchet MS"/>
              </a:rPr>
              <a:t>）</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en-US" sz="2800" b="0" strike="noStrike" spc="-1" dirty="0">
                <a:solidFill>
                  <a:srgbClr val="000000"/>
                </a:solidFill>
                <a:latin typeface="Trebuchet MS"/>
              </a:rPr>
              <a:t>NVIDIA (</a:t>
            </a:r>
            <a:r>
              <a:rPr lang="en-US" sz="2800" b="0" strike="noStrike" spc="-1" dirty="0" err="1">
                <a:solidFill>
                  <a:srgbClr val="000000"/>
                </a:solidFill>
                <a:latin typeface="Trebuchet MS"/>
              </a:rPr>
              <a:t>oclSimpleMultiGPU</a:t>
            </a:r>
            <a:r>
              <a:rPr lang="en-US" sz="2800" b="0" strike="noStrike" spc="-1" dirty="0">
                <a:solidFill>
                  <a:srgbClr val="000000"/>
                </a:solidFill>
                <a:latin typeface="Trebuchet MS"/>
              </a:rPr>
              <a:t>) </a:t>
            </a:r>
            <a:r>
              <a:rPr lang="zh-CN" altLang="en-US" sz="2800" spc="-1" dirty="0">
                <a:solidFill>
                  <a:srgbClr val="000000"/>
                </a:solidFill>
                <a:latin typeface="Trebuchet MS"/>
              </a:rPr>
              <a:t>和</a:t>
            </a:r>
            <a:r>
              <a:rPr lang="en-US" sz="2800" b="0" strike="noStrike" spc="-1" dirty="0">
                <a:solidFill>
                  <a:srgbClr val="000000"/>
                </a:solidFill>
                <a:latin typeface="Trebuchet MS"/>
              </a:rPr>
              <a:t> AMD (</a:t>
            </a:r>
            <a:r>
              <a:rPr lang="en-US" sz="2800" b="0" strike="noStrike" spc="-1" dirty="0" err="1">
                <a:solidFill>
                  <a:srgbClr val="000000"/>
                </a:solidFill>
                <a:latin typeface="Trebuchet MS"/>
              </a:rPr>
              <a:t>SimpleMultiDevice</a:t>
            </a:r>
            <a:r>
              <a:rPr lang="en-US" sz="2800" b="0" strike="noStrike" spc="-1" dirty="0">
                <a:solidFill>
                  <a:srgbClr val="000000"/>
                </a:solidFill>
                <a:latin typeface="Trebuchet MS"/>
              </a:rPr>
              <a:t>) OpenCL SDKs </a:t>
            </a:r>
            <a:r>
              <a:rPr lang="zh-CN" altLang="en-US" sz="2800" b="0" strike="noStrike" spc="-1" dirty="0">
                <a:solidFill>
                  <a:srgbClr val="000000"/>
                </a:solidFill>
                <a:latin typeface="Trebuchet MS"/>
              </a:rPr>
              <a:t>中都有  </a:t>
            </a:r>
            <a:r>
              <a:rPr lang="en-US" altLang="zh-CN" sz="2800" b="0" strike="noStrike" spc="-1" dirty="0">
                <a:solidFill>
                  <a:srgbClr val="000000"/>
                </a:solidFill>
                <a:latin typeface="Trebuchet MS"/>
              </a:rPr>
              <a:t>C </a:t>
            </a:r>
            <a:r>
              <a:rPr lang="zh-CN" altLang="en-US" sz="2800" b="0" strike="noStrike" spc="-1" dirty="0">
                <a:solidFill>
                  <a:srgbClr val="000000"/>
                </a:solidFill>
                <a:latin typeface="Trebuchet MS"/>
              </a:rPr>
              <a:t>语言的样例</a:t>
            </a:r>
            <a:endParaRPr lang="en-US" sz="2800" b="0" strike="noStrike" spc="-1" dirty="0">
              <a:latin typeface="Arial"/>
            </a:endParaRPr>
          </a:p>
          <a:p>
            <a:pPr>
              <a:lnSpc>
                <a:spcPct val="110000"/>
              </a:lnSpc>
              <a:spcBef>
                <a:spcPts val="641"/>
              </a:spcBef>
            </a:pPr>
            <a:endParaRPr lang="en-US" sz="2800" b="0" strike="noStrike" spc="-1" dirty="0">
              <a:latin typeface="Arial"/>
            </a:endParaRPr>
          </a:p>
        </p:txBody>
      </p:sp>
      <p:sp>
        <p:nvSpPr>
          <p:cNvPr id="1867" name="CustomShape 3"/>
          <p:cNvSpPr/>
          <p:nvPr/>
        </p:nvSpPr>
        <p:spPr>
          <a:xfrm>
            <a:off x="539640" y="6516000"/>
            <a:ext cx="8136360" cy="637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pc="-1" dirty="0">
                <a:solidFill>
                  <a:srgbClr val="000000"/>
                </a:solidFill>
                <a:latin typeface="Trebuchet MS"/>
                <a:ea typeface="DejaVu Sans"/>
              </a:rPr>
              <a:t>这一步无论是用 </a:t>
            </a:r>
            <a:r>
              <a:rPr lang="en-US" altLang="zh-CN" spc="-1" dirty="0">
                <a:solidFill>
                  <a:srgbClr val="000000"/>
                </a:solidFill>
                <a:latin typeface="Trebuchet MS"/>
                <a:ea typeface="DejaVu Sans"/>
              </a:rPr>
              <a:t>C </a:t>
            </a:r>
            <a:r>
              <a:rPr lang="zh-CN" altLang="en-US" spc="-1" dirty="0">
                <a:solidFill>
                  <a:srgbClr val="000000"/>
                </a:solidFill>
                <a:latin typeface="Trebuchet MS"/>
                <a:ea typeface="DejaVu Sans"/>
              </a:rPr>
              <a:t>语言还是用 </a:t>
            </a:r>
            <a:r>
              <a:rPr lang="en-US" altLang="zh-CN" spc="-1" dirty="0">
                <a:solidFill>
                  <a:srgbClr val="000000"/>
                </a:solidFill>
                <a:latin typeface="Trebuchet MS"/>
                <a:ea typeface="DejaVu Sans"/>
              </a:rPr>
              <a:t>Python </a:t>
            </a:r>
            <a:r>
              <a:rPr lang="zh-CN" altLang="en-US" spc="-1" dirty="0">
                <a:solidFill>
                  <a:srgbClr val="000000"/>
                </a:solidFill>
                <a:latin typeface="Trebuchet MS"/>
                <a:ea typeface="DejaVu Sans"/>
              </a:rPr>
              <a:t>都是一样的，只是 </a:t>
            </a:r>
            <a:r>
              <a:rPr lang="en-US" altLang="zh-CN" spc="-1" dirty="0">
                <a:solidFill>
                  <a:srgbClr val="000000"/>
                </a:solidFill>
                <a:latin typeface="Trebuchet MS"/>
                <a:ea typeface="DejaVu Sans"/>
              </a:rPr>
              <a:t>API </a:t>
            </a:r>
            <a:r>
              <a:rPr lang="zh-CN" altLang="en-US" spc="-1" dirty="0">
                <a:solidFill>
                  <a:srgbClr val="000000"/>
                </a:solidFill>
                <a:latin typeface="Trebuchet MS"/>
                <a:ea typeface="DejaVu Sans"/>
              </a:rPr>
              <a:t>调用会有点差别</a:t>
            </a:r>
            <a:r>
              <a:rPr lang="zh-CN" altLang="en-US" sz="1800" b="0" strike="noStrike" spc="-1" dirty="0">
                <a:solidFill>
                  <a:srgbClr val="000000"/>
                </a:solidFill>
                <a:latin typeface="Trebuchet MS"/>
                <a:ea typeface="DejaVu Sans"/>
              </a:rPr>
              <a:t>。</a:t>
            </a:r>
            <a:endParaRPr lang="en-US" sz="1800" b="0" strike="noStrike" spc="-1" dirty="0">
              <a:latin typeface="Arial"/>
            </a:endParaRP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8" name="CustomShape 1"/>
          <p:cNvSpPr/>
          <p:nvPr/>
        </p:nvSpPr>
        <p:spPr>
          <a:xfrm>
            <a:off x="35640" y="119520"/>
            <a:ext cx="910764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3600" b="0" strike="noStrike" spc="-1" dirty="0">
                <a:solidFill>
                  <a:srgbClr val="000000"/>
                </a:solidFill>
                <a:latin typeface="Trebuchet MS"/>
              </a:rPr>
              <a:t>练习</a:t>
            </a:r>
            <a:r>
              <a:rPr lang="en-US" sz="3600" b="0" strike="noStrike" spc="-1" dirty="0">
                <a:solidFill>
                  <a:srgbClr val="000000"/>
                </a:solidFill>
                <a:latin typeface="Trebuchet MS"/>
              </a:rPr>
              <a:t> 10: </a:t>
            </a:r>
            <a:r>
              <a:rPr lang="zh-CN" altLang="en-US" sz="3600" b="0" strike="noStrike" spc="-1" dirty="0">
                <a:solidFill>
                  <a:srgbClr val="000000"/>
                </a:solidFill>
                <a:latin typeface="Trebuchet MS"/>
              </a:rPr>
              <a:t>异构计算</a:t>
            </a:r>
            <a:endParaRPr lang="en-US" sz="3600" b="0" strike="noStrike" spc="-1" dirty="0">
              <a:latin typeface="Arial"/>
            </a:endParaRPr>
          </a:p>
        </p:txBody>
      </p:sp>
      <p:sp>
        <p:nvSpPr>
          <p:cNvPr id="1869" name="CustomShape 2"/>
          <p:cNvSpPr/>
          <p:nvPr/>
        </p:nvSpPr>
        <p:spPr>
          <a:xfrm>
            <a:off x="179640" y="1415520"/>
            <a:ext cx="8784360" cy="5037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20000"/>
          </a:bodyPr>
          <a:lstStyle/>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目标：</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尝试体验一下在多个设备上运行核函数</a:t>
            </a:r>
            <a:endParaRPr lang="en-US" sz="2800" b="0" strike="noStrike" spc="-1" dirty="0">
              <a:latin typeface="Arial"/>
            </a:endParaRPr>
          </a:p>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流程：</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选择一个你的 </a:t>
            </a:r>
            <a:r>
              <a:rPr lang="en-US" altLang="zh-CN" sz="2800" b="0" strike="noStrike" spc="-1" dirty="0">
                <a:solidFill>
                  <a:srgbClr val="000000"/>
                </a:solidFill>
                <a:latin typeface="Trebuchet MS"/>
              </a:rPr>
              <a:t>OpenCL </a:t>
            </a:r>
            <a:r>
              <a:rPr lang="zh-CN" altLang="en-US" sz="2800" b="0" strike="noStrike" spc="-1" dirty="0">
                <a:solidFill>
                  <a:srgbClr val="000000"/>
                </a:solidFill>
                <a:latin typeface="Trebuchet MS"/>
              </a:rPr>
              <a:t>程序</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修改上下文环境的构造器（</a:t>
            </a:r>
            <a:r>
              <a:rPr lang="en-US" altLang="zh-CN" sz="2800" spc="-1" dirty="0">
                <a:solidFill>
                  <a:srgbClr val="000000"/>
                </a:solidFill>
                <a:latin typeface="Trebuchet MS"/>
              </a:rPr>
              <a:t> Context constructors </a:t>
            </a:r>
            <a:r>
              <a:rPr lang="zh-CN" altLang="en-US" sz="2800" b="0" strike="noStrike" spc="-1" dirty="0">
                <a:solidFill>
                  <a:srgbClr val="000000"/>
                </a:solidFill>
                <a:latin typeface="Trebuchet MS"/>
              </a:rPr>
              <a:t>）使之包含多个设备</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修改程序，使之在多个设备上面运行一个核函数，每个都有不同的输入数据</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如果时间精力允许，将你的问题分散到多个设备上</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en-US" altLang="zh-CN" sz="2800" b="0" strike="noStrike" spc="-1" dirty="0">
                <a:solidFill>
                  <a:srgbClr val="000000"/>
                </a:solidFill>
                <a:latin typeface="Trebuchet MS"/>
              </a:rPr>
              <a:t>SDK </a:t>
            </a:r>
            <a:r>
              <a:rPr lang="zh-CN" altLang="en-US" sz="2800" b="0" strike="noStrike" spc="-1" dirty="0">
                <a:solidFill>
                  <a:srgbClr val="000000"/>
                </a:solidFill>
                <a:latin typeface="Trebuchet MS"/>
              </a:rPr>
              <a:t>里面的样例代码会对你有所帮助</a:t>
            </a:r>
            <a:endParaRPr lang="en-US" sz="2800" b="0" strike="noStrike" spc="-1" dirty="0">
              <a:latin typeface="Arial"/>
            </a:endParaRPr>
          </a:p>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预期输出</a:t>
            </a:r>
            <a:r>
              <a:rPr lang="en-US" sz="3200" b="0" strike="noStrike" spc="-1" dirty="0">
                <a:solidFill>
                  <a:srgbClr val="C0504D"/>
                </a:solidFill>
                <a:latin typeface="Trebuchet MS"/>
              </a:rPr>
              <a:t>:</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spc="-1" dirty="0">
                <a:solidFill>
                  <a:srgbClr val="000000"/>
                </a:solidFill>
                <a:latin typeface="Trebuchet MS"/>
              </a:rPr>
              <a:t>输出所有设备的运行结果，查看哪个更快一些</a:t>
            </a:r>
            <a:endParaRPr lang="en-US" sz="2800" b="0" strike="noStrike" spc="-1" dirty="0">
              <a:latin typeface="Arial"/>
            </a:endParaRPr>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0" name="CustomShape 1"/>
          <p:cNvSpPr/>
          <p:nvPr/>
        </p:nvSpPr>
        <p:spPr>
          <a:xfrm>
            <a:off x="722160" y="4406760"/>
            <a:ext cx="7771680" cy="1361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z="4000" b="1" cap="all" spc="-1" dirty="0">
                <a:solidFill>
                  <a:srgbClr val="000000"/>
                </a:solidFill>
                <a:latin typeface="Trebuchet MS"/>
              </a:rPr>
              <a:t>借 </a:t>
            </a:r>
            <a:r>
              <a:rPr lang="en-US" sz="4000" b="1" cap="all" spc="-1" dirty="0">
                <a:solidFill>
                  <a:srgbClr val="000000"/>
                </a:solidFill>
                <a:latin typeface="Trebuchet MS"/>
              </a:rPr>
              <a:t>OpenCL </a:t>
            </a:r>
            <a:r>
              <a:rPr lang="zh-CN" altLang="en-US" sz="4000" b="1" cap="all" spc="-1" dirty="0">
                <a:solidFill>
                  <a:srgbClr val="000000"/>
                </a:solidFill>
                <a:latin typeface="Trebuchet MS"/>
              </a:rPr>
              <a:t>开启可移植性（</a:t>
            </a:r>
            <a:r>
              <a:rPr lang="en-US" sz="4000" b="1" cap="all" spc="-1" dirty="0">
                <a:solidFill>
                  <a:srgbClr val="000000"/>
                </a:solidFill>
                <a:latin typeface="Trebuchet MS"/>
              </a:rPr>
              <a:t>portable performance ）</a:t>
            </a:r>
          </a:p>
        </p:txBody>
      </p:sp>
      <p:sp>
        <p:nvSpPr>
          <p:cNvPr id="1871" name="CustomShape 2"/>
          <p:cNvSpPr/>
          <p:nvPr/>
        </p:nvSpPr>
        <p:spPr>
          <a:xfrm>
            <a:off x="722160" y="2906640"/>
            <a:ext cx="7771680" cy="1499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100000"/>
              </a:lnSpc>
              <a:spcBef>
                <a:spcPts val="400"/>
              </a:spcBef>
            </a:pPr>
            <a:r>
              <a:rPr lang="en-US" sz="2000" b="0" strike="noStrike" spc="-1">
                <a:solidFill>
                  <a:srgbClr val="000000"/>
                </a:solidFill>
                <a:latin typeface="Trebuchet MS"/>
              </a:rPr>
              <a:t>章节 9</a:t>
            </a:r>
            <a:endParaRPr lang="en-US" sz="2000" b="0" strike="noStrike" spc="-1">
              <a:latin typeface="Arial"/>
            </a:endParaRPr>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2" name="CustomShape 1"/>
          <p:cNvSpPr/>
          <p:nvPr/>
        </p:nvSpPr>
        <p:spPr>
          <a:xfrm>
            <a:off x="179640" y="274680"/>
            <a:ext cx="8784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altLang="zh-CN" sz="4400" b="0" strike="noStrike" spc="-1" dirty="0">
                <a:solidFill>
                  <a:srgbClr val="000000"/>
                </a:solidFill>
                <a:latin typeface="Trebuchet MS"/>
              </a:rPr>
              <a:t>OpenCL </a:t>
            </a:r>
            <a:r>
              <a:rPr lang="zh-CN" altLang="en-US" sz="4400" b="0" strike="noStrike" spc="-1" dirty="0">
                <a:solidFill>
                  <a:srgbClr val="000000"/>
                </a:solidFill>
                <a:latin typeface="Trebuchet MS"/>
              </a:rPr>
              <a:t>的可移植性</a:t>
            </a:r>
            <a:endParaRPr lang="en-US" sz="4400" b="0" strike="noStrike" spc="-1" dirty="0">
              <a:latin typeface="Arial"/>
            </a:endParaRPr>
          </a:p>
        </p:txBody>
      </p:sp>
      <p:sp>
        <p:nvSpPr>
          <p:cNvPr id="1873" name="CustomShape 2"/>
          <p:cNvSpPr/>
          <p:nvPr/>
        </p:nvSpPr>
        <p:spPr>
          <a:xfrm>
            <a:off x="457200" y="1600200"/>
            <a:ext cx="8228880" cy="4780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10000"/>
          </a:bodyPr>
          <a:lstStyle/>
          <a:p>
            <a:pPr marL="343080" indent="-342360">
              <a:lnSpc>
                <a:spcPct val="110000"/>
              </a:lnSpc>
              <a:spcBef>
                <a:spcPts val="641"/>
              </a:spcBef>
              <a:buClr>
                <a:srgbClr val="000000"/>
              </a:buClr>
              <a:buFont typeface="Arial"/>
              <a:buChar char="•"/>
            </a:pPr>
            <a:r>
              <a:rPr lang="zh-CN" altLang="en-US" sz="3200" b="0" strike="noStrike" spc="-1" dirty="0">
                <a:solidFill>
                  <a:srgbClr val="000000"/>
                </a:solidFill>
                <a:latin typeface="Trebuchet MS"/>
              </a:rPr>
              <a:t>可移植性（</a:t>
            </a:r>
            <a:r>
              <a:rPr lang="en-US" altLang="zh-CN" sz="3200" b="0" strike="noStrike" spc="-1" dirty="0">
                <a:solidFill>
                  <a:srgbClr val="000000"/>
                </a:solidFill>
                <a:latin typeface="Trebuchet MS"/>
              </a:rPr>
              <a:t>portable performance</a:t>
            </a:r>
            <a:r>
              <a:rPr lang="zh-CN" altLang="en-US" sz="3200" b="0" strike="noStrike" spc="-1" dirty="0">
                <a:solidFill>
                  <a:srgbClr val="000000"/>
                </a:solidFill>
                <a:latin typeface="Trebuchet MS"/>
              </a:rPr>
              <a:t>）始终是一个挑战，而 </a:t>
            </a:r>
            <a:r>
              <a:rPr lang="en-US" altLang="zh-CN" sz="3200" b="0" strike="noStrike" spc="-1" dirty="0">
                <a:solidFill>
                  <a:srgbClr val="000000"/>
                </a:solidFill>
                <a:latin typeface="Trebuchet MS"/>
              </a:rPr>
              <a:t>OpenCL </a:t>
            </a:r>
            <a:r>
              <a:rPr lang="zh-CN" altLang="en-US" sz="3200" b="0" strike="noStrike" spc="-1" dirty="0">
                <a:solidFill>
                  <a:srgbClr val="000000"/>
                </a:solidFill>
                <a:latin typeface="Trebuchet MS"/>
              </a:rPr>
              <a:t>设备种类繁多，有各种 </a:t>
            </a:r>
            <a:r>
              <a:rPr lang="en-US" altLang="zh-CN" sz="3200" b="0" strike="noStrike" spc="-1" dirty="0">
                <a:solidFill>
                  <a:srgbClr val="000000"/>
                </a:solidFill>
                <a:latin typeface="Trebuchet MS"/>
              </a:rPr>
              <a:t>CPU</a:t>
            </a:r>
            <a:r>
              <a:rPr lang="zh-CN" altLang="en-US" sz="3200" b="0" strike="noStrike" spc="-1" dirty="0">
                <a:solidFill>
                  <a:srgbClr val="000000"/>
                </a:solidFill>
                <a:latin typeface="Trebuchet MS"/>
              </a:rPr>
              <a:t>、</a:t>
            </a:r>
            <a:r>
              <a:rPr lang="en-US" altLang="zh-CN" sz="3200" b="0" strike="noStrike" spc="-1" dirty="0">
                <a:solidFill>
                  <a:srgbClr val="000000"/>
                </a:solidFill>
                <a:latin typeface="Trebuchet MS"/>
              </a:rPr>
              <a:t>GPU</a:t>
            </a:r>
            <a:r>
              <a:rPr lang="zh-CN" altLang="en-US" sz="3200" spc="-1" dirty="0">
                <a:solidFill>
                  <a:srgbClr val="000000"/>
                </a:solidFill>
                <a:latin typeface="Trebuchet MS"/>
              </a:rPr>
              <a:t> 等等，挑战就更严峻了。</a:t>
            </a:r>
            <a:endParaRPr lang="en-US" sz="3200" b="0" strike="noStrike" spc="-1" dirty="0">
              <a:latin typeface="Arial"/>
            </a:endParaRPr>
          </a:p>
          <a:p>
            <a:pPr>
              <a:lnSpc>
                <a:spcPct val="110000"/>
              </a:lnSpc>
              <a:spcBef>
                <a:spcPts val="641"/>
              </a:spcBef>
            </a:pPr>
            <a:endParaRPr lang="en-US" sz="3200" b="0" strike="noStrike" spc="-1" dirty="0">
              <a:latin typeface="Arial"/>
            </a:endParaRPr>
          </a:p>
          <a:p>
            <a:pPr marL="343080" indent="-342360">
              <a:lnSpc>
                <a:spcPct val="110000"/>
              </a:lnSpc>
              <a:spcBef>
                <a:spcPts val="641"/>
              </a:spcBef>
              <a:buClr>
                <a:srgbClr val="000000"/>
              </a:buClr>
              <a:buFont typeface="Arial"/>
              <a:buChar char="•"/>
            </a:pPr>
            <a:r>
              <a:rPr lang="zh-CN" altLang="en-US" sz="3200" b="0" strike="noStrike" spc="-1" dirty="0">
                <a:solidFill>
                  <a:srgbClr val="000000"/>
                </a:solidFill>
                <a:latin typeface="Trebuchet MS"/>
              </a:rPr>
              <a:t>好在 </a:t>
            </a:r>
            <a:r>
              <a:rPr lang="en-US" altLang="zh-CN" sz="3200" b="0" strike="noStrike" spc="-1" dirty="0">
                <a:solidFill>
                  <a:srgbClr val="000000"/>
                </a:solidFill>
                <a:latin typeface="Trebuchet MS"/>
              </a:rPr>
              <a:t>OpenCL </a:t>
            </a:r>
            <a:r>
              <a:rPr lang="zh-CN" altLang="en-US" sz="3200" b="0" strike="noStrike" spc="-1" dirty="0">
                <a:solidFill>
                  <a:srgbClr val="000000"/>
                </a:solidFill>
                <a:latin typeface="Trebuchet MS"/>
              </a:rPr>
              <a:t>提供了强大的框架，支持编写性能强悍的可移植代码。</a:t>
            </a:r>
            <a:endParaRPr lang="en-US" sz="3200" b="0" strike="noStrike" spc="-1" dirty="0">
              <a:latin typeface="Arial"/>
            </a:endParaRPr>
          </a:p>
          <a:p>
            <a:pPr>
              <a:lnSpc>
                <a:spcPct val="110000"/>
              </a:lnSpc>
              <a:spcBef>
                <a:spcPts val="641"/>
              </a:spcBef>
            </a:pPr>
            <a:endParaRPr lang="en-US" sz="3200" b="0" strike="noStrike" spc="-1" dirty="0">
              <a:latin typeface="Arial"/>
            </a:endParaRPr>
          </a:p>
          <a:p>
            <a:pPr marL="343080" indent="-342360">
              <a:lnSpc>
                <a:spcPct val="110000"/>
              </a:lnSpc>
              <a:spcBef>
                <a:spcPts val="641"/>
              </a:spcBef>
              <a:buClr>
                <a:srgbClr val="000000"/>
              </a:buClr>
              <a:buFont typeface="Arial"/>
              <a:buChar char="•"/>
            </a:pPr>
            <a:r>
              <a:rPr lang="zh-CN" altLang="en-US" sz="3200" b="0" strike="noStrike" spc="-1" dirty="0">
                <a:solidFill>
                  <a:srgbClr val="000000"/>
                </a:solidFill>
                <a:latin typeface="Trebuchet MS"/>
              </a:rPr>
              <a:t>接下来的讲义中，针对编写兼容绝大部分 </a:t>
            </a:r>
            <a:r>
              <a:rPr lang="en-US" altLang="zh-CN" sz="3200" b="0" strike="noStrike" spc="-1" dirty="0">
                <a:solidFill>
                  <a:srgbClr val="000000"/>
                </a:solidFill>
                <a:latin typeface="Trebuchet MS"/>
              </a:rPr>
              <a:t>OpenCL </a:t>
            </a:r>
            <a:r>
              <a:rPr lang="zh-CN" altLang="en-US" sz="3200" b="0" strike="noStrike" spc="-1" dirty="0">
                <a:solidFill>
                  <a:srgbClr val="000000"/>
                </a:solidFill>
                <a:latin typeface="Trebuchet MS"/>
              </a:rPr>
              <a:t>设备的代码给出一些通用的建议。</a:t>
            </a:r>
            <a:endParaRPr lang="en-US" sz="3200" b="0" strike="noStrike" spc="-1" dirty="0">
              <a:latin typeface="Arial"/>
            </a:endParaRPr>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4"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4400" b="0" strike="noStrike" spc="-1" dirty="0">
                <a:solidFill>
                  <a:srgbClr val="000000"/>
                </a:solidFill>
                <a:latin typeface="Trebuchet MS"/>
              </a:rPr>
              <a:t>需要优化的问题</a:t>
            </a:r>
            <a:endParaRPr lang="en-US" sz="4400" b="0" strike="noStrike" spc="-1" dirty="0">
              <a:latin typeface="Arial"/>
            </a:endParaRPr>
          </a:p>
        </p:txBody>
      </p:sp>
      <p:sp>
        <p:nvSpPr>
          <p:cNvPr id="1875" name="CustomShape 2"/>
          <p:cNvSpPr/>
          <p:nvPr/>
        </p:nvSpPr>
        <p:spPr>
          <a:xfrm>
            <a:off x="107640" y="1600200"/>
            <a:ext cx="8856360" cy="4996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55000" lnSpcReduction="20000"/>
          </a:bodyPr>
          <a:lstStyle/>
          <a:p>
            <a:pPr marL="343080" indent="-342360">
              <a:lnSpc>
                <a:spcPct val="110000"/>
              </a:lnSpc>
              <a:spcBef>
                <a:spcPts val="641"/>
              </a:spcBef>
              <a:buClr>
                <a:srgbClr val="000000"/>
              </a:buClr>
              <a:buFont typeface="Arial"/>
              <a:buChar char="•"/>
            </a:pPr>
            <a:r>
              <a:rPr lang="zh-CN" altLang="en-US" sz="3200" b="0" strike="noStrike" spc="-1" dirty="0">
                <a:solidFill>
                  <a:srgbClr val="000000"/>
                </a:solidFill>
                <a:latin typeface="Trebuchet MS"/>
              </a:rPr>
              <a:t>提高内存访问效率</a:t>
            </a:r>
            <a:endParaRPr lang="en-US" sz="3200" b="0" strike="noStrike" spc="-1" dirty="0">
              <a:latin typeface="Arial"/>
            </a:endParaRPr>
          </a:p>
          <a:p>
            <a:pPr marL="743040" lvl="1" indent="-285120">
              <a:lnSpc>
                <a:spcPct val="110000"/>
              </a:lnSpc>
              <a:spcBef>
                <a:spcPts val="561"/>
              </a:spcBef>
              <a:buClr>
                <a:srgbClr val="C0504D"/>
              </a:buClr>
              <a:buFont typeface="Arial"/>
              <a:buChar char="–"/>
            </a:pPr>
            <a:r>
              <a:rPr lang="zh-CN" altLang="en-US" sz="2800" b="0" strike="noStrike" spc="-1" dirty="0">
                <a:solidFill>
                  <a:srgbClr val="C0504D"/>
                </a:solidFill>
                <a:latin typeface="Trebuchet MS"/>
              </a:rPr>
              <a:t>内存合并 </a:t>
            </a:r>
            <a:r>
              <a:rPr lang="en-US" sz="2800" b="0" strike="noStrike" spc="-1" dirty="0">
                <a:solidFill>
                  <a:srgbClr val="C0504D"/>
                </a:solidFill>
                <a:latin typeface="Trebuchet MS"/>
              </a:rPr>
              <a:t>Memory coalescing</a:t>
            </a:r>
            <a:endParaRPr lang="en-US" sz="2800" b="0" strike="noStrike" spc="-1" dirty="0">
              <a:latin typeface="Arial"/>
            </a:endParaRPr>
          </a:p>
          <a:p>
            <a:pPr marL="1143000" lvl="2" indent="-227880">
              <a:lnSpc>
                <a:spcPct val="110000"/>
              </a:lnSpc>
              <a:spcBef>
                <a:spcPts val="479"/>
              </a:spcBef>
              <a:buClr>
                <a:srgbClr val="000000"/>
              </a:buClr>
              <a:buFont typeface="Arial"/>
              <a:buChar char="•"/>
            </a:pPr>
            <a:r>
              <a:rPr lang="zh-CN" altLang="en-US" sz="2400" b="0" strike="noStrike" spc="-1" dirty="0">
                <a:solidFill>
                  <a:srgbClr val="000000"/>
                </a:solidFill>
                <a:latin typeface="Trebuchet MS"/>
              </a:rPr>
              <a:t>理想情况下就是让工作项</a:t>
            </a:r>
            <a:r>
              <a:rPr lang="en-US" altLang="zh-CN" sz="2400" spc="-1" dirty="0" err="1">
                <a:solidFill>
                  <a:srgbClr val="000000"/>
                </a:solidFill>
                <a:latin typeface="Trebuchet MS"/>
              </a:rPr>
              <a:t>i</a:t>
            </a:r>
            <a:r>
              <a:rPr lang="zh-CN" altLang="en-US" sz="2400" spc="-1" dirty="0">
                <a:solidFill>
                  <a:srgbClr val="000000"/>
                </a:solidFill>
                <a:latin typeface="Trebuchet MS"/>
              </a:rPr>
              <a:t>读取数据</a:t>
            </a:r>
            <a:r>
              <a:rPr lang="en-US" altLang="zh-CN" sz="2400" spc="-1" dirty="0">
                <a:solidFill>
                  <a:srgbClr val="000000"/>
                </a:solidFill>
                <a:latin typeface="Trebuchet MS"/>
              </a:rPr>
              <a:t> data[</a:t>
            </a:r>
            <a:r>
              <a:rPr lang="en-US" altLang="zh-CN" sz="2400" spc="-1" dirty="0" err="1">
                <a:solidFill>
                  <a:srgbClr val="000000"/>
                </a:solidFill>
                <a:latin typeface="Trebuchet MS"/>
              </a:rPr>
              <a:t>i</a:t>
            </a:r>
            <a:r>
              <a:rPr lang="en-US" altLang="zh-CN" sz="2400" spc="-1" dirty="0">
                <a:solidFill>
                  <a:srgbClr val="000000"/>
                </a:solidFill>
                <a:latin typeface="Trebuchet MS"/>
              </a:rPr>
              <a:t>]</a:t>
            </a:r>
            <a:r>
              <a:rPr lang="zh-CN" altLang="en-US" sz="2400" spc="-1" dirty="0">
                <a:solidFill>
                  <a:srgbClr val="000000"/>
                </a:solidFill>
                <a:latin typeface="Trebuchet MS"/>
              </a:rPr>
              <a:t>，同时工作项</a:t>
            </a:r>
            <a:r>
              <a:rPr lang="en-US" altLang="zh-CN" sz="2400" spc="-1" dirty="0">
                <a:solidFill>
                  <a:srgbClr val="000000"/>
                </a:solidFill>
                <a:latin typeface="Trebuchet MS"/>
              </a:rPr>
              <a:t>j</a:t>
            </a:r>
            <a:r>
              <a:rPr lang="zh-CN" altLang="en-US" sz="2400" spc="-1" dirty="0">
                <a:solidFill>
                  <a:srgbClr val="000000"/>
                </a:solidFill>
                <a:latin typeface="Trebuchet MS"/>
              </a:rPr>
              <a:t>读取数据 </a:t>
            </a:r>
            <a:r>
              <a:rPr lang="en-US" altLang="zh-CN" sz="2400" spc="-1" dirty="0">
                <a:solidFill>
                  <a:srgbClr val="000000"/>
                </a:solidFill>
                <a:latin typeface="Trebuchet MS"/>
              </a:rPr>
              <a:t>data[j]</a:t>
            </a:r>
            <a:r>
              <a:rPr lang="zh-CN" altLang="en-US" sz="2400" spc="-1" dirty="0">
                <a:solidFill>
                  <a:srgbClr val="000000"/>
                </a:solidFill>
                <a:latin typeface="Trebuchet MS"/>
              </a:rPr>
              <a:t>。</a:t>
            </a:r>
            <a:endParaRPr lang="en-US" sz="2400" b="0" strike="noStrike" spc="-1" dirty="0">
              <a:latin typeface="Arial"/>
            </a:endParaRPr>
          </a:p>
          <a:p>
            <a:pPr marL="743040" lvl="1" indent="-285120">
              <a:lnSpc>
                <a:spcPct val="110000"/>
              </a:lnSpc>
              <a:spcBef>
                <a:spcPts val="561"/>
              </a:spcBef>
              <a:buClr>
                <a:srgbClr val="C0504D"/>
              </a:buClr>
              <a:buFont typeface="Arial"/>
              <a:buChar char="–"/>
            </a:pPr>
            <a:r>
              <a:rPr lang="zh-CN" altLang="en-US" sz="2800" b="0" strike="noStrike" spc="-1" dirty="0">
                <a:solidFill>
                  <a:srgbClr val="C0504D"/>
                </a:solidFill>
                <a:latin typeface="Trebuchet MS"/>
              </a:rPr>
              <a:t>内存对齐 </a:t>
            </a:r>
            <a:r>
              <a:rPr lang="en-US" sz="2800" b="0" strike="noStrike" spc="-1" dirty="0">
                <a:solidFill>
                  <a:srgbClr val="C0504D"/>
                </a:solidFill>
                <a:latin typeface="Trebuchet MS"/>
              </a:rPr>
              <a:t>Memory alignment</a:t>
            </a:r>
            <a:endParaRPr lang="en-US" sz="2800" b="0" strike="noStrike" spc="-1" dirty="0">
              <a:latin typeface="Arial"/>
            </a:endParaRPr>
          </a:p>
          <a:p>
            <a:pPr marL="1143000" lvl="2" indent="-227880">
              <a:lnSpc>
                <a:spcPct val="110000"/>
              </a:lnSpc>
              <a:spcBef>
                <a:spcPts val="479"/>
              </a:spcBef>
              <a:buClr>
                <a:srgbClr val="000000"/>
              </a:buClr>
              <a:buFont typeface="Arial"/>
              <a:buChar char="•"/>
            </a:pPr>
            <a:r>
              <a:rPr lang="zh-CN" altLang="en-US" sz="2400" b="0" strike="noStrike" spc="-1" dirty="0">
                <a:solidFill>
                  <a:srgbClr val="000000"/>
                </a:solidFill>
                <a:latin typeface="Trebuchet MS"/>
              </a:rPr>
              <a:t>填充数组，使之对齐到</a:t>
            </a:r>
            <a:r>
              <a:rPr lang="en-US" altLang="zh-CN" sz="2400" b="0" strike="noStrike" spc="-1" dirty="0">
                <a:solidFill>
                  <a:srgbClr val="000000"/>
                </a:solidFill>
                <a:latin typeface="Trebuchet MS"/>
              </a:rPr>
              <a:t>16</a:t>
            </a:r>
            <a:r>
              <a:rPr lang="en-US" altLang="zh-CN" sz="2400" spc="-1" dirty="0">
                <a:solidFill>
                  <a:srgbClr val="000000"/>
                </a:solidFill>
                <a:latin typeface="Trebuchet MS"/>
              </a:rPr>
              <a:t>/32</a:t>
            </a:r>
            <a:r>
              <a:rPr lang="zh-CN" altLang="en-US" sz="2400" spc="-1" dirty="0">
                <a:solidFill>
                  <a:srgbClr val="000000"/>
                </a:solidFill>
                <a:latin typeface="Trebuchet MS"/>
              </a:rPr>
              <a:t>或者</a:t>
            </a:r>
            <a:r>
              <a:rPr lang="en-US" altLang="zh-CN" sz="2400" spc="-1" dirty="0">
                <a:solidFill>
                  <a:srgbClr val="000000"/>
                </a:solidFill>
                <a:latin typeface="Trebuchet MS"/>
              </a:rPr>
              <a:t>64</a:t>
            </a:r>
            <a:r>
              <a:rPr lang="zh-CN" altLang="en-US" sz="2400" spc="-1" dirty="0">
                <a:solidFill>
                  <a:srgbClr val="000000"/>
                </a:solidFill>
                <a:latin typeface="Trebuchet MS"/>
              </a:rPr>
              <a:t>的整数倍</a:t>
            </a:r>
            <a:endParaRPr lang="en-US" sz="2400" b="0" strike="noStrike" spc="-1" dirty="0">
              <a:latin typeface="Arial"/>
            </a:endParaRPr>
          </a:p>
          <a:p>
            <a:pPr marL="343080" indent="-342360">
              <a:lnSpc>
                <a:spcPct val="110000"/>
              </a:lnSpc>
              <a:spcBef>
                <a:spcPts val="641"/>
              </a:spcBef>
              <a:buClr>
                <a:srgbClr val="000000"/>
              </a:buClr>
              <a:buFont typeface="Arial"/>
              <a:buChar char="•"/>
            </a:pPr>
            <a:r>
              <a:rPr lang="zh-CN" altLang="en-US" sz="3200" b="0" strike="noStrike" spc="-1" dirty="0">
                <a:solidFill>
                  <a:srgbClr val="000000"/>
                </a:solidFill>
                <a:latin typeface="Trebuchet MS"/>
              </a:rPr>
              <a:t>工作项（</a:t>
            </a:r>
            <a:r>
              <a:rPr lang="en-US" altLang="zh-CN" sz="3200" b="0" strike="noStrike" spc="-1" dirty="0">
                <a:solidFill>
                  <a:srgbClr val="000000"/>
                </a:solidFill>
                <a:latin typeface="Trebuchet MS"/>
              </a:rPr>
              <a:t>work-item</a:t>
            </a:r>
            <a:r>
              <a:rPr lang="zh-CN" altLang="en-US" sz="3200" b="0" strike="noStrike" spc="-1" dirty="0">
                <a:solidFill>
                  <a:srgbClr val="000000"/>
                </a:solidFill>
                <a:latin typeface="Trebuchet MS"/>
              </a:rPr>
              <a:t>）的个数以及工作组（</a:t>
            </a:r>
            <a:r>
              <a:rPr lang="en-US" altLang="zh-CN" sz="3200" b="0" strike="noStrike" spc="-1" dirty="0">
                <a:solidFill>
                  <a:srgbClr val="000000"/>
                </a:solidFill>
                <a:latin typeface="Trebuchet MS"/>
              </a:rPr>
              <a:t>work-group</a:t>
            </a:r>
            <a:r>
              <a:rPr lang="zh-CN" altLang="en-US" sz="3200" b="0" strike="noStrike" spc="-1" dirty="0">
                <a:solidFill>
                  <a:srgbClr val="000000"/>
                </a:solidFill>
                <a:latin typeface="Trebuchet MS"/>
              </a:rPr>
              <a:t>）的规模</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理想情况下，</a:t>
            </a:r>
            <a:r>
              <a:rPr lang="en-US" altLang="zh-CN" sz="2800" b="0" strike="noStrike" spc="-1" dirty="0">
                <a:solidFill>
                  <a:srgbClr val="000000"/>
                </a:solidFill>
                <a:latin typeface="Trebuchet MS"/>
              </a:rPr>
              <a:t>GPU</a:t>
            </a:r>
            <a:r>
              <a:rPr lang="zh-CN" altLang="en-US" sz="2800" b="0" strike="noStrike" spc="-1" dirty="0">
                <a:solidFill>
                  <a:srgbClr val="000000"/>
                </a:solidFill>
                <a:latin typeface="Trebuchet MS"/>
              </a:rPr>
              <a:t>上一个计算单元（</a:t>
            </a:r>
            <a:r>
              <a:rPr lang="en-US" altLang="zh-CN" sz="2800" b="0" strike="noStrike" spc="-1" dirty="0">
                <a:solidFill>
                  <a:srgbClr val="000000"/>
                </a:solidFill>
                <a:latin typeface="Trebuchet MS"/>
              </a:rPr>
              <a:t>compute unit</a:t>
            </a:r>
            <a:r>
              <a:rPr lang="zh-CN" altLang="en-US" sz="2800" b="0" strike="noStrike" spc="-1" dirty="0">
                <a:solidFill>
                  <a:srgbClr val="000000"/>
                </a:solidFill>
                <a:latin typeface="Trebuchet MS"/>
              </a:rPr>
              <a:t>）上的每个处理元素（</a:t>
            </a:r>
            <a:r>
              <a:rPr lang="en-US" altLang="zh-CN" sz="2800" b="0" strike="noStrike" spc="-1" dirty="0">
                <a:solidFill>
                  <a:srgbClr val="000000"/>
                </a:solidFill>
                <a:latin typeface="Trebuchet MS"/>
              </a:rPr>
              <a:t>processing elements</a:t>
            </a:r>
            <a:r>
              <a:rPr lang="zh-CN" altLang="en-US" sz="2800" b="0" strike="noStrike" spc="-1" dirty="0">
                <a:solidFill>
                  <a:srgbClr val="000000"/>
                </a:solidFill>
                <a:latin typeface="Trebuchet MS"/>
              </a:rPr>
              <a:t>）上至少有</a:t>
            </a:r>
            <a:r>
              <a:rPr lang="en-US" altLang="zh-CN" sz="2800" b="0" strike="noStrike" spc="-1" dirty="0">
                <a:solidFill>
                  <a:srgbClr val="000000"/>
                </a:solidFill>
                <a:latin typeface="Trebuchet MS"/>
              </a:rPr>
              <a:t>4</a:t>
            </a:r>
            <a:r>
              <a:rPr lang="zh-CN" altLang="en-US" sz="2800" b="0" strike="noStrike" spc="-1" dirty="0">
                <a:solidFill>
                  <a:srgbClr val="000000"/>
                </a:solidFill>
                <a:latin typeface="Trebuchet MS"/>
              </a:rPr>
              <a:t>个工作项（</a:t>
            </a:r>
            <a:r>
              <a:rPr lang="en-US" altLang="zh-CN" sz="2800" b="0" strike="noStrike" spc="-1" dirty="0">
                <a:solidFill>
                  <a:srgbClr val="000000"/>
                </a:solidFill>
                <a:latin typeface="Trebuchet MS"/>
              </a:rPr>
              <a:t>work-item</a:t>
            </a:r>
            <a:r>
              <a:rPr lang="zh-CN" altLang="en-US" sz="2800" b="0" strike="noStrike" spc="-1" dirty="0">
                <a:solidFill>
                  <a:srgbClr val="000000"/>
                </a:solidFill>
                <a:latin typeface="Trebuchet MS"/>
              </a:rPr>
              <a:t>）</a:t>
            </a:r>
            <a:endParaRPr lang="en-US" sz="28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越多越好，但也有上限</a:t>
            </a:r>
            <a:endParaRPr lang="en-US" sz="2800" b="0" strike="noStrike" spc="-1" dirty="0">
              <a:latin typeface="Arial"/>
            </a:endParaRPr>
          </a:p>
          <a:p>
            <a:pPr marL="1143000" lvl="2" indent="-227880">
              <a:lnSpc>
                <a:spcPct val="110000"/>
              </a:lnSpc>
              <a:spcBef>
                <a:spcPts val="479"/>
              </a:spcBef>
              <a:buClr>
                <a:srgbClr val="000000"/>
              </a:buClr>
              <a:buFont typeface="Arial"/>
              <a:buChar char="•"/>
            </a:pPr>
            <a:r>
              <a:rPr lang="zh-CN" altLang="en-US" sz="2400" b="0" strike="noStrike" spc="-1" dirty="0">
                <a:solidFill>
                  <a:srgbClr val="000000"/>
                </a:solidFill>
                <a:latin typeface="Trebuchet MS"/>
              </a:rPr>
              <a:t>每个工作项都要消耗处理元素（</a:t>
            </a:r>
            <a:r>
              <a:rPr lang="en-US" altLang="zh-CN" sz="2400" b="0" strike="noStrike" spc="-1" dirty="0">
                <a:solidFill>
                  <a:srgbClr val="000000"/>
                </a:solidFill>
                <a:latin typeface="Trebuchet MS"/>
              </a:rPr>
              <a:t>PE</a:t>
            </a:r>
            <a:r>
              <a:rPr lang="zh-CN" altLang="en-US" sz="2400" b="0" strike="noStrike" spc="-1" dirty="0">
                <a:solidFill>
                  <a:srgbClr val="000000"/>
                </a:solidFill>
                <a:latin typeface="Trebuchet MS"/>
              </a:rPr>
              <a:t>）上面有限的资源（比如寄存器等等）</a:t>
            </a:r>
            <a:endParaRPr lang="en-US" sz="2400" b="0" strike="noStrike" spc="-1" dirty="0">
              <a:latin typeface="Arial"/>
            </a:endParaRPr>
          </a:p>
          <a:p>
            <a:pPr marL="343080" indent="-342360">
              <a:lnSpc>
                <a:spcPct val="110000"/>
              </a:lnSpc>
              <a:spcBef>
                <a:spcPts val="641"/>
              </a:spcBef>
              <a:buClr>
                <a:srgbClr val="000000"/>
              </a:buClr>
              <a:buFont typeface="Arial"/>
              <a:buChar char="•"/>
            </a:pPr>
            <a:r>
              <a:rPr lang="zh-CN" altLang="en-US" sz="3200" b="0" strike="noStrike" spc="-1" dirty="0">
                <a:solidFill>
                  <a:srgbClr val="000000"/>
                </a:solidFill>
                <a:latin typeface="Trebuchet MS"/>
              </a:rPr>
              <a:t>工作项拆散（</a:t>
            </a:r>
            <a:r>
              <a:rPr lang="en-US" altLang="zh-CN" sz="3200" b="0" strike="noStrike" spc="-1" dirty="0">
                <a:solidFill>
                  <a:srgbClr val="000000"/>
                </a:solidFill>
                <a:latin typeface="Trebuchet MS"/>
              </a:rPr>
              <a:t>work-item divergence</a:t>
            </a:r>
            <a:r>
              <a:rPr lang="zh-CN" altLang="en-US" sz="3200" b="0" strike="noStrike" spc="-1" dirty="0">
                <a:solidFill>
                  <a:srgbClr val="000000"/>
                </a:solidFill>
                <a:latin typeface="Trebuchet MS"/>
              </a:rPr>
              <a:t>）</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工作项出现分支（</a:t>
            </a:r>
            <a:r>
              <a:rPr lang="en-US" altLang="zh-CN" sz="2800" b="0" strike="noStrike" spc="-1" dirty="0">
                <a:solidFill>
                  <a:srgbClr val="000000"/>
                </a:solidFill>
                <a:latin typeface="Trebuchet MS"/>
              </a:rPr>
              <a:t>branch</a:t>
            </a:r>
            <a:r>
              <a:rPr lang="zh-CN" altLang="en-US" sz="2800" b="0" strike="noStrike" spc="-1" dirty="0">
                <a:solidFill>
                  <a:srgbClr val="000000"/>
                </a:solidFill>
                <a:latin typeface="Trebuchet MS"/>
              </a:rPr>
              <a:t>）的时候怎么回事？</a:t>
            </a:r>
            <a:endParaRPr lang="en-US" sz="28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实际上是一个 </a:t>
            </a:r>
            <a:r>
              <a:rPr lang="en-US" altLang="zh-CN" sz="2800" b="0" strike="noStrike" spc="-1" dirty="0">
                <a:solidFill>
                  <a:srgbClr val="000000"/>
                </a:solidFill>
                <a:latin typeface="Trebuchet MS"/>
              </a:rPr>
              <a:t>SIMD </a:t>
            </a:r>
            <a:r>
              <a:rPr lang="zh-CN" altLang="en-US" sz="2800" b="0" strike="noStrike" spc="-1" dirty="0">
                <a:solidFill>
                  <a:srgbClr val="000000"/>
                </a:solidFill>
                <a:latin typeface="Trebuchet MS"/>
              </a:rPr>
              <a:t>数据并行模型（</a:t>
            </a:r>
            <a:r>
              <a:rPr lang="en-US" altLang="zh-CN" sz="2800" spc="-1" dirty="0">
                <a:solidFill>
                  <a:srgbClr val="000000"/>
                </a:solidFill>
                <a:latin typeface="Trebuchet MS"/>
              </a:rPr>
              <a:t>SIMD data parallel model</a:t>
            </a:r>
            <a:r>
              <a:rPr lang="zh-CN" altLang="en-US" sz="2800" spc="-1" dirty="0">
                <a:solidFill>
                  <a:srgbClr val="000000"/>
                </a:solidFill>
                <a:latin typeface="Trebuchet MS"/>
              </a:rPr>
              <a:t>，</a:t>
            </a:r>
            <a:r>
              <a:rPr lang="en-US" altLang="zh-CN" sz="2800" spc="-1" dirty="0">
                <a:solidFill>
                  <a:srgbClr val="000000"/>
                </a:solidFill>
                <a:latin typeface="Trebuchet MS"/>
              </a:rPr>
              <a:t>SIMD</a:t>
            </a:r>
            <a:r>
              <a:rPr lang="zh-CN" altLang="en-US" sz="2800" spc="-1" dirty="0">
                <a:solidFill>
                  <a:srgbClr val="000000"/>
                </a:solidFill>
                <a:latin typeface="Trebuchet MS"/>
              </a:rPr>
              <a:t>即单指令多数据结构（</a:t>
            </a:r>
            <a:r>
              <a:rPr lang="en-US" altLang="zh-CN" sz="2800" spc="-1" dirty="0">
                <a:solidFill>
                  <a:srgbClr val="000000"/>
                </a:solidFill>
                <a:latin typeface="Trebuchet MS"/>
              </a:rPr>
              <a:t>Single Instruction Multiple Data</a:t>
            </a:r>
            <a:r>
              <a:rPr lang="zh-CN" altLang="en-US" sz="2800" spc="-1" dirty="0">
                <a:solidFill>
                  <a:srgbClr val="000000"/>
                </a:solidFill>
                <a:latin typeface="Trebuchet MS"/>
              </a:rPr>
              <a:t>）</a:t>
            </a:r>
            <a:r>
              <a:rPr lang="zh-CN" altLang="en-US" sz="2800" b="0" strike="noStrike" spc="-1" dirty="0">
                <a:solidFill>
                  <a:srgbClr val="000000"/>
                </a:solidFill>
                <a:latin typeface="Trebuchet MS"/>
              </a:rPr>
              <a:t>）</a:t>
            </a:r>
            <a:endParaRPr lang="en-US" sz="2800" b="0" strike="noStrike" spc="-1" dirty="0">
              <a:latin typeface="Arial"/>
            </a:endParaRPr>
          </a:p>
          <a:p>
            <a:pPr marL="743040" lvl="1" indent="-285120">
              <a:lnSpc>
                <a:spcPct val="110000"/>
              </a:lnSpc>
              <a:spcBef>
                <a:spcPts val="561"/>
              </a:spcBef>
              <a:buClr>
                <a:srgbClr val="E46C0A"/>
              </a:buClr>
              <a:buFont typeface="Arial"/>
              <a:buChar char="–"/>
            </a:pPr>
            <a:r>
              <a:rPr lang="zh-CN" altLang="en-US" sz="2800" b="0" strike="noStrike" spc="-1" dirty="0">
                <a:solidFill>
                  <a:srgbClr val="E46C0A"/>
                </a:solidFill>
                <a:latin typeface="Trebuchet MS"/>
              </a:rPr>
              <a:t>两条</a:t>
            </a:r>
            <a:r>
              <a:rPr lang="zh-CN" altLang="en-US" sz="2800" b="0" strike="noStrike" spc="-1" dirty="0">
                <a:solidFill>
                  <a:srgbClr val="000000"/>
                </a:solidFill>
                <a:latin typeface="Trebuchet MS"/>
              </a:rPr>
              <a:t>路径（</a:t>
            </a:r>
            <a:r>
              <a:rPr lang="en-US" altLang="zh-CN" sz="2800" b="0" strike="noStrike" spc="-1" dirty="0">
                <a:solidFill>
                  <a:srgbClr val="000000"/>
                </a:solidFill>
                <a:latin typeface="Trebuchet MS"/>
              </a:rPr>
              <a:t>paths</a:t>
            </a:r>
            <a:r>
              <a:rPr lang="zh-CN" altLang="en-US" sz="2800" b="0" strike="noStrike" spc="-1" dirty="0">
                <a:solidFill>
                  <a:srgbClr val="000000"/>
                </a:solidFill>
                <a:latin typeface="Trebuchet MS"/>
              </a:rPr>
              <a:t>）</a:t>
            </a:r>
            <a:r>
              <a:rPr lang="en-US" sz="2800" b="0" strike="noStrike" spc="-1" dirty="0">
                <a:solidFill>
                  <a:srgbClr val="000000"/>
                </a:solidFill>
                <a:latin typeface="Trebuchet MS"/>
              </a:rPr>
              <a:t> (</a:t>
            </a:r>
            <a:r>
              <a:rPr lang="zh-CN" altLang="en-US" sz="2800" b="0" strike="noStrike" spc="-1" dirty="0">
                <a:solidFill>
                  <a:srgbClr val="000000"/>
                </a:solidFill>
                <a:latin typeface="Trebuchet MS"/>
              </a:rPr>
              <a:t>比如</a:t>
            </a:r>
            <a:r>
              <a:rPr lang="en-US" sz="2800" b="0" strike="noStrike" spc="-1" dirty="0">
                <a:solidFill>
                  <a:srgbClr val="000000"/>
                </a:solidFill>
                <a:latin typeface="Trebuchet MS"/>
              </a:rPr>
              <a:t>if-else) </a:t>
            </a:r>
            <a:r>
              <a:rPr lang="zh-CN" altLang="en-US" sz="2800" b="0" strike="noStrike" spc="-1" dirty="0">
                <a:solidFill>
                  <a:srgbClr val="000000"/>
                </a:solidFill>
                <a:latin typeface="Trebuchet MS"/>
              </a:rPr>
              <a:t>可能都需要执行（分支拆散（</a:t>
            </a:r>
            <a:r>
              <a:rPr lang="en-US" altLang="zh-CN" sz="2800" b="0" strike="noStrike" spc="-1" dirty="0">
                <a:solidFill>
                  <a:srgbClr val="000000"/>
                </a:solidFill>
                <a:latin typeface="Trebuchet MS"/>
              </a:rPr>
              <a:t>branch divergence</a:t>
            </a:r>
            <a:r>
              <a:rPr lang="zh-CN" altLang="en-US" sz="2800" b="0" strike="noStrike" spc="-1" dirty="0">
                <a:solidFill>
                  <a:srgbClr val="000000"/>
                </a:solidFill>
                <a:latin typeface="Trebuchet MS"/>
              </a:rPr>
              <a:t>）），尽量避免这样</a:t>
            </a:r>
            <a:r>
              <a:rPr lang="en-US" sz="2800" b="0" strike="noStrike" spc="-1" dirty="0">
                <a:solidFill>
                  <a:srgbClr val="000000"/>
                </a:solidFill>
                <a:latin typeface="Trebuchet MS"/>
              </a:rPr>
              <a:t> (</a:t>
            </a:r>
            <a:r>
              <a:rPr lang="zh-CN" altLang="en-US" sz="2800" b="0" strike="noStrike" spc="-1" dirty="0">
                <a:solidFill>
                  <a:srgbClr val="000000"/>
                </a:solidFill>
                <a:latin typeface="Trebuchet MS"/>
              </a:rPr>
              <a:t>非发散分支（</a:t>
            </a:r>
            <a:r>
              <a:rPr lang="en-US" altLang="zh-CN" sz="2800" spc="-1" dirty="0">
                <a:solidFill>
                  <a:srgbClr val="000000"/>
                </a:solidFill>
                <a:latin typeface="Trebuchet MS"/>
              </a:rPr>
              <a:t> non-divergent branches </a:t>
            </a:r>
            <a:r>
              <a:rPr lang="zh-CN" altLang="en-US" sz="2800" b="0" strike="noStrike" spc="-1" dirty="0">
                <a:solidFill>
                  <a:srgbClr val="000000"/>
                </a:solidFill>
                <a:latin typeface="Trebuchet MS"/>
              </a:rPr>
              <a:t>）也称为联合（</a:t>
            </a:r>
            <a:r>
              <a:rPr lang="en-US" altLang="zh-CN" sz="2800" b="0" strike="noStrike" spc="-1" dirty="0">
                <a:solidFill>
                  <a:srgbClr val="000000"/>
                </a:solidFill>
                <a:latin typeface="Trebuchet MS"/>
              </a:rPr>
              <a:t>uniform</a:t>
            </a:r>
            <a:r>
              <a:rPr lang="zh-CN" altLang="en-US" sz="2800" b="0" strike="noStrike" spc="-1" dirty="0">
                <a:solidFill>
                  <a:srgbClr val="000000"/>
                </a:solidFill>
                <a:latin typeface="Trebuchet MS"/>
              </a:rPr>
              <a:t>）</a:t>
            </a:r>
            <a:r>
              <a:rPr lang="en-US" sz="2800" b="0" strike="noStrike" spc="-1" dirty="0">
                <a:solidFill>
                  <a:srgbClr val="000000"/>
                </a:solidFill>
                <a:latin typeface="Trebuchet MS"/>
              </a:rPr>
              <a:t>)</a:t>
            </a:r>
            <a:endParaRPr lang="en-US" sz="2800" b="0" strike="noStrike" spc="-1" dirty="0">
              <a:latin typeface="Arial"/>
            </a:endParaRPr>
          </a:p>
          <a:p>
            <a:pPr>
              <a:lnSpc>
                <a:spcPct val="110000"/>
              </a:lnSpc>
              <a:spcBef>
                <a:spcPts val="641"/>
              </a:spcBef>
            </a:pPr>
            <a:endParaRPr lang="en-US" sz="2800" b="0" strike="noStrike" spc="-1" dirty="0">
              <a:latin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lnSpcReduction="20000"/>
          </a:bodyPr>
          <a:lstStyle/>
          <a:p>
            <a:pPr algn="ctr">
              <a:lnSpc>
                <a:spcPct val="100000"/>
              </a:lnSpc>
            </a:pPr>
            <a:r>
              <a:rPr lang="en-US" sz="4400" b="0" strike="noStrike" spc="-1">
                <a:solidFill>
                  <a:srgbClr val="000000"/>
                </a:solidFill>
                <a:latin typeface="Trebuchet MS"/>
              </a:rPr>
              <a:t>NVIDIA GPU用户的安装过程（旧版）</a:t>
            </a:r>
            <a:endParaRPr lang="en-US" sz="4400" b="0" strike="noStrike" spc="-1">
              <a:latin typeface="Arial"/>
            </a:endParaRPr>
          </a:p>
        </p:txBody>
      </p:sp>
      <p:sp>
        <p:nvSpPr>
          <p:cNvPr id="461" name="CustomShape 2"/>
          <p:cNvSpPr/>
          <p:nvPr/>
        </p:nvSpPr>
        <p:spPr>
          <a:xfrm>
            <a:off x="107640" y="1600200"/>
            <a:ext cx="8928360" cy="5068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一定要先屏蔽开源驱动！这超级重要！</a:t>
            </a:r>
            <a:endParaRPr lang="en-US" sz="3200" b="0" strike="noStrike" spc="-1">
              <a:latin typeface="Arial"/>
            </a:endParaRPr>
          </a:p>
          <a:p>
            <a:pPr marL="743040" lvl="1" indent="-285120">
              <a:lnSpc>
                <a:spcPct val="100000"/>
              </a:lnSpc>
              <a:spcBef>
                <a:spcPts val="561"/>
              </a:spcBef>
              <a:buClr>
                <a:srgbClr val="E46C0A"/>
              </a:buClr>
              <a:buFont typeface="Arial"/>
              <a:buChar char="–"/>
            </a:pPr>
            <a:r>
              <a:rPr lang="en-US" sz="2800" b="1" strike="noStrike" spc="-1">
                <a:solidFill>
                  <a:srgbClr val="E46C0A"/>
                </a:solidFill>
                <a:latin typeface="Courier New Bold"/>
              </a:rPr>
              <a:t>sudo nano /etc/modprobe.d/blacklist.conf</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在上面的编辑器中加上这一行: blacklist nouveau</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安装依赖包</a:t>
            </a:r>
            <a:endParaRPr lang="en-US" sz="3200" b="0" strike="noStrike" spc="-1">
              <a:latin typeface="Arial"/>
            </a:endParaRPr>
          </a:p>
          <a:p>
            <a:pPr marL="743040" lvl="1" indent="-285120">
              <a:lnSpc>
                <a:spcPct val="100000"/>
              </a:lnSpc>
              <a:spcBef>
                <a:spcPts val="561"/>
              </a:spcBef>
              <a:buClr>
                <a:srgbClr val="E46C0A"/>
              </a:buClr>
              <a:buFont typeface="Arial"/>
              <a:buChar char="–"/>
            </a:pPr>
            <a:r>
              <a:rPr lang="en-US" sz="2800" b="1" strike="noStrike" spc="-1">
                <a:solidFill>
                  <a:srgbClr val="E46C0A"/>
                </a:solidFill>
                <a:latin typeface="Courier New Bold"/>
              </a:rPr>
              <a:t>sudo apt-get install build-essential linux-header-generic opencl-headers</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从官网下载驱动然后解压缩</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进入虚拟终端（快捷键 Ctrl+Alt+F1）停止桌面管理器</a:t>
            </a:r>
            <a:endParaRPr lang="en-US" sz="3200" b="0" strike="noStrike" spc="-1">
              <a:latin typeface="Arial"/>
            </a:endParaRPr>
          </a:p>
          <a:p>
            <a:pPr marL="743040" lvl="1" indent="-285120">
              <a:lnSpc>
                <a:spcPct val="100000"/>
              </a:lnSpc>
              <a:spcBef>
                <a:spcPts val="561"/>
              </a:spcBef>
              <a:buClr>
                <a:srgbClr val="E46C0A"/>
              </a:buClr>
              <a:buFont typeface="Arial"/>
              <a:buChar char="–"/>
            </a:pPr>
            <a:r>
              <a:rPr lang="en-US" sz="2800" b="1" strike="noStrike" spc="-1">
                <a:solidFill>
                  <a:srgbClr val="E46C0A"/>
                </a:solidFill>
                <a:latin typeface="Courier New Bold"/>
              </a:rPr>
              <a:t>sudo service lightdm stop</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设置运行权限然后运行</a:t>
            </a:r>
            <a:endParaRPr lang="en-US" sz="3200" b="0" strike="noStrike" spc="-1">
              <a:latin typeface="Arial"/>
            </a:endParaRPr>
          </a:p>
          <a:p>
            <a:pPr marL="743040" lvl="1" indent="-285120">
              <a:lnSpc>
                <a:spcPct val="100000"/>
              </a:lnSpc>
              <a:spcBef>
                <a:spcPts val="561"/>
              </a:spcBef>
              <a:buClr>
                <a:srgbClr val="E46C0A"/>
              </a:buClr>
              <a:buFont typeface="Arial"/>
              <a:buChar char="–"/>
            </a:pPr>
            <a:r>
              <a:rPr lang="en-US" sz="2800" b="1" strike="noStrike" spc="-1">
                <a:solidFill>
                  <a:srgbClr val="E46C0A"/>
                </a:solidFill>
                <a:latin typeface="Courier New Bold"/>
              </a:rPr>
              <a:t>chmod +x *.run</a:t>
            </a:r>
            <a:endParaRPr lang="en-US" sz="2800" b="0" strike="noStrike" spc="-1">
              <a:latin typeface="Arial"/>
            </a:endParaRPr>
          </a:p>
          <a:p>
            <a:pPr marL="743040" lvl="1" indent="-285120">
              <a:lnSpc>
                <a:spcPct val="100000"/>
              </a:lnSpc>
              <a:spcBef>
                <a:spcPts val="561"/>
              </a:spcBef>
              <a:buClr>
                <a:srgbClr val="E46C0A"/>
              </a:buClr>
              <a:buFont typeface="Arial"/>
              <a:buChar char="–"/>
            </a:pPr>
            <a:r>
              <a:rPr lang="en-US" sz="2800" b="1" strike="noStrike" spc="-1">
                <a:solidFill>
                  <a:srgbClr val="E46C0A"/>
                </a:solidFill>
                <a:latin typeface="Courier New Bold"/>
              </a:rPr>
              <a:t>sudo ./*.run</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预备安装（pre-install）可能会失败，这不要紧！</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同意选择 DKMS, 32-bit GL 库（libraries） 来更新 X config</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重启！</a:t>
            </a:r>
            <a:endParaRPr lang="en-US" sz="32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6" name="CustomShape 1"/>
          <p:cNvSpPr/>
          <p:nvPr/>
        </p:nvSpPr>
        <p:spPr>
          <a:xfrm>
            <a:off x="179640" y="274680"/>
            <a:ext cx="8856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3200" b="0" strike="noStrike" spc="-1" dirty="0">
                <a:solidFill>
                  <a:srgbClr val="000000"/>
                </a:solidFill>
                <a:latin typeface="Trebuchet MS"/>
              </a:rPr>
              <a:t>内存布局（</a:t>
            </a:r>
            <a:r>
              <a:rPr lang="en-US" altLang="zh-CN" sz="3200" spc="-1" dirty="0">
                <a:solidFill>
                  <a:srgbClr val="000000"/>
                </a:solidFill>
                <a:latin typeface="Trebuchet MS"/>
              </a:rPr>
              <a:t> Memory layout </a:t>
            </a:r>
            <a:r>
              <a:rPr lang="zh-CN" altLang="en-US" sz="3200" b="0" strike="noStrike" spc="-1" dirty="0">
                <a:solidFill>
                  <a:srgbClr val="000000"/>
                </a:solidFill>
                <a:latin typeface="Trebuchet MS"/>
              </a:rPr>
              <a:t>）对性能至关重要</a:t>
            </a:r>
            <a:endParaRPr lang="en-US" sz="3200" b="0" strike="noStrike" spc="-1" dirty="0">
              <a:latin typeface="Arial"/>
            </a:endParaRPr>
          </a:p>
        </p:txBody>
      </p:sp>
      <p:sp>
        <p:nvSpPr>
          <p:cNvPr id="1877" name="CustomShape 2"/>
          <p:cNvSpPr/>
          <p:nvPr/>
        </p:nvSpPr>
        <p:spPr>
          <a:xfrm>
            <a:off x="457200" y="1600200"/>
            <a:ext cx="845640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343080" indent="-342360">
              <a:lnSpc>
                <a:spcPct val="100000"/>
              </a:lnSpc>
              <a:spcBef>
                <a:spcPts val="641"/>
              </a:spcBef>
              <a:buClr>
                <a:srgbClr val="000000"/>
              </a:buClr>
              <a:buFont typeface="Arial"/>
              <a:buChar char="•"/>
            </a:pPr>
            <a:r>
              <a:rPr lang="en-US" sz="2400" b="0" strike="noStrike" spc="-1" dirty="0">
                <a:solidFill>
                  <a:srgbClr val="000000"/>
                </a:solidFill>
                <a:latin typeface="Trebuchet MS"/>
              </a:rPr>
              <a:t>“</a:t>
            </a:r>
            <a:r>
              <a:rPr lang="zh-CN" altLang="en-US" sz="2400" b="0" strike="noStrike" spc="-1" dirty="0">
                <a:solidFill>
                  <a:srgbClr val="000000"/>
                </a:solidFill>
                <a:latin typeface="Trebuchet MS"/>
              </a:rPr>
              <a:t>数组的结构体（</a:t>
            </a:r>
            <a:r>
              <a:rPr lang="en-US" altLang="zh-CN" sz="2400" spc="-1" dirty="0">
                <a:solidFill>
                  <a:srgbClr val="000000"/>
                </a:solidFill>
                <a:latin typeface="Trebuchet MS"/>
              </a:rPr>
              <a:t> Structure of Arrays</a:t>
            </a:r>
            <a:r>
              <a:rPr lang="zh-CN" altLang="en-US" sz="2400" spc="-1" dirty="0">
                <a:solidFill>
                  <a:srgbClr val="000000"/>
                </a:solidFill>
                <a:latin typeface="Trebuchet MS"/>
              </a:rPr>
              <a:t>，缩写为</a:t>
            </a:r>
            <a:r>
              <a:rPr lang="en-US" altLang="zh-CN" sz="2400" spc="-1" dirty="0" err="1">
                <a:solidFill>
                  <a:srgbClr val="000000"/>
                </a:solidFill>
                <a:latin typeface="Trebuchet MS"/>
              </a:rPr>
              <a:t>SoA</a:t>
            </a:r>
            <a:r>
              <a:rPr lang="en-US" altLang="zh-CN" sz="2400" spc="-1" dirty="0">
                <a:solidFill>
                  <a:srgbClr val="000000"/>
                </a:solidFill>
                <a:latin typeface="Trebuchet MS"/>
              </a:rPr>
              <a:t> </a:t>
            </a:r>
            <a:r>
              <a:rPr lang="zh-CN" altLang="en-US" sz="2400" b="0" strike="noStrike" spc="-1" dirty="0">
                <a:solidFill>
                  <a:srgbClr val="000000"/>
                </a:solidFill>
                <a:latin typeface="Trebuchet MS"/>
              </a:rPr>
              <a:t>） </a:t>
            </a:r>
            <a:r>
              <a:rPr lang="en-US" altLang="zh-CN" sz="2400" b="0" strike="noStrike" spc="-1" dirty="0">
                <a:solidFill>
                  <a:srgbClr val="000000"/>
                </a:solidFill>
                <a:latin typeface="Trebuchet MS"/>
              </a:rPr>
              <a:t>vs </a:t>
            </a:r>
            <a:r>
              <a:rPr lang="zh-CN" altLang="en-US" sz="2400" b="0" strike="noStrike" spc="-1" dirty="0">
                <a:solidFill>
                  <a:srgbClr val="000000"/>
                </a:solidFill>
                <a:latin typeface="Trebuchet MS"/>
              </a:rPr>
              <a:t>结构体的数组（</a:t>
            </a:r>
            <a:r>
              <a:rPr lang="en-US" altLang="zh-CN" sz="2400" spc="-1" dirty="0">
                <a:solidFill>
                  <a:srgbClr val="000000"/>
                </a:solidFill>
                <a:latin typeface="Trebuchet MS"/>
              </a:rPr>
              <a:t> Array of Structures</a:t>
            </a:r>
            <a:r>
              <a:rPr lang="zh-CN" altLang="en-US" sz="2400" spc="-1" dirty="0">
                <a:solidFill>
                  <a:srgbClr val="000000"/>
                </a:solidFill>
                <a:latin typeface="Trebuchet MS"/>
              </a:rPr>
              <a:t>，缩写为</a:t>
            </a:r>
            <a:r>
              <a:rPr lang="en-US" altLang="zh-CN" sz="2400" spc="-1" dirty="0" err="1">
                <a:solidFill>
                  <a:srgbClr val="000000"/>
                </a:solidFill>
                <a:latin typeface="Trebuchet MS"/>
              </a:rPr>
              <a:t>AoS</a:t>
            </a:r>
            <a:r>
              <a:rPr lang="zh-CN" altLang="en-US" sz="2400" b="0" strike="noStrike" spc="-1" dirty="0">
                <a:solidFill>
                  <a:srgbClr val="000000"/>
                </a:solidFill>
                <a:latin typeface="Trebuchet MS"/>
              </a:rPr>
              <a:t>）</a:t>
            </a:r>
            <a:r>
              <a:rPr lang="en-US" sz="2400" b="0" strike="noStrike" spc="-1" dirty="0">
                <a:solidFill>
                  <a:srgbClr val="000000"/>
                </a:solidFill>
                <a:latin typeface="Trebuchet MS"/>
              </a:rPr>
              <a:t>” </a:t>
            </a:r>
            <a:r>
              <a:rPr lang="zh-CN" altLang="en-US" sz="2400" b="0" strike="noStrike" spc="-1" dirty="0">
                <a:solidFill>
                  <a:srgbClr val="000000"/>
                </a:solidFill>
                <a:latin typeface="Trebuchet MS"/>
              </a:rPr>
              <a:t>问题</a:t>
            </a:r>
            <a:r>
              <a:rPr lang="en-US" sz="2400" b="0" strike="noStrike" spc="-1" dirty="0">
                <a:solidFill>
                  <a:srgbClr val="000000"/>
                </a:solidFill>
                <a:latin typeface="Trebuchet MS"/>
              </a:rPr>
              <a:t>:</a:t>
            </a:r>
            <a:endParaRPr lang="en-US" sz="2400" b="0" strike="noStrike" spc="-1" dirty="0">
              <a:latin typeface="Arial"/>
            </a:endParaRPr>
          </a:p>
          <a:p>
            <a:pPr>
              <a:lnSpc>
                <a:spcPct val="100000"/>
              </a:lnSpc>
              <a:spcBef>
                <a:spcPts val="641"/>
              </a:spcBef>
            </a:pPr>
            <a:r>
              <a:rPr lang="en-US" sz="2400" b="1" strike="noStrike" spc="-1" dirty="0">
                <a:solidFill>
                  <a:srgbClr val="000000"/>
                </a:solidFill>
                <a:latin typeface="Courier New Bold"/>
              </a:rPr>
              <a:t>	</a:t>
            </a:r>
            <a:r>
              <a:rPr lang="en-US" sz="2400" b="1" strike="noStrike" spc="-1" dirty="0">
                <a:solidFill>
                  <a:srgbClr val="C0504D"/>
                </a:solidFill>
                <a:latin typeface="Courier New Bold"/>
              </a:rPr>
              <a:t>struct </a:t>
            </a:r>
            <a:r>
              <a:rPr lang="en-US" sz="2400" b="1" strike="noStrike" spc="-1" dirty="0">
                <a:solidFill>
                  <a:srgbClr val="000000"/>
                </a:solidFill>
                <a:latin typeface="Courier New Bold"/>
              </a:rPr>
              <a:t>{ </a:t>
            </a:r>
            <a:r>
              <a:rPr lang="en-US" sz="2400" b="1" strike="noStrike" spc="-1" dirty="0">
                <a:solidFill>
                  <a:srgbClr val="C0504D"/>
                </a:solidFill>
                <a:latin typeface="Courier New Bold"/>
              </a:rPr>
              <a:t>float</a:t>
            </a:r>
            <a:r>
              <a:rPr lang="en-US" sz="2400" b="1" strike="noStrike" spc="-1" dirty="0">
                <a:solidFill>
                  <a:srgbClr val="000000"/>
                </a:solidFill>
                <a:latin typeface="Courier New Bold"/>
              </a:rPr>
              <a:t> x, y, z, a; } Point;</a:t>
            </a:r>
            <a:endParaRPr lang="en-US" sz="2400" b="0" strike="noStrike" spc="-1" dirty="0">
              <a:latin typeface="Arial"/>
            </a:endParaRPr>
          </a:p>
          <a:p>
            <a:pPr>
              <a:lnSpc>
                <a:spcPct val="100000"/>
              </a:lnSpc>
              <a:spcBef>
                <a:spcPts val="641"/>
              </a:spcBef>
            </a:pPr>
            <a:endParaRPr lang="en-US" sz="2400" b="0" strike="noStrike" spc="-1" dirty="0">
              <a:latin typeface="Arial"/>
            </a:endParaRPr>
          </a:p>
          <a:p>
            <a:pPr marL="343080" indent="-342360">
              <a:lnSpc>
                <a:spcPct val="100000"/>
              </a:lnSpc>
              <a:spcBef>
                <a:spcPts val="641"/>
              </a:spcBef>
              <a:buClr>
                <a:srgbClr val="000000"/>
              </a:buClr>
              <a:buFont typeface="Arial"/>
              <a:buChar char="•"/>
            </a:pPr>
            <a:r>
              <a:rPr lang="zh-CN" altLang="en-US" sz="2400" b="0" strike="noStrike" spc="-1" dirty="0">
                <a:solidFill>
                  <a:srgbClr val="000000"/>
                </a:solidFill>
                <a:latin typeface="Trebuchet MS"/>
              </a:rPr>
              <a:t>数组结构体</a:t>
            </a:r>
            <a:r>
              <a:rPr lang="en-US" sz="2400" b="0" strike="noStrike" spc="-1" dirty="0">
                <a:solidFill>
                  <a:srgbClr val="000000"/>
                </a:solidFill>
                <a:latin typeface="Trebuchet MS"/>
              </a:rPr>
              <a:t> (</a:t>
            </a:r>
            <a:r>
              <a:rPr lang="en-US" sz="2400" b="0" strike="noStrike" spc="-1" dirty="0" err="1">
                <a:solidFill>
                  <a:srgbClr val="000000"/>
                </a:solidFill>
                <a:latin typeface="Trebuchet MS"/>
              </a:rPr>
              <a:t>SoA</a:t>
            </a:r>
            <a:r>
              <a:rPr lang="en-US" sz="2400" b="0" strike="noStrike" spc="-1" dirty="0">
                <a:solidFill>
                  <a:srgbClr val="000000"/>
                </a:solidFill>
                <a:latin typeface="Trebuchet MS"/>
              </a:rPr>
              <a:t>)</a:t>
            </a:r>
            <a:r>
              <a:rPr lang="zh-CN" altLang="en-US" sz="2400" b="0" strike="noStrike" spc="-1" dirty="0">
                <a:solidFill>
                  <a:srgbClr val="000000"/>
                </a:solidFill>
                <a:latin typeface="Trebuchet MS"/>
              </a:rPr>
              <a:t>适合</a:t>
            </a:r>
            <a:r>
              <a:rPr lang="en-US" altLang="zh-CN" sz="2400" b="0" strike="noStrike" spc="-1" dirty="0">
                <a:solidFill>
                  <a:srgbClr val="000000"/>
                </a:solidFill>
                <a:latin typeface="Trebuchet MS"/>
              </a:rPr>
              <a:t>GPU</a:t>
            </a:r>
            <a:r>
              <a:rPr lang="zh-CN" altLang="en-US" sz="2400" b="0" strike="noStrike" spc="-1" dirty="0">
                <a:solidFill>
                  <a:srgbClr val="000000"/>
                </a:solidFill>
                <a:latin typeface="Trebuchet MS"/>
              </a:rPr>
              <a:t>上的内存合并（</a:t>
            </a:r>
            <a:r>
              <a:rPr lang="en-US" altLang="zh-CN" sz="2400" spc="-1" dirty="0">
                <a:solidFill>
                  <a:srgbClr val="000000"/>
                </a:solidFill>
                <a:latin typeface="Trebuchet MS"/>
              </a:rPr>
              <a:t>memory coalescence</a:t>
            </a:r>
            <a:r>
              <a:rPr lang="zh-CN" altLang="en-US" sz="2400" b="0" strike="noStrike" spc="-1" dirty="0">
                <a:solidFill>
                  <a:srgbClr val="000000"/>
                </a:solidFill>
                <a:latin typeface="Trebuchet MS"/>
              </a:rPr>
              <a:t>）</a:t>
            </a:r>
            <a:endParaRPr lang="en-US" sz="2400" b="0" strike="noStrike" spc="-1" dirty="0">
              <a:latin typeface="Arial"/>
            </a:endParaRPr>
          </a:p>
          <a:p>
            <a:pPr>
              <a:lnSpc>
                <a:spcPct val="100000"/>
              </a:lnSpc>
              <a:spcBef>
                <a:spcPts val="641"/>
              </a:spcBef>
            </a:pPr>
            <a:endParaRPr lang="en-US" sz="2400" b="0" strike="noStrike" spc="-1" dirty="0">
              <a:latin typeface="Arial"/>
            </a:endParaRPr>
          </a:p>
          <a:p>
            <a:pPr marL="343080" indent="-342360">
              <a:lnSpc>
                <a:spcPct val="100000"/>
              </a:lnSpc>
              <a:spcBef>
                <a:spcPts val="641"/>
              </a:spcBef>
              <a:buClr>
                <a:srgbClr val="000000"/>
              </a:buClr>
              <a:buFont typeface="Arial"/>
              <a:buChar char="•"/>
            </a:pPr>
            <a:r>
              <a:rPr lang="zh-CN" altLang="en-US" sz="2400" b="0" strike="noStrike" spc="-1" dirty="0">
                <a:solidFill>
                  <a:srgbClr val="000000"/>
                </a:solidFill>
                <a:latin typeface="Trebuchet MS"/>
              </a:rPr>
              <a:t>结构体数组 </a:t>
            </a:r>
            <a:r>
              <a:rPr lang="en-US" sz="2400" b="0" strike="noStrike" spc="-1" dirty="0">
                <a:solidFill>
                  <a:srgbClr val="000000"/>
                </a:solidFill>
                <a:latin typeface="Trebuchet MS"/>
              </a:rPr>
              <a:t>(</a:t>
            </a:r>
            <a:r>
              <a:rPr lang="en-US" sz="2400" b="0" strike="noStrike" spc="-1" dirty="0" err="1">
                <a:solidFill>
                  <a:srgbClr val="000000"/>
                </a:solidFill>
                <a:latin typeface="Trebuchet MS"/>
              </a:rPr>
              <a:t>AoS</a:t>
            </a:r>
            <a:r>
              <a:rPr lang="en-US" sz="2400" b="0" strike="noStrike" spc="-1" dirty="0">
                <a:solidFill>
                  <a:srgbClr val="000000"/>
                </a:solidFill>
                <a:latin typeface="Trebuchet MS"/>
              </a:rPr>
              <a:t>)</a:t>
            </a:r>
            <a:r>
              <a:rPr lang="zh-CN" altLang="en-US" sz="2400" b="0" strike="noStrike" spc="-1" dirty="0">
                <a:solidFill>
                  <a:srgbClr val="000000"/>
                </a:solidFill>
                <a:latin typeface="Trebuchet MS"/>
              </a:rPr>
              <a:t>适合</a:t>
            </a:r>
            <a:r>
              <a:rPr lang="en-US" altLang="zh-CN" sz="2400" b="0" strike="noStrike" spc="-1" dirty="0">
                <a:solidFill>
                  <a:srgbClr val="000000"/>
                </a:solidFill>
                <a:latin typeface="Trebuchet MS"/>
              </a:rPr>
              <a:t>CPU</a:t>
            </a:r>
            <a:r>
              <a:rPr lang="zh-CN" altLang="en-US" sz="2400" b="0" strike="noStrike" spc="-1" dirty="0">
                <a:solidFill>
                  <a:srgbClr val="000000"/>
                </a:solidFill>
                <a:latin typeface="Trebuchet MS"/>
              </a:rPr>
              <a:t>上的缓存层级（</a:t>
            </a:r>
            <a:r>
              <a:rPr lang="en-US" altLang="zh-CN" sz="2400" spc="-1" dirty="0">
                <a:solidFill>
                  <a:srgbClr val="000000"/>
                </a:solidFill>
                <a:latin typeface="Trebuchet MS"/>
              </a:rPr>
              <a:t>cache hierarchies</a:t>
            </a:r>
            <a:r>
              <a:rPr lang="zh-CN" altLang="en-US" sz="2400" b="0" strike="noStrike" spc="-1" dirty="0">
                <a:solidFill>
                  <a:srgbClr val="000000"/>
                </a:solidFill>
                <a:latin typeface="Trebuchet MS"/>
              </a:rPr>
              <a:t>）</a:t>
            </a:r>
            <a:endParaRPr lang="en-US" sz="2400" b="0" strike="noStrike" spc="-1" dirty="0">
              <a:latin typeface="Arial"/>
            </a:endParaRPr>
          </a:p>
          <a:p>
            <a:pPr>
              <a:lnSpc>
                <a:spcPct val="100000"/>
              </a:lnSpc>
              <a:spcBef>
                <a:spcPts val="641"/>
              </a:spcBef>
            </a:pPr>
            <a:endParaRPr lang="en-US" sz="2400" b="0" strike="noStrike" spc="-1" dirty="0">
              <a:latin typeface="Arial"/>
            </a:endParaRPr>
          </a:p>
        </p:txBody>
      </p:sp>
      <p:graphicFrame>
        <p:nvGraphicFramePr>
          <p:cNvPr id="1878" name="Table 3"/>
          <p:cNvGraphicFramePr/>
          <p:nvPr>
            <p:extLst>
              <p:ext uri="{D42A27DB-BD31-4B8C-83A1-F6EECF244321}">
                <p14:modId xmlns:p14="http://schemas.microsoft.com/office/powerpoint/2010/main" val="10482883"/>
              </p:ext>
            </p:extLst>
          </p:nvPr>
        </p:nvGraphicFramePr>
        <p:xfrm>
          <a:off x="912960" y="4033800"/>
          <a:ext cx="5443200" cy="365760"/>
        </p:xfrm>
        <a:graphic>
          <a:graphicData uri="http://schemas.openxmlformats.org/drawingml/2006/table">
            <a:tbl>
              <a:tblPr/>
              <a:tblGrid>
                <a:gridCol w="272880">
                  <a:extLst>
                    <a:ext uri="{9D8B030D-6E8A-4147-A177-3AD203B41FA5}">
                      <a16:colId xmlns:a16="http://schemas.microsoft.com/office/drawing/2014/main" val="20000"/>
                    </a:ext>
                  </a:extLst>
                </a:gridCol>
                <a:gridCol w="271440">
                  <a:extLst>
                    <a:ext uri="{9D8B030D-6E8A-4147-A177-3AD203B41FA5}">
                      <a16:colId xmlns:a16="http://schemas.microsoft.com/office/drawing/2014/main" val="20001"/>
                    </a:ext>
                  </a:extLst>
                </a:gridCol>
                <a:gridCol w="272880">
                  <a:extLst>
                    <a:ext uri="{9D8B030D-6E8A-4147-A177-3AD203B41FA5}">
                      <a16:colId xmlns:a16="http://schemas.microsoft.com/office/drawing/2014/main" val="20002"/>
                    </a:ext>
                  </a:extLst>
                </a:gridCol>
                <a:gridCol w="271440">
                  <a:extLst>
                    <a:ext uri="{9D8B030D-6E8A-4147-A177-3AD203B41FA5}">
                      <a16:colId xmlns:a16="http://schemas.microsoft.com/office/drawing/2014/main" val="20003"/>
                    </a:ext>
                  </a:extLst>
                </a:gridCol>
                <a:gridCol w="271440">
                  <a:extLst>
                    <a:ext uri="{9D8B030D-6E8A-4147-A177-3AD203B41FA5}">
                      <a16:colId xmlns:a16="http://schemas.microsoft.com/office/drawing/2014/main" val="20004"/>
                    </a:ext>
                  </a:extLst>
                </a:gridCol>
                <a:gridCol w="272880">
                  <a:extLst>
                    <a:ext uri="{9D8B030D-6E8A-4147-A177-3AD203B41FA5}">
                      <a16:colId xmlns:a16="http://schemas.microsoft.com/office/drawing/2014/main" val="20005"/>
                    </a:ext>
                  </a:extLst>
                </a:gridCol>
                <a:gridCol w="271440">
                  <a:extLst>
                    <a:ext uri="{9D8B030D-6E8A-4147-A177-3AD203B41FA5}">
                      <a16:colId xmlns:a16="http://schemas.microsoft.com/office/drawing/2014/main" val="20006"/>
                    </a:ext>
                  </a:extLst>
                </a:gridCol>
                <a:gridCol w="272880">
                  <a:extLst>
                    <a:ext uri="{9D8B030D-6E8A-4147-A177-3AD203B41FA5}">
                      <a16:colId xmlns:a16="http://schemas.microsoft.com/office/drawing/2014/main" val="20007"/>
                    </a:ext>
                  </a:extLst>
                </a:gridCol>
                <a:gridCol w="271440">
                  <a:extLst>
                    <a:ext uri="{9D8B030D-6E8A-4147-A177-3AD203B41FA5}">
                      <a16:colId xmlns:a16="http://schemas.microsoft.com/office/drawing/2014/main" val="20008"/>
                    </a:ext>
                  </a:extLst>
                </a:gridCol>
                <a:gridCol w="272880">
                  <a:extLst>
                    <a:ext uri="{9D8B030D-6E8A-4147-A177-3AD203B41FA5}">
                      <a16:colId xmlns:a16="http://schemas.microsoft.com/office/drawing/2014/main" val="20009"/>
                    </a:ext>
                  </a:extLst>
                </a:gridCol>
                <a:gridCol w="271440">
                  <a:extLst>
                    <a:ext uri="{9D8B030D-6E8A-4147-A177-3AD203B41FA5}">
                      <a16:colId xmlns:a16="http://schemas.microsoft.com/office/drawing/2014/main" val="20010"/>
                    </a:ext>
                  </a:extLst>
                </a:gridCol>
                <a:gridCol w="271440">
                  <a:extLst>
                    <a:ext uri="{9D8B030D-6E8A-4147-A177-3AD203B41FA5}">
                      <a16:colId xmlns:a16="http://schemas.microsoft.com/office/drawing/2014/main" val="20011"/>
                    </a:ext>
                  </a:extLst>
                </a:gridCol>
                <a:gridCol w="272880">
                  <a:extLst>
                    <a:ext uri="{9D8B030D-6E8A-4147-A177-3AD203B41FA5}">
                      <a16:colId xmlns:a16="http://schemas.microsoft.com/office/drawing/2014/main" val="20012"/>
                    </a:ext>
                  </a:extLst>
                </a:gridCol>
                <a:gridCol w="271440">
                  <a:extLst>
                    <a:ext uri="{9D8B030D-6E8A-4147-A177-3AD203B41FA5}">
                      <a16:colId xmlns:a16="http://schemas.microsoft.com/office/drawing/2014/main" val="20013"/>
                    </a:ext>
                  </a:extLst>
                </a:gridCol>
                <a:gridCol w="272880">
                  <a:extLst>
                    <a:ext uri="{9D8B030D-6E8A-4147-A177-3AD203B41FA5}">
                      <a16:colId xmlns:a16="http://schemas.microsoft.com/office/drawing/2014/main" val="20014"/>
                    </a:ext>
                  </a:extLst>
                </a:gridCol>
                <a:gridCol w="271440">
                  <a:extLst>
                    <a:ext uri="{9D8B030D-6E8A-4147-A177-3AD203B41FA5}">
                      <a16:colId xmlns:a16="http://schemas.microsoft.com/office/drawing/2014/main" val="20015"/>
                    </a:ext>
                  </a:extLst>
                </a:gridCol>
                <a:gridCol w="272880">
                  <a:extLst>
                    <a:ext uri="{9D8B030D-6E8A-4147-A177-3AD203B41FA5}">
                      <a16:colId xmlns:a16="http://schemas.microsoft.com/office/drawing/2014/main" val="20016"/>
                    </a:ext>
                  </a:extLst>
                </a:gridCol>
                <a:gridCol w="271440">
                  <a:extLst>
                    <a:ext uri="{9D8B030D-6E8A-4147-A177-3AD203B41FA5}">
                      <a16:colId xmlns:a16="http://schemas.microsoft.com/office/drawing/2014/main" val="20017"/>
                    </a:ext>
                  </a:extLst>
                </a:gridCol>
                <a:gridCol w="271440">
                  <a:extLst>
                    <a:ext uri="{9D8B030D-6E8A-4147-A177-3AD203B41FA5}">
                      <a16:colId xmlns:a16="http://schemas.microsoft.com/office/drawing/2014/main" val="20018"/>
                    </a:ext>
                  </a:extLst>
                </a:gridCol>
                <a:gridCol w="274320">
                  <a:extLst>
                    <a:ext uri="{9D8B030D-6E8A-4147-A177-3AD203B41FA5}">
                      <a16:colId xmlns:a16="http://schemas.microsoft.com/office/drawing/2014/main" val="20019"/>
                    </a:ext>
                  </a:extLst>
                </a:gridCol>
              </a:tblGrid>
              <a:tr h="347760">
                <a:tc>
                  <a:txBody>
                    <a:bodyPr/>
                    <a:lstStyle/>
                    <a:p>
                      <a:pPr marL="30240" algn="ctr">
                        <a:lnSpc>
                          <a:spcPct val="100000"/>
                        </a:lnSpc>
                      </a:pPr>
                      <a:r>
                        <a:rPr lang="en-US" sz="1800" b="1" strike="noStrike" spc="-1">
                          <a:solidFill>
                            <a:srgbClr val="000000"/>
                          </a:solidFill>
                          <a:latin typeface="Arial"/>
                          <a:ea typeface="ヒラギノ角ゴ ProN W3"/>
                        </a:rPr>
                        <a:t>x</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x</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x</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x</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dirty="0">
                          <a:solidFill>
                            <a:srgbClr val="000000"/>
                          </a:solidFill>
                          <a:latin typeface="Arial"/>
                          <a:ea typeface="ヒラギノ角ゴ ProN W3"/>
                        </a:rPr>
                        <a:t>y</a:t>
                      </a:r>
                      <a:endParaRPr lang="en-US" sz="1800" b="0" strike="noStrike" spc="-1" dirty="0">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y</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dirty="0">
                          <a:solidFill>
                            <a:srgbClr val="000000"/>
                          </a:solidFill>
                          <a:latin typeface="Arial"/>
                          <a:ea typeface="ヒラギノ角ゴ ProN W3"/>
                        </a:rPr>
                        <a:t>y</a:t>
                      </a:r>
                      <a:endParaRPr lang="en-US" sz="1800" b="0" strike="noStrike" spc="-1" dirty="0">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dirty="0">
                          <a:solidFill>
                            <a:srgbClr val="000000"/>
                          </a:solidFill>
                          <a:latin typeface="Arial"/>
                          <a:ea typeface="ヒラギノ角ゴ ProN W3"/>
                        </a:rPr>
                        <a:t>y</a:t>
                      </a:r>
                      <a:endParaRPr lang="en-US" sz="1800" b="0" strike="noStrike" spc="-1" dirty="0">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dirty="0">
                          <a:solidFill>
                            <a:srgbClr val="000000"/>
                          </a:solidFill>
                          <a:latin typeface="Arial"/>
                          <a:ea typeface="ヒラギノ角ゴ ProN W3"/>
                        </a:rPr>
                        <a:t>…</a:t>
                      </a:r>
                      <a:endParaRPr lang="en-US" sz="1800" b="0" strike="noStrike" spc="-1" dirty="0">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dirty="0">
                          <a:solidFill>
                            <a:srgbClr val="000000"/>
                          </a:solidFill>
                          <a:latin typeface="Arial"/>
                          <a:ea typeface="ヒラギノ角ゴ ProN W3"/>
                        </a:rPr>
                        <a:t>z</a:t>
                      </a:r>
                      <a:endParaRPr lang="en-US" sz="1800" b="0" strike="noStrike" spc="-1" dirty="0">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dirty="0">
                          <a:solidFill>
                            <a:srgbClr val="000000"/>
                          </a:solidFill>
                          <a:latin typeface="Arial"/>
                          <a:ea typeface="ヒラギノ角ゴ ProN W3"/>
                        </a:rPr>
                        <a:t>z</a:t>
                      </a:r>
                      <a:endParaRPr lang="en-US" sz="1800" b="0" strike="noStrike" spc="-1" dirty="0">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dirty="0">
                          <a:solidFill>
                            <a:srgbClr val="000000"/>
                          </a:solidFill>
                          <a:latin typeface="Arial"/>
                          <a:ea typeface="ヒラギノ角ゴ ProN W3"/>
                        </a:rPr>
                        <a:t>z</a:t>
                      </a:r>
                      <a:endParaRPr lang="en-US" sz="1800" b="0" strike="noStrike" spc="-1" dirty="0">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dirty="0">
                          <a:solidFill>
                            <a:srgbClr val="000000"/>
                          </a:solidFill>
                          <a:latin typeface="Arial"/>
                          <a:ea typeface="ヒラギノ角ゴ ProN W3"/>
                        </a:rPr>
                        <a:t>z</a:t>
                      </a:r>
                      <a:endParaRPr lang="en-US" sz="1800" b="0" strike="noStrike" spc="-1" dirty="0">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dirty="0">
                          <a:solidFill>
                            <a:srgbClr val="000000"/>
                          </a:solidFill>
                          <a:latin typeface="Arial"/>
                          <a:ea typeface="ヒラギノ角ゴ ProN W3"/>
                        </a:rPr>
                        <a:t>…</a:t>
                      </a:r>
                      <a:endParaRPr lang="en-US" sz="1800" b="0" strike="noStrike" spc="-1" dirty="0">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dirty="0">
                          <a:solidFill>
                            <a:srgbClr val="000000"/>
                          </a:solidFill>
                          <a:latin typeface="Arial"/>
                          <a:ea typeface="ヒラギノ角ゴ ProN W3"/>
                        </a:rPr>
                        <a:t>a</a:t>
                      </a:r>
                      <a:endParaRPr lang="en-US" sz="1800" b="0" strike="noStrike" spc="-1" dirty="0">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dirty="0">
                          <a:solidFill>
                            <a:srgbClr val="000000"/>
                          </a:solidFill>
                          <a:latin typeface="Arial"/>
                          <a:ea typeface="ヒラギノ角ゴ ProN W3"/>
                        </a:rPr>
                        <a:t>a</a:t>
                      </a:r>
                      <a:endParaRPr lang="en-US" sz="1800" b="0" strike="noStrike" spc="-1" dirty="0">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dirty="0">
                          <a:solidFill>
                            <a:srgbClr val="000000"/>
                          </a:solidFill>
                          <a:latin typeface="Arial"/>
                          <a:ea typeface="ヒラギノ角ゴ ProN W3"/>
                        </a:rPr>
                        <a:t>a</a:t>
                      </a:r>
                      <a:endParaRPr lang="en-US" sz="1800" b="0" strike="noStrike" spc="-1" dirty="0">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dirty="0">
                          <a:solidFill>
                            <a:srgbClr val="000000"/>
                          </a:solidFill>
                          <a:latin typeface="Arial"/>
                          <a:ea typeface="ヒラギノ角ゴ ProN W3"/>
                        </a:rPr>
                        <a:t>a</a:t>
                      </a:r>
                      <a:endParaRPr lang="en-US" sz="1800" b="0" strike="noStrike" spc="-1" dirty="0">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dirty="0">
                          <a:solidFill>
                            <a:srgbClr val="000000"/>
                          </a:solidFill>
                          <a:latin typeface="Arial"/>
                          <a:ea typeface="ヒラギノ角ゴ ProN W3"/>
                        </a:rPr>
                        <a:t>…</a:t>
                      </a:r>
                      <a:endParaRPr lang="en-US" sz="1800" b="0" strike="noStrike" spc="-1" dirty="0">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extLst>
                  <a:ext uri="{0D108BD9-81ED-4DB2-BD59-A6C34878D82A}">
                    <a16:rowId xmlns:a16="http://schemas.microsoft.com/office/drawing/2014/main" val="10000"/>
                  </a:ext>
                </a:extLst>
              </a:tr>
            </a:tbl>
          </a:graphicData>
        </a:graphic>
      </p:graphicFrame>
      <p:graphicFrame>
        <p:nvGraphicFramePr>
          <p:cNvPr id="1879" name="Table 4"/>
          <p:cNvGraphicFramePr/>
          <p:nvPr/>
        </p:nvGraphicFramePr>
        <p:xfrm>
          <a:off x="928800" y="5445360"/>
          <a:ext cx="5443200" cy="365760"/>
        </p:xfrm>
        <a:graphic>
          <a:graphicData uri="http://schemas.openxmlformats.org/drawingml/2006/table">
            <a:tbl>
              <a:tblPr/>
              <a:tblGrid>
                <a:gridCol w="272880">
                  <a:extLst>
                    <a:ext uri="{9D8B030D-6E8A-4147-A177-3AD203B41FA5}">
                      <a16:colId xmlns:a16="http://schemas.microsoft.com/office/drawing/2014/main" val="20000"/>
                    </a:ext>
                  </a:extLst>
                </a:gridCol>
                <a:gridCol w="271440">
                  <a:extLst>
                    <a:ext uri="{9D8B030D-6E8A-4147-A177-3AD203B41FA5}">
                      <a16:colId xmlns:a16="http://schemas.microsoft.com/office/drawing/2014/main" val="20001"/>
                    </a:ext>
                  </a:extLst>
                </a:gridCol>
                <a:gridCol w="272880">
                  <a:extLst>
                    <a:ext uri="{9D8B030D-6E8A-4147-A177-3AD203B41FA5}">
                      <a16:colId xmlns:a16="http://schemas.microsoft.com/office/drawing/2014/main" val="20002"/>
                    </a:ext>
                  </a:extLst>
                </a:gridCol>
                <a:gridCol w="271440">
                  <a:extLst>
                    <a:ext uri="{9D8B030D-6E8A-4147-A177-3AD203B41FA5}">
                      <a16:colId xmlns:a16="http://schemas.microsoft.com/office/drawing/2014/main" val="20003"/>
                    </a:ext>
                  </a:extLst>
                </a:gridCol>
                <a:gridCol w="271440">
                  <a:extLst>
                    <a:ext uri="{9D8B030D-6E8A-4147-A177-3AD203B41FA5}">
                      <a16:colId xmlns:a16="http://schemas.microsoft.com/office/drawing/2014/main" val="20004"/>
                    </a:ext>
                  </a:extLst>
                </a:gridCol>
                <a:gridCol w="272880">
                  <a:extLst>
                    <a:ext uri="{9D8B030D-6E8A-4147-A177-3AD203B41FA5}">
                      <a16:colId xmlns:a16="http://schemas.microsoft.com/office/drawing/2014/main" val="20005"/>
                    </a:ext>
                  </a:extLst>
                </a:gridCol>
                <a:gridCol w="271440">
                  <a:extLst>
                    <a:ext uri="{9D8B030D-6E8A-4147-A177-3AD203B41FA5}">
                      <a16:colId xmlns:a16="http://schemas.microsoft.com/office/drawing/2014/main" val="20006"/>
                    </a:ext>
                  </a:extLst>
                </a:gridCol>
                <a:gridCol w="272880">
                  <a:extLst>
                    <a:ext uri="{9D8B030D-6E8A-4147-A177-3AD203B41FA5}">
                      <a16:colId xmlns:a16="http://schemas.microsoft.com/office/drawing/2014/main" val="20007"/>
                    </a:ext>
                  </a:extLst>
                </a:gridCol>
                <a:gridCol w="271440">
                  <a:extLst>
                    <a:ext uri="{9D8B030D-6E8A-4147-A177-3AD203B41FA5}">
                      <a16:colId xmlns:a16="http://schemas.microsoft.com/office/drawing/2014/main" val="20008"/>
                    </a:ext>
                  </a:extLst>
                </a:gridCol>
                <a:gridCol w="272880">
                  <a:extLst>
                    <a:ext uri="{9D8B030D-6E8A-4147-A177-3AD203B41FA5}">
                      <a16:colId xmlns:a16="http://schemas.microsoft.com/office/drawing/2014/main" val="20009"/>
                    </a:ext>
                  </a:extLst>
                </a:gridCol>
                <a:gridCol w="271440">
                  <a:extLst>
                    <a:ext uri="{9D8B030D-6E8A-4147-A177-3AD203B41FA5}">
                      <a16:colId xmlns:a16="http://schemas.microsoft.com/office/drawing/2014/main" val="20010"/>
                    </a:ext>
                  </a:extLst>
                </a:gridCol>
                <a:gridCol w="271440">
                  <a:extLst>
                    <a:ext uri="{9D8B030D-6E8A-4147-A177-3AD203B41FA5}">
                      <a16:colId xmlns:a16="http://schemas.microsoft.com/office/drawing/2014/main" val="20011"/>
                    </a:ext>
                  </a:extLst>
                </a:gridCol>
                <a:gridCol w="272880">
                  <a:extLst>
                    <a:ext uri="{9D8B030D-6E8A-4147-A177-3AD203B41FA5}">
                      <a16:colId xmlns:a16="http://schemas.microsoft.com/office/drawing/2014/main" val="20012"/>
                    </a:ext>
                  </a:extLst>
                </a:gridCol>
                <a:gridCol w="271440">
                  <a:extLst>
                    <a:ext uri="{9D8B030D-6E8A-4147-A177-3AD203B41FA5}">
                      <a16:colId xmlns:a16="http://schemas.microsoft.com/office/drawing/2014/main" val="20013"/>
                    </a:ext>
                  </a:extLst>
                </a:gridCol>
                <a:gridCol w="272880">
                  <a:extLst>
                    <a:ext uri="{9D8B030D-6E8A-4147-A177-3AD203B41FA5}">
                      <a16:colId xmlns:a16="http://schemas.microsoft.com/office/drawing/2014/main" val="20014"/>
                    </a:ext>
                  </a:extLst>
                </a:gridCol>
                <a:gridCol w="271440">
                  <a:extLst>
                    <a:ext uri="{9D8B030D-6E8A-4147-A177-3AD203B41FA5}">
                      <a16:colId xmlns:a16="http://schemas.microsoft.com/office/drawing/2014/main" val="20015"/>
                    </a:ext>
                  </a:extLst>
                </a:gridCol>
                <a:gridCol w="272880">
                  <a:extLst>
                    <a:ext uri="{9D8B030D-6E8A-4147-A177-3AD203B41FA5}">
                      <a16:colId xmlns:a16="http://schemas.microsoft.com/office/drawing/2014/main" val="20016"/>
                    </a:ext>
                  </a:extLst>
                </a:gridCol>
                <a:gridCol w="271440">
                  <a:extLst>
                    <a:ext uri="{9D8B030D-6E8A-4147-A177-3AD203B41FA5}">
                      <a16:colId xmlns:a16="http://schemas.microsoft.com/office/drawing/2014/main" val="20017"/>
                    </a:ext>
                  </a:extLst>
                </a:gridCol>
                <a:gridCol w="271440">
                  <a:extLst>
                    <a:ext uri="{9D8B030D-6E8A-4147-A177-3AD203B41FA5}">
                      <a16:colId xmlns:a16="http://schemas.microsoft.com/office/drawing/2014/main" val="20018"/>
                    </a:ext>
                  </a:extLst>
                </a:gridCol>
                <a:gridCol w="274320">
                  <a:extLst>
                    <a:ext uri="{9D8B030D-6E8A-4147-A177-3AD203B41FA5}">
                      <a16:colId xmlns:a16="http://schemas.microsoft.com/office/drawing/2014/main" val="20019"/>
                    </a:ext>
                  </a:extLst>
                </a:gridCol>
              </a:tblGrid>
              <a:tr h="347760">
                <a:tc>
                  <a:txBody>
                    <a:bodyPr/>
                    <a:lstStyle/>
                    <a:p>
                      <a:pPr marL="30240" algn="ctr">
                        <a:lnSpc>
                          <a:spcPct val="100000"/>
                        </a:lnSpc>
                      </a:pPr>
                      <a:r>
                        <a:rPr lang="en-US" sz="1800" b="1" strike="noStrike" spc="-1">
                          <a:solidFill>
                            <a:srgbClr val="000000"/>
                          </a:solidFill>
                          <a:latin typeface="Arial"/>
                          <a:ea typeface="ヒラギノ角ゴ ProN W3"/>
                        </a:rPr>
                        <a:t>x</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y</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z</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a</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x</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y</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z</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a</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x</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y</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z</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a</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x</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y</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dirty="0">
                          <a:solidFill>
                            <a:srgbClr val="000000"/>
                          </a:solidFill>
                          <a:latin typeface="Arial"/>
                          <a:ea typeface="ヒラギノ角ゴ ProN W3"/>
                        </a:rPr>
                        <a:t>z</a:t>
                      </a:r>
                      <a:endParaRPr lang="en-US" sz="1800" b="0" strike="noStrike" spc="-1" dirty="0">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a</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dirty="0">
                          <a:solidFill>
                            <a:srgbClr val="000000"/>
                          </a:solidFill>
                          <a:latin typeface="Arial"/>
                          <a:ea typeface="ヒラギノ角ゴ ProN W3"/>
                        </a:rPr>
                        <a:t>…</a:t>
                      </a:r>
                      <a:endParaRPr lang="en-US" sz="1800" b="0" strike="noStrike" spc="-1" dirty="0">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extLst>
                  <a:ext uri="{0D108BD9-81ED-4DB2-BD59-A6C34878D82A}">
                    <a16:rowId xmlns:a16="http://schemas.microsoft.com/office/drawing/2014/main" val="10000"/>
                  </a:ext>
                </a:extLst>
              </a:tr>
            </a:tbl>
          </a:graphicData>
        </a:graphic>
      </p:graphicFrame>
      <p:sp>
        <p:nvSpPr>
          <p:cNvPr id="1880" name="CustomShape 5"/>
          <p:cNvSpPr/>
          <p:nvPr/>
        </p:nvSpPr>
        <p:spPr>
          <a:xfrm>
            <a:off x="6660360" y="3800160"/>
            <a:ext cx="2375640" cy="11865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pc="-1" dirty="0">
                <a:solidFill>
                  <a:srgbClr val="4F81BD"/>
                </a:solidFill>
                <a:latin typeface="Trebuchet MS"/>
                <a:ea typeface="DejaVu Sans"/>
              </a:rPr>
              <a:t>将工作项就近安排，和就近安排内存同理</a:t>
            </a:r>
            <a:endParaRPr lang="en-US" sz="1800" b="0" strike="noStrike" spc="-1" dirty="0">
              <a:latin typeface="Arial"/>
            </a:endParaRPr>
          </a:p>
        </p:txBody>
      </p:sp>
      <p:sp>
        <p:nvSpPr>
          <p:cNvPr id="1881" name="CustomShape 6"/>
          <p:cNvSpPr/>
          <p:nvPr/>
        </p:nvSpPr>
        <p:spPr>
          <a:xfrm>
            <a:off x="6588360" y="5169960"/>
            <a:ext cx="2325240" cy="11865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r>
              <a:rPr lang="zh-CN" altLang="en-US" sz="1800" b="0" strike="noStrike" spc="-1" dirty="0">
                <a:solidFill>
                  <a:srgbClr val="4F81BD"/>
                </a:solidFill>
                <a:latin typeface="Trebuchet MS"/>
                <a:ea typeface="DejaVu Sans"/>
              </a:rPr>
              <a:t>单个工作项访问邻近内存（</a:t>
            </a:r>
            <a:r>
              <a:rPr lang="en-US" altLang="zh-CN" spc="-1" dirty="0">
                <a:solidFill>
                  <a:srgbClr val="4F81BD"/>
                </a:solidFill>
                <a:latin typeface="Trebuchet MS"/>
              </a:rPr>
              <a:t>adjacent memory</a:t>
            </a:r>
            <a:r>
              <a:rPr lang="zh-CN" altLang="en-US" sz="1800" b="0" strike="noStrike" spc="-1" dirty="0">
                <a:solidFill>
                  <a:srgbClr val="4F81BD"/>
                </a:solidFill>
                <a:latin typeface="Trebuchet MS"/>
                <a:ea typeface="DejaVu Sans"/>
              </a:rPr>
              <a:t>）</a:t>
            </a:r>
            <a:endParaRPr lang="en-US" sz="1800" b="0" strike="noStrike" spc="-1" dirty="0">
              <a:latin typeface="Arial"/>
            </a:endParaRPr>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2" name="CustomShape 1"/>
          <p:cNvSpPr/>
          <p:nvPr/>
        </p:nvSpPr>
        <p:spPr>
          <a:xfrm>
            <a:off x="457200" y="-90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4400" b="0" strike="noStrike" spc="-1" dirty="0">
                <a:solidFill>
                  <a:srgbClr val="000000"/>
                </a:solidFill>
                <a:latin typeface="Trebuchet MS"/>
              </a:rPr>
              <a:t>其他的优化建议</a:t>
            </a:r>
            <a:endParaRPr lang="en-US" sz="4400" b="0" strike="noStrike" spc="-1" dirty="0">
              <a:latin typeface="Arial"/>
            </a:endParaRPr>
          </a:p>
        </p:txBody>
      </p:sp>
      <p:sp>
        <p:nvSpPr>
          <p:cNvPr id="1883" name="CustomShape 2"/>
          <p:cNvSpPr/>
          <p:nvPr/>
        </p:nvSpPr>
        <p:spPr>
          <a:xfrm>
            <a:off x="179640" y="1124640"/>
            <a:ext cx="8784360" cy="5472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62500" lnSpcReduction="20000"/>
          </a:bodyPr>
          <a:lstStyle/>
          <a:p>
            <a:pPr marL="343080" indent="-342360">
              <a:lnSpc>
                <a:spcPct val="110000"/>
              </a:lnSpc>
              <a:spcBef>
                <a:spcPts val="641"/>
              </a:spcBef>
              <a:buClr>
                <a:srgbClr val="000000"/>
              </a:buClr>
              <a:buFont typeface="Arial"/>
              <a:buChar char="•"/>
            </a:pPr>
            <a:r>
              <a:rPr lang="zh-CN" altLang="en-US" sz="3200" b="0" strike="noStrike" spc="-1" dirty="0">
                <a:solidFill>
                  <a:srgbClr val="000000"/>
                </a:solidFill>
                <a:latin typeface="Trebuchet MS"/>
              </a:rPr>
              <a:t>使用分析器（</a:t>
            </a:r>
            <a:r>
              <a:rPr lang="en-US" altLang="zh-CN" sz="3200" b="0" strike="noStrike" spc="-1" dirty="0">
                <a:solidFill>
                  <a:srgbClr val="000000"/>
                </a:solidFill>
                <a:latin typeface="Trebuchet MS"/>
              </a:rPr>
              <a:t>profiler</a:t>
            </a:r>
            <a:r>
              <a:rPr lang="zh-CN" altLang="en-US" sz="3200" b="0" strike="noStrike" spc="-1" dirty="0">
                <a:solidFill>
                  <a:srgbClr val="000000"/>
                </a:solidFill>
                <a:latin typeface="Trebuchet MS"/>
              </a:rPr>
              <a:t>）来查看你的程序是否性能良好</a:t>
            </a:r>
            <a:endParaRPr lang="en-US" sz="3200" b="0" strike="noStrike" spc="-1" dirty="0">
              <a:latin typeface="Arial"/>
            </a:endParaRPr>
          </a:p>
          <a:p>
            <a:pPr marL="743040" lvl="1" indent="-285120">
              <a:lnSpc>
                <a:spcPct val="110000"/>
              </a:lnSpc>
              <a:spcBef>
                <a:spcPts val="561"/>
              </a:spcBef>
              <a:buClr>
                <a:srgbClr val="E46C0A"/>
              </a:buClr>
              <a:buFont typeface="Arial"/>
              <a:buChar char="–"/>
            </a:pPr>
            <a:r>
              <a:rPr lang="zh-CN" altLang="en-US" sz="2800" b="0" strike="noStrike" spc="-1" dirty="0">
                <a:solidFill>
                  <a:srgbClr val="E46C0A"/>
                </a:solidFill>
                <a:latin typeface="Trebuchet MS"/>
              </a:rPr>
              <a:t>占用率 </a:t>
            </a:r>
            <a:r>
              <a:rPr lang="en-US" sz="2800" b="0" strike="noStrike" spc="-1" dirty="0">
                <a:solidFill>
                  <a:srgbClr val="E46C0A"/>
                </a:solidFill>
                <a:latin typeface="Trebuchet MS"/>
              </a:rPr>
              <a:t>Occupancy </a:t>
            </a:r>
            <a:r>
              <a:rPr lang="en-US" sz="2800" b="0" strike="noStrike" spc="-1" dirty="0">
                <a:solidFill>
                  <a:srgbClr val="000000"/>
                </a:solidFill>
                <a:latin typeface="Trebuchet MS"/>
              </a:rPr>
              <a:t>is </a:t>
            </a:r>
            <a:r>
              <a:rPr lang="zh-CN" altLang="en-US" sz="2800" b="0" strike="noStrike" spc="-1" dirty="0">
                <a:solidFill>
                  <a:srgbClr val="000000"/>
                </a:solidFill>
                <a:latin typeface="Trebuchet MS"/>
              </a:rPr>
              <a:t>是衡量你的处理元素（</a:t>
            </a:r>
            <a:r>
              <a:rPr lang="en-US" altLang="zh-CN" sz="2800" b="0" strike="noStrike" spc="-1" dirty="0">
                <a:solidFill>
                  <a:srgbClr val="000000"/>
                </a:solidFill>
                <a:latin typeface="Trebuchet MS"/>
              </a:rPr>
              <a:t>processing elements</a:t>
            </a:r>
            <a:r>
              <a:rPr lang="zh-CN" altLang="en-US" sz="2800" b="0" strike="noStrike" spc="-1" dirty="0">
                <a:solidFill>
                  <a:srgbClr val="000000"/>
                </a:solidFill>
                <a:latin typeface="Trebuchet MS"/>
              </a:rPr>
              <a:t>，缩写为 </a:t>
            </a:r>
            <a:r>
              <a:rPr lang="en-US" altLang="zh-CN" sz="2800" b="0" strike="noStrike" spc="-1" dirty="0">
                <a:solidFill>
                  <a:srgbClr val="000000"/>
                </a:solidFill>
                <a:latin typeface="Trebuchet MS"/>
              </a:rPr>
              <a:t>PE</a:t>
            </a:r>
            <a:r>
              <a:rPr lang="zh-CN" altLang="en-US" sz="2800" b="0" strike="noStrike" spc="-1" dirty="0">
                <a:solidFill>
                  <a:srgbClr val="000000"/>
                </a:solidFill>
                <a:latin typeface="Trebuchet MS"/>
              </a:rPr>
              <a:t>）的</a:t>
            </a:r>
            <a:r>
              <a:rPr lang="zh-CN" altLang="en-US" sz="2800" spc="-1" dirty="0">
                <a:solidFill>
                  <a:srgbClr val="E46C0A"/>
                </a:solidFill>
                <a:latin typeface="Trebuchet MS"/>
              </a:rPr>
              <a:t>活跃程度</a:t>
            </a:r>
            <a:endParaRPr lang="en-US" sz="28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占用率超过</a:t>
            </a:r>
            <a:r>
              <a:rPr lang="en-US" altLang="zh-CN" sz="2800" b="0" strike="noStrike" spc="-1" dirty="0">
                <a:solidFill>
                  <a:srgbClr val="000000"/>
                </a:solidFill>
                <a:latin typeface="Trebuchet MS"/>
              </a:rPr>
              <a:t>0.5</a:t>
            </a:r>
            <a:r>
              <a:rPr lang="zh-CN" altLang="en-US" sz="2800" b="0" strike="noStrike" spc="-1" dirty="0">
                <a:solidFill>
                  <a:srgbClr val="000000"/>
                </a:solidFill>
                <a:latin typeface="Trebuchet MS"/>
              </a:rPr>
              <a:t>就是好的（表示超过</a:t>
            </a:r>
            <a:r>
              <a:rPr lang="en-US" altLang="zh-CN" sz="2800" b="0" strike="noStrike" spc="-1" dirty="0">
                <a:solidFill>
                  <a:srgbClr val="000000"/>
                </a:solidFill>
                <a:latin typeface="Trebuchet MS"/>
              </a:rPr>
              <a:t>50%</a:t>
            </a:r>
            <a:r>
              <a:rPr lang="zh-CN" altLang="en-US" sz="2800" b="0" strike="noStrike" spc="-1" dirty="0">
                <a:solidFill>
                  <a:srgbClr val="000000"/>
                </a:solidFill>
                <a:latin typeface="Trebuchet MS"/>
              </a:rPr>
              <a:t>的活跃程度）</a:t>
            </a:r>
            <a:endParaRPr lang="en-US" sz="2800" b="0" strike="noStrike" spc="-1" dirty="0">
              <a:latin typeface="Arial"/>
            </a:endParaRPr>
          </a:p>
          <a:p>
            <a:pPr marL="343080" indent="-342360">
              <a:lnSpc>
                <a:spcPct val="110000"/>
              </a:lnSpc>
              <a:spcBef>
                <a:spcPts val="641"/>
              </a:spcBef>
              <a:buClr>
                <a:srgbClr val="000000"/>
              </a:buClr>
              <a:buFont typeface="Arial"/>
              <a:buChar char="•"/>
            </a:pPr>
            <a:r>
              <a:rPr lang="zh-CN" altLang="en-US" sz="3200" b="0" strike="noStrike" spc="-1" dirty="0">
                <a:solidFill>
                  <a:srgbClr val="000000"/>
                </a:solidFill>
                <a:latin typeface="Trebuchet MS"/>
              </a:rPr>
              <a:t>分析其要考虑的其他衡量指标</a:t>
            </a:r>
            <a:r>
              <a:rPr lang="en-US" sz="3200" b="0" strike="noStrike" spc="-1" dirty="0">
                <a:solidFill>
                  <a:srgbClr val="000000"/>
                </a:solidFill>
                <a:latin typeface="Trebuchet MS"/>
              </a:rPr>
              <a:t>:</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内存带宽（</a:t>
            </a:r>
            <a:r>
              <a:rPr lang="en-US" altLang="zh-CN" sz="2800" b="0" strike="noStrike" spc="-1" dirty="0">
                <a:solidFill>
                  <a:srgbClr val="000000"/>
                </a:solidFill>
                <a:latin typeface="Trebuchet MS"/>
              </a:rPr>
              <a:t>memory bandwidth</a:t>
            </a:r>
            <a:r>
              <a:rPr lang="zh-CN" altLang="en-US" sz="2800" b="0" strike="noStrike" spc="-1" dirty="0">
                <a:solidFill>
                  <a:srgbClr val="000000"/>
                </a:solidFill>
                <a:latin typeface="Trebuchet MS"/>
              </a:rPr>
              <a:t>）</a:t>
            </a:r>
            <a:r>
              <a:rPr lang="en-US" sz="2800" b="0" strike="noStrike" spc="-1" dirty="0">
                <a:solidFill>
                  <a:srgbClr val="000000"/>
                </a:solidFill>
                <a:latin typeface="Trebuchet MS"/>
              </a:rPr>
              <a:t> – </a:t>
            </a:r>
            <a:r>
              <a:rPr lang="zh-CN" altLang="en-US" sz="2800" b="0" strike="noStrike" spc="-1" dirty="0">
                <a:solidFill>
                  <a:srgbClr val="000000"/>
                </a:solidFill>
                <a:latin typeface="Trebuchet MS"/>
              </a:rPr>
              <a:t>应该保证有一个良好的峰值（</a:t>
            </a:r>
            <a:r>
              <a:rPr lang="en-US" altLang="zh-CN" sz="2800" spc="-1" dirty="0">
                <a:solidFill>
                  <a:srgbClr val="000000"/>
                </a:solidFill>
                <a:latin typeface="Trebuchet MS"/>
              </a:rPr>
              <a:t> a good fraction of peak </a:t>
            </a:r>
            <a:r>
              <a:rPr lang="zh-CN" altLang="en-US" sz="2800" b="0" strike="noStrike" spc="-1" dirty="0">
                <a:solidFill>
                  <a:srgbClr val="000000"/>
                </a:solidFill>
                <a:latin typeface="Trebuchet MS"/>
              </a:rPr>
              <a:t>）</a:t>
            </a:r>
            <a:endParaRPr lang="en-US" sz="2800" b="0" strike="noStrike" spc="-1" dirty="0">
              <a:latin typeface="Arial"/>
            </a:endParaRPr>
          </a:p>
          <a:p>
            <a:pPr marL="1143000" lvl="2" indent="-227880">
              <a:lnSpc>
                <a:spcPct val="110000"/>
              </a:lnSpc>
              <a:spcBef>
                <a:spcPts val="479"/>
              </a:spcBef>
              <a:buClr>
                <a:srgbClr val="000000"/>
              </a:buClr>
              <a:buFont typeface="Arial"/>
              <a:buChar char="•"/>
            </a:pPr>
            <a:r>
              <a:rPr lang="zh-CN" altLang="en-US" sz="2400" b="0" strike="noStrike" spc="-1" dirty="0">
                <a:solidFill>
                  <a:srgbClr val="000000"/>
                </a:solidFill>
                <a:latin typeface="Trebuchet MS"/>
              </a:rPr>
              <a:t>比如，在 </a:t>
            </a:r>
            <a:r>
              <a:rPr lang="en-US" altLang="zh-CN" sz="2400" b="0" strike="noStrike" spc="-1" dirty="0">
                <a:solidFill>
                  <a:srgbClr val="000000"/>
                </a:solidFill>
                <a:latin typeface="Trebuchet MS"/>
              </a:rPr>
              <a:t>M2050 GPU </a:t>
            </a:r>
            <a:r>
              <a:rPr lang="zh-CN" altLang="en-US" sz="2400" b="0" strike="noStrike" spc="-1" dirty="0">
                <a:solidFill>
                  <a:srgbClr val="000000"/>
                </a:solidFill>
                <a:latin typeface="Trebuchet MS"/>
              </a:rPr>
              <a:t>上到全局内存（</a:t>
            </a:r>
            <a:r>
              <a:rPr lang="en-US" altLang="zh-CN" sz="2400" b="0" strike="noStrike" spc="-1" dirty="0">
                <a:solidFill>
                  <a:srgbClr val="000000"/>
                </a:solidFill>
                <a:latin typeface="Trebuchet MS"/>
              </a:rPr>
              <a:t>global memory</a:t>
            </a:r>
            <a:r>
              <a:rPr lang="zh-CN" altLang="en-US" sz="2400" b="0" strike="noStrike" spc="-1" dirty="0">
                <a:solidFill>
                  <a:srgbClr val="000000"/>
                </a:solidFill>
                <a:latin typeface="Trebuchet MS"/>
              </a:rPr>
              <a:t>）的内存带宽 为</a:t>
            </a:r>
            <a:r>
              <a:rPr lang="en-US" sz="2400" b="0" strike="noStrike" spc="-1" dirty="0">
                <a:solidFill>
                  <a:srgbClr val="000000"/>
                </a:solidFill>
                <a:latin typeface="Trebuchet MS"/>
              </a:rPr>
              <a:t>148 </a:t>
            </a:r>
            <a:r>
              <a:rPr lang="en-US" sz="2400" b="0" strike="noStrike" spc="-1" dirty="0" err="1">
                <a:solidFill>
                  <a:srgbClr val="000000"/>
                </a:solidFill>
                <a:latin typeface="Trebuchet MS"/>
              </a:rPr>
              <a:t>GBytes</a:t>
            </a:r>
            <a:r>
              <a:rPr lang="en-US" sz="2400" b="0" strike="noStrike" spc="-1" dirty="0">
                <a:solidFill>
                  <a:srgbClr val="000000"/>
                </a:solidFill>
                <a:latin typeface="Trebuchet MS"/>
              </a:rPr>
              <a:t>/s</a:t>
            </a:r>
            <a:r>
              <a:rPr lang="zh-CN" altLang="en-US" sz="2400" b="0" strike="noStrike" spc="-1" dirty="0">
                <a:solidFill>
                  <a:srgbClr val="000000"/>
                </a:solidFill>
                <a:latin typeface="Trebuchet MS"/>
              </a:rPr>
              <a:t>。</a:t>
            </a:r>
            <a:endParaRPr lang="en-US" sz="24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工作项（</a:t>
            </a:r>
            <a:r>
              <a:rPr lang="en-US" altLang="zh-CN" sz="2800" b="0" strike="noStrike" spc="-1" dirty="0">
                <a:solidFill>
                  <a:srgbClr val="000000"/>
                </a:solidFill>
                <a:latin typeface="Trebuchet MS"/>
              </a:rPr>
              <a:t>work-item</a:t>
            </a:r>
            <a:r>
              <a:rPr lang="zh-CN" altLang="en-US" sz="2800" b="0" strike="noStrike" spc="-1" dirty="0">
                <a:solidFill>
                  <a:srgbClr val="000000"/>
                </a:solidFill>
                <a:latin typeface="Trebuchet MS"/>
              </a:rPr>
              <a:t>）（线程（</a:t>
            </a:r>
            <a:r>
              <a:rPr lang="en-US" altLang="zh-CN" sz="2800" b="0" strike="noStrike" spc="-1" dirty="0">
                <a:solidFill>
                  <a:srgbClr val="000000"/>
                </a:solidFill>
                <a:latin typeface="Trebuchet MS"/>
              </a:rPr>
              <a:t>thread</a:t>
            </a:r>
            <a:r>
              <a:rPr lang="zh-CN" altLang="en-US" sz="2800" b="0" strike="noStrike" spc="-1" dirty="0">
                <a:solidFill>
                  <a:srgbClr val="000000"/>
                </a:solidFill>
                <a:latin typeface="Trebuchet MS"/>
              </a:rPr>
              <a:t>））分散度（</a:t>
            </a:r>
            <a:r>
              <a:rPr lang="en-US" altLang="zh-CN" sz="2800" b="0" strike="noStrike" spc="-1" dirty="0">
                <a:solidFill>
                  <a:srgbClr val="000000"/>
                </a:solidFill>
                <a:latin typeface="Trebuchet MS"/>
              </a:rPr>
              <a:t>divergence</a:t>
            </a:r>
            <a:r>
              <a:rPr lang="zh-CN" altLang="en-US" sz="2800" b="0" strike="noStrike" spc="-1" dirty="0">
                <a:solidFill>
                  <a:srgbClr val="000000"/>
                </a:solidFill>
                <a:latin typeface="Trebuchet MS"/>
              </a:rPr>
              <a:t>）</a:t>
            </a:r>
            <a:r>
              <a:rPr lang="en-US" sz="2800" b="0" strike="noStrike" spc="-1" dirty="0">
                <a:solidFill>
                  <a:srgbClr val="000000"/>
                </a:solidFill>
                <a:latin typeface="Trebuchet MS"/>
              </a:rPr>
              <a:t> – </a:t>
            </a:r>
            <a:r>
              <a:rPr lang="zh-CN" altLang="en-US" sz="2800" b="0" strike="noStrike" spc="-1" dirty="0">
                <a:solidFill>
                  <a:srgbClr val="000000"/>
                </a:solidFill>
                <a:latin typeface="Trebuchet MS"/>
              </a:rPr>
              <a:t>这个越低越好</a:t>
            </a:r>
            <a:endParaRPr lang="en-US" sz="2800" b="0" strike="noStrike" spc="-1" dirty="0">
              <a:latin typeface="Arial"/>
            </a:endParaRPr>
          </a:p>
          <a:p>
            <a:pPr marL="743040" lvl="1" indent="-285120">
              <a:lnSpc>
                <a:spcPct val="110000"/>
              </a:lnSpc>
              <a:spcBef>
                <a:spcPts val="561"/>
              </a:spcBef>
              <a:buClr>
                <a:srgbClr val="000000"/>
              </a:buClr>
              <a:buFont typeface="Arial"/>
              <a:buChar char="–"/>
            </a:pPr>
            <a:r>
              <a:rPr lang="zh-CN" altLang="en-US" sz="2800" spc="-1" dirty="0">
                <a:solidFill>
                  <a:srgbClr val="000000"/>
                </a:solidFill>
                <a:latin typeface="Trebuchet MS"/>
              </a:rPr>
              <a:t>每工作项（</a:t>
            </a:r>
            <a:r>
              <a:rPr lang="en-US" altLang="zh-CN" sz="2800" spc="-1" dirty="0">
                <a:solidFill>
                  <a:srgbClr val="000000"/>
                </a:solidFill>
                <a:latin typeface="Trebuchet MS"/>
              </a:rPr>
              <a:t>work-item</a:t>
            </a:r>
            <a:r>
              <a:rPr lang="zh-CN" altLang="en-US" sz="2800" spc="-1" dirty="0">
                <a:solidFill>
                  <a:srgbClr val="000000"/>
                </a:solidFill>
                <a:latin typeface="Trebuchet MS"/>
              </a:rPr>
              <a:t>）（线程（</a:t>
            </a:r>
            <a:r>
              <a:rPr lang="en-US" altLang="zh-CN" sz="2800" spc="-1" dirty="0">
                <a:solidFill>
                  <a:srgbClr val="000000"/>
                </a:solidFill>
                <a:latin typeface="Trebuchet MS"/>
              </a:rPr>
              <a:t>thread</a:t>
            </a:r>
            <a:r>
              <a:rPr lang="zh-CN" altLang="en-US" sz="2800" spc="-1" dirty="0">
                <a:solidFill>
                  <a:srgbClr val="000000"/>
                </a:solidFill>
                <a:latin typeface="Trebuchet MS"/>
              </a:rPr>
              <a:t>）） 的寄存器（</a:t>
            </a:r>
            <a:r>
              <a:rPr lang="en-US" altLang="zh-CN" sz="2800" spc="-1" dirty="0">
                <a:solidFill>
                  <a:srgbClr val="000000"/>
                </a:solidFill>
                <a:latin typeface="Trebuchet MS"/>
              </a:rPr>
              <a:t>register</a:t>
            </a:r>
            <a:r>
              <a:rPr lang="zh-CN" altLang="en-US" sz="2800" spc="-1" dirty="0">
                <a:solidFill>
                  <a:srgbClr val="000000"/>
                </a:solidFill>
                <a:latin typeface="Trebuchet MS"/>
              </a:rPr>
              <a:t>）</a:t>
            </a:r>
            <a:r>
              <a:rPr lang="en-US" sz="2800" b="0" strike="noStrike" spc="-1" dirty="0">
                <a:solidFill>
                  <a:srgbClr val="000000"/>
                </a:solidFill>
                <a:latin typeface="Trebuchet MS"/>
              </a:rPr>
              <a:t> – </a:t>
            </a:r>
            <a:r>
              <a:rPr lang="zh-CN" altLang="en-US" sz="2800" b="0" strike="noStrike" spc="-1" dirty="0">
                <a:solidFill>
                  <a:srgbClr val="000000"/>
                </a:solidFill>
                <a:latin typeface="Trebuchet MS"/>
              </a:rPr>
              <a:t>理想情况下低一些好，最好是计算单元（</a:t>
            </a:r>
            <a:r>
              <a:rPr lang="en-US" altLang="zh-CN" sz="2800" b="0" strike="noStrike" spc="-1" dirty="0">
                <a:solidFill>
                  <a:srgbClr val="000000"/>
                </a:solidFill>
                <a:latin typeface="Trebuchet MS"/>
              </a:rPr>
              <a:t>Compute Unit</a:t>
            </a:r>
            <a:r>
              <a:rPr lang="zh-CN" altLang="en-US" sz="2800" b="0" strike="noStrike" spc="-1" dirty="0">
                <a:solidFill>
                  <a:srgbClr val="000000"/>
                </a:solidFill>
                <a:latin typeface="Trebuchet MS"/>
              </a:rPr>
              <a:t>，缩写为</a:t>
            </a:r>
            <a:r>
              <a:rPr lang="en-US" altLang="zh-CN" sz="2800" b="0" strike="noStrike" spc="-1" dirty="0">
                <a:solidFill>
                  <a:srgbClr val="000000"/>
                </a:solidFill>
                <a:latin typeface="Trebuchet MS"/>
              </a:rPr>
              <a:t>CU</a:t>
            </a:r>
            <a:r>
              <a:rPr lang="zh-CN" altLang="en-US" sz="2800" b="0" strike="noStrike" spc="-1" dirty="0">
                <a:solidFill>
                  <a:srgbClr val="000000"/>
                </a:solidFill>
                <a:latin typeface="Trebuchet MS"/>
              </a:rPr>
              <a:t>）上的硬件寄存器（</a:t>
            </a:r>
            <a:r>
              <a:rPr lang="en-US" altLang="zh-CN" sz="2800" b="0" strike="noStrike" spc="-1" dirty="0">
                <a:solidFill>
                  <a:srgbClr val="000000"/>
                </a:solidFill>
                <a:latin typeface="Trebuchet MS"/>
              </a:rPr>
              <a:t>register</a:t>
            </a:r>
            <a:r>
              <a:rPr lang="zh-CN" altLang="en-US" sz="2800" b="0" strike="noStrike" spc="-1" dirty="0">
                <a:solidFill>
                  <a:srgbClr val="000000"/>
                </a:solidFill>
                <a:latin typeface="Trebuchet MS"/>
              </a:rPr>
              <a:t>）数目的除数（</a:t>
            </a:r>
            <a:r>
              <a:rPr lang="en-US" altLang="zh-CN" sz="2800" b="0" strike="noStrike" spc="-1" dirty="0">
                <a:solidFill>
                  <a:srgbClr val="000000"/>
                </a:solidFill>
                <a:latin typeface="Trebuchet MS"/>
              </a:rPr>
              <a:t>divisor</a:t>
            </a:r>
            <a:r>
              <a:rPr lang="zh-CN" altLang="en-US" sz="2800" b="0" strike="noStrike" spc="-1" dirty="0">
                <a:solidFill>
                  <a:srgbClr val="000000"/>
                </a:solidFill>
                <a:latin typeface="Trebuchet MS"/>
              </a:rPr>
              <a:t>）</a:t>
            </a:r>
            <a:endParaRPr lang="en-US" sz="2800" b="0" strike="noStrike" spc="-1" dirty="0">
              <a:latin typeface="Arial"/>
            </a:endParaRPr>
          </a:p>
          <a:p>
            <a:pPr marL="1143000" lvl="2" indent="-227880">
              <a:lnSpc>
                <a:spcPct val="110000"/>
              </a:lnSpc>
              <a:spcBef>
                <a:spcPts val="479"/>
              </a:spcBef>
              <a:buClr>
                <a:srgbClr val="000000"/>
              </a:buClr>
              <a:buFont typeface="Arial"/>
              <a:buChar char="•"/>
            </a:pPr>
            <a:r>
              <a:rPr lang="zh-CN" altLang="en-US" sz="2400" b="0" strike="noStrike" spc="-1" dirty="0">
                <a:solidFill>
                  <a:srgbClr val="000000"/>
                </a:solidFill>
                <a:latin typeface="Trebuchet MS"/>
              </a:rPr>
              <a:t>比如对于 </a:t>
            </a:r>
            <a:r>
              <a:rPr lang="en-US" altLang="zh-CN" sz="2400" b="0" strike="noStrike" spc="-1" dirty="0">
                <a:solidFill>
                  <a:srgbClr val="000000"/>
                </a:solidFill>
                <a:latin typeface="Trebuchet MS"/>
              </a:rPr>
              <a:t>M2050 GPU</a:t>
            </a:r>
            <a:r>
              <a:rPr lang="zh-CN" altLang="en-US" sz="2400" spc="-1" dirty="0">
                <a:solidFill>
                  <a:srgbClr val="000000"/>
                </a:solidFill>
                <a:latin typeface="Trebuchet MS"/>
              </a:rPr>
              <a:t> 来说就可以设置为</a:t>
            </a:r>
            <a:r>
              <a:rPr lang="en-US" sz="2400" b="0" strike="noStrike" spc="-1" dirty="0">
                <a:solidFill>
                  <a:srgbClr val="000000"/>
                </a:solidFill>
                <a:latin typeface="Trebuchet MS"/>
              </a:rPr>
              <a:t> 32,768</a:t>
            </a:r>
            <a:endParaRPr lang="en-US" sz="2400" b="0" strike="noStrike" spc="-1" dirty="0">
              <a:latin typeface="Arial"/>
            </a:endParaRPr>
          </a:p>
          <a:p>
            <a:pPr marL="1143000" lvl="2" indent="-227880">
              <a:lnSpc>
                <a:spcPct val="110000"/>
              </a:lnSpc>
              <a:spcBef>
                <a:spcPts val="479"/>
              </a:spcBef>
              <a:buClr>
                <a:srgbClr val="000000"/>
              </a:buClr>
              <a:buFont typeface="Arial"/>
              <a:buChar char="•"/>
            </a:pPr>
            <a:r>
              <a:rPr lang="zh-CN" altLang="en-US" sz="2400" b="0" strike="noStrike" spc="-1" dirty="0">
                <a:solidFill>
                  <a:srgbClr val="000000"/>
                </a:solidFill>
                <a:latin typeface="Trebuchet MS"/>
              </a:rPr>
              <a:t>针对每个计算单元（</a:t>
            </a:r>
            <a:r>
              <a:rPr lang="en-US" altLang="zh-CN" sz="2400" b="0" strike="noStrike" spc="-1" dirty="0">
                <a:solidFill>
                  <a:srgbClr val="000000"/>
                </a:solidFill>
                <a:latin typeface="Trebuchet MS"/>
              </a:rPr>
              <a:t>CU</a:t>
            </a:r>
            <a:r>
              <a:rPr lang="zh-CN" altLang="en-US" sz="2400" b="0" strike="noStrike" spc="-1" dirty="0">
                <a:solidFill>
                  <a:srgbClr val="000000"/>
                </a:solidFill>
                <a:latin typeface="Trebuchet MS"/>
              </a:rPr>
              <a:t>）中的所有工作组和工作项静态分配（</a:t>
            </a:r>
            <a:r>
              <a:rPr lang="en-US" altLang="zh-CN" sz="2400" b="0" strike="noStrike" spc="-1" dirty="0">
                <a:solidFill>
                  <a:srgbClr val="000000"/>
                </a:solidFill>
                <a:latin typeface="Trebuchet MS"/>
              </a:rPr>
              <a:t>statically allocated</a:t>
            </a:r>
            <a:r>
              <a:rPr lang="zh-CN" altLang="en-US" sz="2400" b="0" strike="noStrike" spc="-1" dirty="0">
                <a:solidFill>
                  <a:srgbClr val="000000"/>
                </a:solidFill>
                <a:latin typeface="Trebuchet MS"/>
              </a:rPr>
              <a:t>）并且相互共享</a:t>
            </a:r>
            <a:endParaRPr lang="en-US" sz="2400" b="0" strike="noStrike" spc="-1" dirty="0">
              <a:latin typeface="Arial"/>
            </a:endParaRPr>
          </a:p>
          <a:p>
            <a:pPr marL="1143000" lvl="2" indent="-227880">
              <a:lnSpc>
                <a:spcPct val="110000"/>
              </a:lnSpc>
              <a:spcBef>
                <a:spcPts val="479"/>
              </a:spcBef>
              <a:buClr>
                <a:srgbClr val="000000"/>
              </a:buClr>
              <a:buFont typeface="Arial"/>
              <a:buChar char="•"/>
            </a:pPr>
            <a:r>
              <a:rPr lang="zh-CN" altLang="en-US" sz="2400" spc="-1" dirty="0">
                <a:solidFill>
                  <a:srgbClr val="000000"/>
                </a:solidFill>
                <a:latin typeface="Trebuchet MS"/>
              </a:rPr>
              <a:t>四个工作组（</a:t>
            </a:r>
            <a:r>
              <a:rPr lang="en-US" altLang="zh-CN" sz="2400" spc="-1" dirty="0">
                <a:solidFill>
                  <a:srgbClr val="000000"/>
                </a:solidFill>
                <a:latin typeface="Trebuchet MS"/>
              </a:rPr>
              <a:t>work-group</a:t>
            </a:r>
            <a:r>
              <a:rPr lang="zh-CN" altLang="en-US" sz="2400" spc="-1" dirty="0">
                <a:solidFill>
                  <a:srgbClr val="000000"/>
                </a:solidFill>
                <a:latin typeface="Trebuchet MS"/>
              </a:rPr>
              <a:t>），每个工作组有</a:t>
            </a:r>
            <a:r>
              <a:rPr lang="en-US" altLang="zh-CN" sz="2400" spc="-1" dirty="0">
                <a:solidFill>
                  <a:srgbClr val="000000"/>
                </a:solidFill>
                <a:latin typeface="Trebuchet MS"/>
              </a:rPr>
              <a:t>1024</a:t>
            </a:r>
            <a:r>
              <a:rPr lang="zh-CN" altLang="en-US" sz="2400" spc="-1" dirty="0">
                <a:solidFill>
                  <a:srgbClr val="000000"/>
                </a:solidFill>
                <a:latin typeface="Trebuchet MS"/>
              </a:rPr>
              <a:t>个工作项（</a:t>
            </a:r>
            <a:r>
              <a:rPr lang="en-US" altLang="zh-CN" sz="2400" spc="-1" dirty="0">
                <a:solidFill>
                  <a:srgbClr val="000000"/>
                </a:solidFill>
                <a:latin typeface="Trebuchet MS"/>
              </a:rPr>
              <a:t>work-item</a:t>
            </a:r>
            <a:r>
              <a:rPr lang="zh-CN" altLang="en-US" sz="2400" spc="-1" dirty="0">
                <a:solidFill>
                  <a:srgbClr val="000000"/>
                </a:solidFill>
                <a:latin typeface="Trebuchet MS"/>
              </a:rPr>
              <a:t>），这样最终就是每个工作项只有</a:t>
            </a:r>
            <a:r>
              <a:rPr lang="en-US" altLang="zh-CN" sz="2400" spc="-1" dirty="0">
                <a:solidFill>
                  <a:srgbClr val="000000"/>
                </a:solidFill>
                <a:latin typeface="Trebuchet MS"/>
              </a:rPr>
              <a:t>8</a:t>
            </a:r>
            <a:r>
              <a:rPr lang="zh-CN" altLang="en-US" sz="2400" spc="-1" dirty="0">
                <a:solidFill>
                  <a:srgbClr val="000000"/>
                </a:solidFill>
                <a:latin typeface="Trebuchet MS"/>
              </a:rPr>
              <a:t>个寄存器（</a:t>
            </a:r>
            <a:r>
              <a:rPr lang="en-US" altLang="zh-CN" sz="2400" spc="-1" dirty="0">
                <a:solidFill>
                  <a:srgbClr val="000000"/>
                </a:solidFill>
                <a:latin typeface="Trebuchet MS"/>
              </a:rPr>
              <a:t>register</a:t>
            </a:r>
            <a:r>
              <a:rPr lang="zh-CN" altLang="en-US" sz="2400" spc="-1" dirty="0">
                <a:solidFill>
                  <a:srgbClr val="000000"/>
                </a:solidFill>
                <a:latin typeface="Trebuchet MS"/>
              </a:rPr>
              <a:t>）</a:t>
            </a:r>
            <a:r>
              <a:rPr lang="zh-CN" altLang="en-US" sz="2400" b="0" strike="noStrike" spc="-1" dirty="0">
                <a:solidFill>
                  <a:srgbClr val="000000"/>
                </a:solidFill>
                <a:latin typeface="Trebuchet MS"/>
              </a:rPr>
              <a:t>！通常目标是每个工作项有</a:t>
            </a:r>
            <a:r>
              <a:rPr lang="en-US" altLang="zh-CN" sz="2400" b="0" strike="noStrike" spc="-1" dirty="0">
                <a:solidFill>
                  <a:srgbClr val="000000"/>
                </a:solidFill>
                <a:latin typeface="Trebuchet MS"/>
              </a:rPr>
              <a:t>16-32</a:t>
            </a:r>
            <a:r>
              <a:rPr lang="zh-CN" altLang="en-US" sz="2400" b="0" strike="noStrike" spc="-1" dirty="0">
                <a:solidFill>
                  <a:srgbClr val="000000"/>
                </a:solidFill>
                <a:latin typeface="Trebuchet MS"/>
              </a:rPr>
              <a:t>个寄存器（</a:t>
            </a:r>
            <a:r>
              <a:rPr lang="en-US" altLang="zh-CN" sz="2400" b="0" strike="noStrike" spc="-1" dirty="0">
                <a:solidFill>
                  <a:srgbClr val="000000"/>
                </a:solidFill>
                <a:latin typeface="Trebuchet MS"/>
              </a:rPr>
              <a:t>register</a:t>
            </a:r>
            <a:r>
              <a:rPr lang="zh-CN" altLang="en-US" sz="2400" b="0" strike="noStrike" spc="-1" dirty="0">
                <a:solidFill>
                  <a:srgbClr val="000000"/>
                </a:solidFill>
                <a:latin typeface="Trebuchet MS"/>
              </a:rPr>
              <a:t>）。</a:t>
            </a:r>
            <a:endParaRPr lang="en-US" sz="2400" b="0" strike="noStrike" spc="-1" dirty="0">
              <a:latin typeface="Arial"/>
            </a:endParaRPr>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 name="CustomShape 1"/>
          <p:cNvSpPr/>
          <p:nvPr/>
        </p:nvSpPr>
        <p:spPr>
          <a:xfrm>
            <a:off x="107640" y="-2736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altLang="zh-CN" sz="4400" b="0" strike="noStrike" spc="-1" dirty="0">
                <a:solidFill>
                  <a:srgbClr val="000000"/>
                </a:solidFill>
                <a:latin typeface="Trebuchet MS"/>
              </a:rPr>
              <a:t>OpenCL </a:t>
            </a:r>
            <a:r>
              <a:rPr lang="zh-CN" altLang="en-US" sz="4400" b="0" strike="noStrike" spc="-1" dirty="0">
                <a:solidFill>
                  <a:srgbClr val="000000"/>
                </a:solidFill>
                <a:latin typeface="Trebuchet MS"/>
              </a:rPr>
              <a:t>中的可移植性</a:t>
            </a:r>
            <a:endParaRPr lang="en-US" sz="4400" b="0" strike="noStrike" spc="-1" dirty="0">
              <a:latin typeface="Arial"/>
            </a:endParaRPr>
          </a:p>
        </p:txBody>
      </p:sp>
      <p:sp>
        <p:nvSpPr>
          <p:cNvPr id="1885" name="CustomShape 2"/>
          <p:cNvSpPr/>
          <p:nvPr/>
        </p:nvSpPr>
        <p:spPr>
          <a:xfrm>
            <a:off x="107640" y="1124640"/>
            <a:ext cx="8856360" cy="5732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62500" lnSpcReduction="20000"/>
          </a:bodyPr>
          <a:lstStyle/>
          <a:p>
            <a:pPr marL="343080" indent="-342360">
              <a:lnSpc>
                <a:spcPct val="110000"/>
              </a:lnSpc>
              <a:spcBef>
                <a:spcPts val="641"/>
              </a:spcBef>
              <a:buClr>
                <a:srgbClr val="E46C0A"/>
              </a:buClr>
              <a:buFont typeface="Arial"/>
              <a:buChar char="•"/>
            </a:pPr>
            <a:r>
              <a:rPr lang="zh-CN" altLang="en-US" sz="3200" spc="-1" dirty="0">
                <a:solidFill>
                  <a:srgbClr val="E46C0A"/>
                </a:solidFill>
                <a:latin typeface="Trebuchet MS"/>
              </a:rPr>
              <a:t>不要</a:t>
            </a:r>
            <a:r>
              <a:rPr lang="zh-CN" altLang="en-US" sz="3200" b="0" strike="noStrike" spc="-1" dirty="0">
                <a:solidFill>
                  <a:srgbClr val="E46C0A"/>
                </a:solidFill>
                <a:latin typeface="Trebuchet MS"/>
              </a:rPr>
              <a:t>为了任何一个平台去过分优化</a:t>
            </a:r>
            <a:r>
              <a:rPr lang="en-US" altLang="zh-CN" sz="3200" b="0" strike="noStrike" spc="-1" dirty="0">
                <a:solidFill>
                  <a:srgbClr val="E46C0A"/>
                </a:solidFill>
                <a:latin typeface="Trebuchet MS"/>
              </a:rPr>
              <a:t>!</a:t>
            </a:r>
            <a:r>
              <a:rPr lang="en-US" sz="3200" b="0" strike="noStrike" spc="-1" dirty="0">
                <a:solidFill>
                  <a:srgbClr val="000000"/>
                </a:solidFill>
                <a:latin typeface="Trebuchet MS"/>
              </a:rPr>
              <a:t> </a:t>
            </a:r>
            <a:r>
              <a:rPr lang="zh-CN" altLang="en-US" sz="3200" b="0" strike="noStrike" spc="-1" dirty="0">
                <a:solidFill>
                  <a:srgbClr val="000000"/>
                </a:solidFill>
                <a:latin typeface="Trebuchet MS"/>
              </a:rPr>
              <a:t>比如：</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不要写死一些特定的参数，比如 </a:t>
            </a:r>
            <a:r>
              <a:rPr lang="en-US" altLang="zh-CN" sz="2800" b="0" strike="noStrike" spc="-1" dirty="0">
                <a:solidFill>
                  <a:srgbClr val="000000"/>
                </a:solidFill>
                <a:latin typeface="Trebuchet MS"/>
              </a:rPr>
              <a:t>warp/</a:t>
            </a:r>
            <a:r>
              <a:rPr lang="en-US" altLang="zh-CN" sz="2800" b="0" strike="noStrike" spc="-1" dirty="0" err="1">
                <a:solidFill>
                  <a:srgbClr val="000000"/>
                </a:solidFill>
                <a:latin typeface="Trebuchet MS"/>
              </a:rPr>
              <a:t>wavefront</a:t>
            </a:r>
            <a:r>
              <a:rPr lang="en-US" altLang="zh-CN" sz="2800" b="0" strike="noStrike" spc="-1" dirty="0">
                <a:solidFill>
                  <a:srgbClr val="000000"/>
                </a:solidFill>
                <a:latin typeface="Trebuchet MS"/>
              </a:rPr>
              <a:t> </a:t>
            </a:r>
            <a:r>
              <a:rPr lang="zh-CN" altLang="en-US" sz="2800" b="0" strike="noStrike" spc="-1" dirty="0">
                <a:solidFill>
                  <a:srgbClr val="000000"/>
                </a:solidFill>
                <a:latin typeface="Trebuchet MS"/>
              </a:rPr>
              <a:t>的规模（</a:t>
            </a:r>
            <a:r>
              <a:rPr lang="en-US" altLang="zh-CN" sz="2800" b="0" strike="noStrike" spc="-1" dirty="0">
                <a:solidFill>
                  <a:srgbClr val="000000"/>
                </a:solidFill>
                <a:latin typeface="Trebuchet MS"/>
              </a:rPr>
              <a:t>size</a:t>
            </a:r>
            <a:r>
              <a:rPr lang="zh-CN" altLang="en-US" sz="2800" b="0" strike="noStrike" spc="-1" dirty="0">
                <a:solidFill>
                  <a:srgbClr val="000000"/>
                </a:solidFill>
                <a:latin typeface="Trebuchet MS"/>
              </a:rPr>
              <a:t>）等等</a:t>
            </a:r>
            <a:endParaRPr lang="en-US" sz="28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要注意避免一来某个特定规模的局部内存或者全局内存</a:t>
            </a:r>
            <a:endParaRPr lang="en-US" sz="2800" b="0" strike="noStrike" spc="-1" dirty="0">
              <a:latin typeface="Arial"/>
            </a:endParaRPr>
          </a:p>
          <a:p>
            <a:pPr marL="743040" lvl="1" indent="-285120">
              <a:lnSpc>
                <a:spcPct val="110000"/>
              </a:lnSpc>
              <a:spcBef>
                <a:spcPts val="561"/>
              </a:spcBef>
              <a:buClr>
                <a:srgbClr val="000000"/>
              </a:buClr>
              <a:buFont typeface="Arial"/>
              <a:buChar char="–"/>
            </a:pPr>
            <a:r>
              <a:rPr lang="en-US" sz="2800" b="0" strike="noStrike" spc="-1" dirty="0">
                <a:solidFill>
                  <a:srgbClr val="000000"/>
                </a:solidFill>
                <a:latin typeface="Trebuchet MS"/>
              </a:rPr>
              <a:t>OpenCL </a:t>
            </a:r>
            <a:r>
              <a:rPr lang="zh-CN" altLang="en-US" sz="2800" b="0" strike="noStrike" spc="-1" dirty="0">
                <a:solidFill>
                  <a:srgbClr val="000000"/>
                </a:solidFill>
                <a:latin typeface="Trebuchet MS"/>
              </a:rPr>
              <a:t>中向量数据类型（</a:t>
            </a:r>
            <a:r>
              <a:rPr lang="en-US" altLang="zh-CN" sz="2800" b="0" strike="noStrike" spc="-1" dirty="0">
                <a:solidFill>
                  <a:srgbClr val="000000"/>
                </a:solidFill>
                <a:latin typeface="Trebuchet MS"/>
              </a:rPr>
              <a:t>vector</a:t>
            </a:r>
            <a:r>
              <a:rPr lang="zh-CN" altLang="en-US" sz="2800" b="0" strike="noStrike" spc="-1" dirty="0">
                <a:solidFill>
                  <a:srgbClr val="000000"/>
                </a:solidFill>
                <a:latin typeface="Trebuchet MS"/>
              </a:rPr>
              <a:t>）的支持程度是有变化的，有的设备上快一些，有的设备上就慢了</a:t>
            </a:r>
            <a:endParaRPr lang="en-US" sz="28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有的设备在内存层级中包含有缓存（</a:t>
            </a:r>
            <a:r>
              <a:rPr lang="en-US" altLang="zh-CN" sz="2800" b="0" strike="noStrike" spc="-1" dirty="0">
                <a:solidFill>
                  <a:srgbClr val="000000"/>
                </a:solidFill>
                <a:latin typeface="Trebuchet MS"/>
              </a:rPr>
              <a:t>cache</a:t>
            </a:r>
            <a:r>
              <a:rPr lang="zh-CN" altLang="en-US" sz="2800" b="0" strike="noStrike" spc="-1" dirty="0">
                <a:solidFill>
                  <a:srgbClr val="000000"/>
                </a:solidFill>
                <a:latin typeface="Trebuchet MS"/>
              </a:rPr>
              <a:t>），有的就没有，如果你意识不到，这种区别就可能很大程度上影响性能</a:t>
            </a:r>
            <a:endParaRPr lang="en-US" sz="28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在核函数启动（</a:t>
            </a:r>
            <a:r>
              <a:rPr lang="en-US" altLang="zh-CN" sz="2800" b="0" strike="noStrike" spc="-1" dirty="0">
                <a:solidFill>
                  <a:srgbClr val="000000"/>
                </a:solidFill>
                <a:latin typeface="Trebuchet MS"/>
              </a:rPr>
              <a:t>kernel launch</a:t>
            </a:r>
            <a:r>
              <a:rPr lang="zh-CN" altLang="en-US" sz="2800" b="0" strike="noStrike" spc="-1" dirty="0">
                <a:solidFill>
                  <a:srgbClr val="000000"/>
                </a:solidFill>
                <a:latin typeface="Trebuchet MS"/>
              </a:rPr>
              <a:t>）的时候选择分配给工作组（</a:t>
            </a:r>
            <a:r>
              <a:rPr lang="en-US" altLang="zh-CN" sz="2800" b="0" strike="noStrike" spc="-1" dirty="0">
                <a:solidFill>
                  <a:srgbClr val="000000"/>
                </a:solidFill>
                <a:latin typeface="Trebuchet MS"/>
              </a:rPr>
              <a:t>work-group</a:t>
            </a:r>
            <a:r>
              <a:rPr lang="zh-CN" altLang="en-US" sz="2800" b="0" strike="noStrike" spc="-1" dirty="0">
                <a:solidFill>
                  <a:srgbClr val="000000"/>
                </a:solidFill>
                <a:latin typeface="Trebuchet MS"/>
              </a:rPr>
              <a:t>）的工作项（</a:t>
            </a:r>
            <a:r>
              <a:rPr lang="en-US" altLang="zh-CN" sz="2800" b="0" strike="noStrike" spc="-1" dirty="0">
                <a:solidFill>
                  <a:srgbClr val="000000"/>
                </a:solidFill>
                <a:latin typeface="Trebuchet MS"/>
              </a:rPr>
              <a:t>work-item</a:t>
            </a:r>
            <a:r>
              <a:rPr lang="zh-CN" altLang="en-US" sz="2800" b="0" strike="noStrike" spc="-1" dirty="0">
                <a:solidFill>
                  <a:srgbClr val="000000"/>
                </a:solidFill>
                <a:latin typeface="Trebuchet MS"/>
              </a:rPr>
              <a:t>）以及维度</a:t>
            </a:r>
            <a:endParaRPr lang="en-US" sz="28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统一的（</a:t>
            </a:r>
            <a:r>
              <a:rPr lang="en-US" altLang="zh-CN" sz="2800" b="0" strike="noStrike" spc="-1" dirty="0">
                <a:solidFill>
                  <a:srgbClr val="000000"/>
                </a:solidFill>
                <a:latin typeface="Trebuchet MS"/>
              </a:rPr>
              <a:t>unified</a:t>
            </a:r>
            <a:r>
              <a:rPr lang="zh-CN" altLang="en-US" sz="2800" b="0" strike="noStrike" spc="-1" dirty="0">
                <a:solidFill>
                  <a:srgbClr val="000000"/>
                </a:solidFill>
                <a:latin typeface="Trebuchet MS"/>
              </a:rPr>
              <a:t>）和分散的（</a:t>
            </a:r>
            <a:r>
              <a:rPr lang="en-US" altLang="zh-CN" sz="2800" b="0" strike="noStrike" spc="-1" dirty="0">
                <a:solidFill>
                  <a:srgbClr val="000000"/>
                </a:solidFill>
                <a:latin typeface="Trebuchet MS"/>
              </a:rPr>
              <a:t>disjoint</a:t>
            </a:r>
            <a:r>
              <a:rPr lang="zh-CN" altLang="en-US" sz="2800" b="0" strike="noStrike" spc="-1" dirty="0">
                <a:solidFill>
                  <a:srgbClr val="000000"/>
                </a:solidFill>
                <a:latin typeface="Trebuchet MS"/>
              </a:rPr>
              <a:t>）宿主内存和全局内存会导致性能差异</a:t>
            </a:r>
            <a:endParaRPr lang="en-US" altLang="zh-CN" sz="2800" b="0" strike="noStrike" spc="-1" dirty="0">
              <a:solidFill>
                <a:srgbClr val="000000"/>
              </a:solidFill>
              <a:latin typeface="Trebuchet MS"/>
            </a:endParaRPr>
          </a:p>
          <a:p>
            <a:pPr marL="743040" lvl="1" indent="-285120">
              <a:lnSpc>
                <a:spcPct val="110000"/>
              </a:lnSpc>
              <a:spcBef>
                <a:spcPts val="561"/>
              </a:spcBef>
              <a:buClr>
                <a:srgbClr val="000000"/>
              </a:buClr>
              <a:buFont typeface="Arial"/>
              <a:buChar char="–"/>
            </a:pPr>
            <a:r>
              <a:rPr lang="zh-CN" altLang="en-US" sz="2800" spc="-1" dirty="0">
                <a:solidFill>
                  <a:srgbClr val="000000"/>
                </a:solidFill>
                <a:latin typeface="Trebuchet MS"/>
              </a:rPr>
              <a:t>不同设备之间的双精度运算性能会有很显著的差异</a:t>
            </a:r>
            <a:endParaRPr lang="en-US" sz="2800" b="0" strike="noStrike" spc="-1" dirty="0">
              <a:latin typeface="Arial"/>
            </a:endParaRPr>
          </a:p>
          <a:p>
            <a:pPr marL="743040" lvl="1" indent="-285120">
              <a:lnSpc>
                <a:spcPct val="110000"/>
              </a:lnSpc>
              <a:spcBef>
                <a:spcPts val="561"/>
              </a:spcBef>
              <a:buClr>
                <a:srgbClr val="000000"/>
              </a:buClr>
              <a:buFont typeface="Arial"/>
              <a:buChar char="–"/>
            </a:pPr>
            <a:r>
              <a:rPr lang="zh-CN" altLang="en-US" sz="2800" spc="-1" dirty="0">
                <a:solidFill>
                  <a:srgbClr val="000000"/>
                </a:solidFill>
                <a:latin typeface="Trebuchet MS"/>
              </a:rPr>
              <a:t>有一些</a:t>
            </a:r>
            <a:r>
              <a:rPr lang="en-US" sz="2800" b="0" strike="noStrike" spc="-1" dirty="0">
                <a:solidFill>
                  <a:srgbClr val="000000"/>
                </a:solidFill>
                <a:latin typeface="Trebuchet MS"/>
              </a:rPr>
              <a:t> OpenCL SDK </a:t>
            </a:r>
            <a:r>
              <a:rPr lang="zh-CN" altLang="en-US" sz="2800" b="0" strike="noStrike" spc="-1" dirty="0">
                <a:solidFill>
                  <a:srgbClr val="000000"/>
                </a:solidFill>
                <a:latin typeface="Trebuchet MS"/>
              </a:rPr>
              <a:t>会提供一些有用的反馈信息，告诉你代码的编译情况，但你自己必须选择开启这种反馈功能</a:t>
            </a:r>
            <a:endParaRPr lang="en-US" altLang="zh-CN" sz="2800" b="0" strike="noStrike" spc="-1" dirty="0">
              <a:solidFill>
                <a:srgbClr val="000000"/>
              </a:solidFill>
              <a:latin typeface="Trebuchet MS"/>
            </a:endParaRPr>
          </a:p>
          <a:p>
            <a:pPr marL="457920" lvl="1">
              <a:lnSpc>
                <a:spcPct val="110000"/>
              </a:lnSpc>
              <a:spcBef>
                <a:spcPts val="561"/>
              </a:spcBef>
              <a:buClr>
                <a:srgbClr val="000000"/>
              </a:buClr>
            </a:pPr>
            <a:endParaRPr lang="en-US" sz="2800" b="0" strike="noStrike" spc="-1" dirty="0">
              <a:latin typeface="Arial"/>
            </a:endParaRPr>
          </a:p>
          <a:p>
            <a:pPr marL="343080" indent="-342360">
              <a:lnSpc>
                <a:spcPct val="110000"/>
              </a:lnSpc>
              <a:spcBef>
                <a:spcPts val="641"/>
              </a:spcBef>
              <a:buClr>
                <a:srgbClr val="000000"/>
              </a:buClr>
              <a:buFont typeface="Arial"/>
              <a:buChar char="•"/>
            </a:pPr>
            <a:r>
              <a:rPr lang="zh-CN" altLang="en-US" sz="3200" spc="-1" dirty="0">
                <a:solidFill>
                  <a:srgbClr val="000000"/>
                </a:solidFill>
                <a:latin typeface="Trebuchet MS"/>
              </a:rPr>
              <a:t>将你的代码在几个不同的平台上进行运行然后对比一下效果，是个很好的习惯（多对比作侧写是很好的！）</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zh-CN" altLang="en-US" sz="2800" spc="-1" dirty="0">
                <a:solidFill>
                  <a:srgbClr val="000000"/>
                </a:solidFill>
                <a:latin typeface="Trebuchet MS"/>
              </a:rPr>
              <a:t>建议至少使用两个不同的</a:t>
            </a:r>
            <a:r>
              <a:rPr lang="en-US" altLang="zh-CN" sz="2800" spc="-1" dirty="0">
                <a:solidFill>
                  <a:srgbClr val="000000"/>
                </a:solidFill>
                <a:latin typeface="Trebuchet MS"/>
              </a:rPr>
              <a:t>GPU</a:t>
            </a:r>
            <a:r>
              <a:rPr lang="zh-CN" altLang="en-US" sz="2800" spc="-1" dirty="0">
                <a:solidFill>
                  <a:srgbClr val="000000"/>
                </a:solidFill>
                <a:latin typeface="Trebuchet MS"/>
              </a:rPr>
              <a:t>（最好是不同厂商的）和至少一个</a:t>
            </a:r>
            <a:r>
              <a:rPr lang="en-US" altLang="zh-CN" sz="2800" spc="-1" dirty="0">
                <a:solidFill>
                  <a:srgbClr val="000000"/>
                </a:solidFill>
                <a:latin typeface="Trebuchet MS"/>
              </a:rPr>
              <a:t>CPU</a:t>
            </a:r>
            <a:r>
              <a:rPr lang="zh-CN" altLang="en-US" sz="2800" spc="-1" dirty="0">
                <a:solidFill>
                  <a:srgbClr val="000000"/>
                </a:solidFill>
                <a:latin typeface="Trebuchet MS"/>
              </a:rPr>
              <a:t>进行对比</a:t>
            </a:r>
            <a:endParaRPr lang="en-US" sz="2800" b="0" strike="noStrike" spc="-1" dirty="0">
              <a:latin typeface="Arial"/>
            </a:endParaRPr>
          </a:p>
          <a:p>
            <a:pPr>
              <a:lnSpc>
                <a:spcPct val="110000"/>
              </a:lnSpc>
              <a:spcBef>
                <a:spcPts val="641"/>
              </a:spcBef>
            </a:pPr>
            <a:endParaRPr lang="en-US" sz="2800" b="0" strike="noStrike" spc="-1" dirty="0">
              <a:latin typeface="Arial"/>
            </a:endParaRPr>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6" name="CustomShape 1"/>
          <p:cNvSpPr/>
          <p:nvPr/>
        </p:nvSpPr>
        <p:spPr>
          <a:xfrm>
            <a:off x="457200" y="-18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4400" b="0" strike="noStrike" spc="-1" dirty="0">
                <a:solidFill>
                  <a:srgbClr val="000000"/>
                </a:solidFill>
                <a:latin typeface="Trebuchet MS"/>
              </a:rPr>
              <a:t>针对可移植性能的一些建议</a:t>
            </a:r>
            <a:endParaRPr lang="en-US" sz="4400" b="0" strike="noStrike" spc="-1" dirty="0">
              <a:latin typeface="Arial"/>
            </a:endParaRPr>
          </a:p>
        </p:txBody>
      </p:sp>
      <p:sp>
        <p:nvSpPr>
          <p:cNvPr id="1887" name="CustomShape 2"/>
          <p:cNvSpPr/>
          <p:nvPr/>
        </p:nvSpPr>
        <p:spPr>
          <a:xfrm>
            <a:off x="107640" y="1124640"/>
            <a:ext cx="8856360" cy="1324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在运行时（</a:t>
            </a:r>
            <a:r>
              <a:rPr lang="en-US" altLang="zh-CN" sz="2800" b="0" strike="noStrike" spc="-1" dirty="0">
                <a:solidFill>
                  <a:srgbClr val="000000"/>
                </a:solidFill>
                <a:latin typeface="Trebuchet MS"/>
              </a:rPr>
              <a:t>run time</a:t>
            </a:r>
            <a:r>
              <a:rPr lang="zh-CN" altLang="en-US" sz="2800" b="0" strike="noStrike" spc="-1" dirty="0">
                <a:solidFill>
                  <a:srgbClr val="000000"/>
                </a:solidFill>
                <a:latin typeface="Trebuchet MS"/>
              </a:rPr>
              <a:t>）搜索一下可用设备有哪些，比如</a:t>
            </a:r>
            <a:endParaRPr lang="en-US" sz="2800" b="0" strike="noStrike" spc="-1" dirty="0">
              <a:latin typeface="Arial"/>
            </a:endParaRPr>
          </a:p>
        </p:txBody>
      </p:sp>
      <p:sp>
        <p:nvSpPr>
          <p:cNvPr id="1888" name="CustomShape 3"/>
          <p:cNvSpPr/>
          <p:nvPr/>
        </p:nvSpPr>
        <p:spPr>
          <a:xfrm>
            <a:off x="395640" y="2554560"/>
            <a:ext cx="8424360" cy="3713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400" b="1" strike="noStrike" spc="-1" dirty="0">
                <a:solidFill>
                  <a:srgbClr val="000000"/>
                </a:solidFill>
                <a:latin typeface="Courier New"/>
                <a:ea typeface="DejaVu Sans"/>
              </a:rPr>
              <a:t> // </a:t>
            </a:r>
            <a:r>
              <a:rPr lang="zh-CN" altLang="en-US" sz="1400" b="1" strike="noStrike" spc="-1" dirty="0">
                <a:solidFill>
                  <a:srgbClr val="000000"/>
                </a:solidFill>
                <a:latin typeface="Courier New"/>
                <a:ea typeface="DejaVu Sans"/>
              </a:rPr>
              <a:t>获取可用平台 </a:t>
            </a:r>
            <a:r>
              <a:rPr lang="en-US" sz="1400" b="1" strike="noStrike" spc="-1" dirty="0">
                <a:solidFill>
                  <a:srgbClr val="000000"/>
                </a:solidFill>
                <a:latin typeface="Courier New"/>
                <a:ea typeface="DejaVu Sans"/>
              </a:rPr>
              <a:t>Get available platforms</a:t>
            </a:r>
            <a:endParaRPr lang="en-US" sz="1400" b="0" strike="noStrike" spc="-1" dirty="0">
              <a:latin typeface="Arial"/>
            </a:endParaRPr>
          </a:p>
          <a:p>
            <a:pPr>
              <a:lnSpc>
                <a:spcPct val="100000"/>
              </a:lnSpc>
            </a:pPr>
            <a:r>
              <a:rPr lang="en-US" sz="1400" b="1" strike="noStrike" spc="-1" dirty="0">
                <a:solidFill>
                  <a:srgbClr val="000000"/>
                </a:solidFill>
                <a:latin typeface="Courier New"/>
                <a:ea typeface="DejaVu Sans"/>
              </a:rPr>
              <a:t> </a:t>
            </a:r>
            <a:r>
              <a:rPr lang="en-US" sz="1400" b="1" strike="noStrike" spc="-1" dirty="0" err="1">
                <a:solidFill>
                  <a:srgbClr val="8064A2"/>
                </a:solidFill>
                <a:latin typeface="Courier New"/>
                <a:ea typeface="DejaVu Sans"/>
              </a:rPr>
              <a:t>cl_uint</a:t>
            </a:r>
            <a:r>
              <a:rPr lang="en-US" sz="1400" b="1" strike="noStrike" spc="-1" dirty="0">
                <a:solidFill>
                  <a:srgbClr val="9BBB59"/>
                </a:solidFill>
                <a:latin typeface="Courier New"/>
                <a:ea typeface="DejaVu Sans"/>
              </a:rPr>
              <a:t> </a:t>
            </a:r>
            <a:r>
              <a:rPr lang="en-US" sz="1400" b="1" strike="noStrike" spc="-1" dirty="0" err="1">
                <a:solidFill>
                  <a:srgbClr val="000000"/>
                </a:solidFill>
                <a:latin typeface="Courier New"/>
                <a:ea typeface="DejaVu Sans"/>
              </a:rPr>
              <a:t>nPlatforms</a:t>
            </a:r>
            <a:r>
              <a:rPr lang="en-US" sz="1400" b="1" strike="noStrike" spc="-1" dirty="0">
                <a:solidFill>
                  <a:srgbClr val="000000"/>
                </a:solidFill>
                <a:latin typeface="Courier New"/>
                <a:ea typeface="DejaVu Sans"/>
              </a:rPr>
              <a:t>;</a:t>
            </a:r>
            <a:endParaRPr lang="en-US" sz="1400" b="0" strike="noStrike" spc="-1" dirty="0">
              <a:latin typeface="Arial"/>
            </a:endParaRPr>
          </a:p>
          <a:p>
            <a:pPr>
              <a:lnSpc>
                <a:spcPct val="100000"/>
              </a:lnSpc>
            </a:pPr>
            <a:r>
              <a:rPr lang="en-US" sz="1400" b="1" strike="noStrike" spc="-1" dirty="0">
                <a:solidFill>
                  <a:srgbClr val="000000"/>
                </a:solidFill>
                <a:latin typeface="Courier New"/>
                <a:ea typeface="DejaVu Sans"/>
              </a:rPr>
              <a:t> </a:t>
            </a:r>
            <a:r>
              <a:rPr lang="en-US" sz="1400" b="1" strike="noStrike" spc="-1" dirty="0" err="1">
                <a:solidFill>
                  <a:srgbClr val="8064A2"/>
                </a:solidFill>
                <a:latin typeface="Courier New"/>
                <a:ea typeface="DejaVu Sans"/>
              </a:rPr>
              <a:t>cl_platform_id</a:t>
            </a:r>
            <a:r>
              <a:rPr lang="en-US" sz="1400" b="1" strike="noStrike" spc="-1" dirty="0">
                <a:solidFill>
                  <a:srgbClr val="8064A2"/>
                </a:solidFill>
                <a:latin typeface="Courier New"/>
                <a:ea typeface="DejaVu Sans"/>
              </a:rPr>
              <a:t> </a:t>
            </a:r>
            <a:r>
              <a:rPr lang="en-US" sz="1400" b="1" strike="noStrike" spc="-1" dirty="0">
                <a:solidFill>
                  <a:srgbClr val="000000"/>
                </a:solidFill>
                <a:latin typeface="Courier New"/>
                <a:ea typeface="DejaVu Sans"/>
              </a:rPr>
              <a:t>platforms[MAX_PLATFORMS];</a:t>
            </a:r>
            <a:endParaRPr lang="en-US" sz="1400" b="0" strike="noStrike" spc="-1" dirty="0">
              <a:latin typeface="Arial"/>
            </a:endParaRPr>
          </a:p>
          <a:p>
            <a:pPr>
              <a:lnSpc>
                <a:spcPct val="100000"/>
              </a:lnSpc>
            </a:pPr>
            <a:r>
              <a:rPr lang="en-US" sz="1400" b="1" strike="noStrike" spc="-1" dirty="0">
                <a:solidFill>
                  <a:srgbClr val="000000"/>
                </a:solidFill>
                <a:latin typeface="Courier New"/>
                <a:ea typeface="DejaVu Sans"/>
              </a:rPr>
              <a:t> </a:t>
            </a:r>
            <a:r>
              <a:rPr lang="en-US" sz="1400" b="1" strike="noStrike" spc="-1" dirty="0">
                <a:solidFill>
                  <a:srgbClr val="C0504D"/>
                </a:solidFill>
                <a:latin typeface="Courier New"/>
                <a:ea typeface="DejaVu Sans"/>
              </a:rPr>
              <a:t>int </a:t>
            </a:r>
            <a:r>
              <a:rPr lang="en-US" sz="1400" b="1" strike="noStrike" spc="-1" dirty="0">
                <a:solidFill>
                  <a:srgbClr val="000000"/>
                </a:solidFill>
                <a:latin typeface="Courier New"/>
                <a:ea typeface="DejaVu Sans"/>
              </a:rPr>
              <a:t>ret = </a:t>
            </a:r>
            <a:r>
              <a:rPr lang="en-US" sz="1400" b="1" strike="noStrike" spc="-1" dirty="0" err="1">
                <a:solidFill>
                  <a:srgbClr val="17375E"/>
                </a:solidFill>
                <a:latin typeface="Courier New"/>
                <a:ea typeface="DejaVu Sans"/>
              </a:rPr>
              <a:t>clGetPlatformIDs</a:t>
            </a:r>
            <a:r>
              <a:rPr lang="en-US" sz="1400" b="1" strike="noStrike" spc="-1" dirty="0">
                <a:solidFill>
                  <a:srgbClr val="000000"/>
                </a:solidFill>
                <a:latin typeface="Courier New"/>
                <a:ea typeface="DejaVu Sans"/>
              </a:rPr>
              <a:t>(MAX_PLATFORMS, platforms, &amp;</a:t>
            </a:r>
            <a:r>
              <a:rPr lang="en-US" sz="1400" b="1" strike="noStrike" spc="-1" dirty="0" err="1">
                <a:solidFill>
                  <a:srgbClr val="000000"/>
                </a:solidFill>
                <a:latin typeface="Courier New"/>
                <a:ea typeface="DejaVu Sans"/>
              </a:rPr>
              <a:t>nPlatforms</a:t>
            </a:r>
            <a:r>
              <a:rPr lang="en-US" sz="1400" b="1" strike="noStrike" spc="-1" dirty="0">
                <a:solidFill>
                  <a:srgbClr val="000000"/>
                </a:solidFill>
                <a:latin typeface="Courier New"/>
                <a:ea typeface="DejaVu Sans"/>
              </a:rPr>
              <a:t>);</a:t>
            </a:r>
            <a:endParaRPr lang="en-US" sz="1400" b="0" strike="noStrike" spc="-1" dirty="0">
              <a:latin typeface="Arial"/>
            </a:endParaRPr>
          </a:p>
          <a:p>
            <a:pPr>
              <a:lnSpc>
                <a:spcPct val="100000"/>
              </a:lnSpc>
            </a:pPr>
            <a:endParaRPr lang="en-US" sz="1400" b="0" strike="noStrike" spc="-1" dirty="0">
              <a:latin typeface="Arial"/>
            </a:endParaRPr>
          </a:p>
          <a:p>
            <a:pPr>
              <a:lnSpc>
                <a:spcPct val="100000"/>
              </a:lnSpc>
            </a:pPr>
            <a:r>
              <a:rPr lang="en-US" sz="1400" b="1" strike="noStrike" spc="-1" dirty="0">
                <a:solidFill>
                  <a:srgbClr val="000000"/>
                </a:solidFill>
                <a:latin typeface="Courier New"/>
                <a:ea typeface="DejaVu Sans"/>
              </a:rPr>
              <a:t> // </a:t>
            </a:r>
            <a:r>
              <a:rPr lang="zh-CN" altLang="en-US" sz="1400" b="1" strike="noStrike" spc="-1" dirty="0">
                <a:solidFill>
                  <a:srgbClr val="000000"/>
                </a:solidFill>
                <a:latin typeface="Courier New"/>
                <a:ea typeface="DejaVu Sans"/>
              </a:rPr>
              <a:t>循环遍历所有平台 </a:t>
            </a:r>
            <a:r>
              <a:rPr lang="en-US" sz="1400" b="1" strike="noStrike" spc="-1" dirty="0">
                <a:solidFill>
                  <a:srgbClr val="000000"/>
                </a:solidFill>
                <a:latin typeface="Courier New"/>
                <a:ea typeface="DejaVu Sans"/>
              </a:rPr>
              <a:t>Loop over all platforms</a:t>
            </a:r>
            <a:endParaRPr lang="en-US" sz="1400" b="0" strike="noStrike" spc="-1" dirty="0">
              <a:latin typeface="Arial"/>
            </a:endParaRPr>
          </a:p>
          <a:p>
            <a:pPr>
              <a:lnSpc>
                <a:spcPct val="100000"/>
              </a:lnSpc>
            </a:pPr>
            <a:r>
              <a:rPr lang="en-US" sz="1400" b="1" strike="noStrike" spc="-1" dirty="0">
                <a:solidFill>
                  <a:srgbClr val="000000"/>
                </a:solidFill>
                <a:latin typeface="Courier New"/>
                <a:ea typeface="DejaVu Sans"/>
              </a:rPr>
              <a:t> </a:t>
            </a:r>
            <a:r>
              <a:rPr lang="en-US" sz="1400" b="1" strike="noStrike" spc="-1" dirty="0">
                <a:solidFill>
                  <a:srgbClr val="4F81BD"/>
                </a:solidFill>
                <a:latin typeface="Courier New"/>
                <a:ea typeface="DejaVu Sans"/>
              </a:rPr>
              <a:t>for</a:t>
            </a:r>
            <a:r>
              <a:rPr lang="en-US" sz="1400" b="1" strike="noStrike" spc="-1" dirty="0">
                <a:solidFill>
                  <a:srgbClr val="000000"/>
                </a:solidFill>
                <a:latin typeface="Courier New"/>
                <a:ea typeface="DejaVu Sans"/>
              </a:rPr>
              <a:t> (</a:t>
            </a:r>
            <a:r>
              <a:rPr lang="en-US" sz="1400" b="1" strike="noStrike" spc="-1" dirty="0">
                <a:solidFill>
                  <a:srgbClr val="C0504D"/>
                </a:solidFill>
                <a:latin typeface="Courier New"/>
                <a:ea typeface="DejaVu Sans"/>
              </a:rPr>
              <a:t>int </a:t>
            </a:r>
            <a:r>
              <a:rPr lang="en-US" sz="1400" b="1" strike="noStrike" spc="-1" dirty="0">
                <a:solidFill>
                  <a:srgbClr val="000000"/>
                </a:solidFill>
                <a:latin typeface="Courier New"/>
                <a:ea typeface="DejaVu Sans"/>
              </a:rPr>
              <a:t>p = 0; p &lt; </a:t>
            </a:r>
            <a:r>
              <a:rPr lang="en-US" sz="1400" b="1" strike="noStrike" spc="-1" dirty="0" err="1">
                <a:solidFill>
                  <a:srgbClr val="000000"/>
                </a:solidFill>
                <a:latin typeface="Courier New"/>
                <a:ea typeface="DejaVu Sans"/>
              </a:rPr>
              <a:t>nPlatforms</a:t>
            </a:r>
            <a:r>
              <a:rPr lang="en-US" sz="1400" b="1" strike="noStrike" spc="-1" dirty="0">
                <a:solidFill>
                  <a:srgbClr val="000000"/>
                </a:solidFill>
                <a:latin typeface="Courier New"/>
                <a:ea typeface="DejaVu Sans"/>
              </a:rPr>
              <a:t>; p++) {</a:t>
            </a:r>
            <a:endParaRPr lang="en-US" sz="1400" b="0" strike="noStrike" spc="-1" dirty="0">
              <a:latin typeface="Arial"/>
            </a:endParaRPr>
          </a:p>
          <a:p>
            <a:pPr>
              <a:lnSpc>
                <a:spcPct val="100000"/>
              </a:lnSpc>
            </a:pPr>
            <a:r>
              <a:rPr lang="en-US" sz="1400" b="1" strike="noStrike" spc="-1" dirty="0">
                <a:solidFill>
                  <a:srgbClr val="000000"/>
                </a:solidFill>
                <a:latin typeface="Courier New"/>
                <a:ea typeface="DejaVu Sans"/>
              </a:rPr>
              <a:t>   // Get available devices</a:t>
            </a:r>
            <a:endParaRPr lang="en-US" sz="1400" b="0" strike="noStrike" spc="-1" dirty="0">
              <a:latin typeface="Arial"/>
            </a:endParaRPr>
          </a:p>
          <a:p>
            <a:pPr>
              <a:lnSpc>
                <a:spcPct val="100000"/>
              </a:lnSpc>
            </a:pPr>
            <a:r>
              <a:rPr lang="en-US" sz="1400" b="1" strike="noStrike" spc="-1" dirty="0">
                <a:solidFill>
                  <a:srgbClr val="000000"/>
                </a:solidFill>
                <a:latin typeface="Courier New"/>
                <a:ea typeface="DejaVu Sans"/>
              </a:rPr>
              <a:t>   </a:t>
            </a:r>
            <a:r>
              <a:rPr lang="en-US" sz="1400" b="1" strike="noStrike" spc="-1" dirty="0" err="1">
                <a:solidFill>
                  <a:srgbClr val="8064A2"/>
                </a:solidFill>
                <a:latin typeface="Courier New"/>
                <a:ea typeface="DejaVu Sans"/>
              </a:rPr>
              <a:t>cl_uint</a:t>
            </a:r>
            <a:r>
              <a:rPr lang="en-US" sz="1400" b="1" strike="noStrike" spc="-1" dirty="0">
                <a:solidFill>
                  <a:srgbClr val="8064A2"/>
                </a:solidFill>
                <a:latin typeface="Courier New"/>
                <a:ea typeface="DejaVu Sans"/>
              </a:rPr>
              <a:t> </a:t>
            </a:r>
            <a:r>
              <a:rPr lang="en-US" sz="1400" b="1" strike="noStrike" spc="-1" dirty="0" err="1">
                <a:solidFill>
                  <a:srgbClr val="000000"/>
                </a:solidFill>
                <a:latin typeface="Courier New"/>
                <a:ea typeface="DejaVu Sans"/>
              </a:rPr>
              <a:t>nDevices</a:t>
            </a:r>
            <a:r>
              <a:rPr lang="en-US" sz="1400" b="1" strike="noStrike" spc="-1" dirty="0">
                <a:solidFill>
                  <a:srgbClr val="000000"/>
                </a:solidFill>
                <a:latin typeface="Courier New"/>
                <a:ea typeface="DejaVu Sans"/>
              </a:rPr>
              <a:t> = 0;</a:t>
            </a:r>
            <a:endParaRPr lang="en-US" sz="1400" b="0" strike="noStrike" spc="-1" dirty="0">
              <a:latin typeface="Arial"/>
            </a:endParaRPr>
          </a:p>
          <a:p>
            <a:pPr>
              <a:lnSpc>
                <a:spcPct val="100000"/>
              </a:lnSpc>
            </a:pPr>
            <a:r>
              <a:rPr lang="en-US" sz="1400" b="1" strike="noStrike" spc="-1" dirty="0">
                <a:solidFill>
                  <a:srgbClr val="000000"/>
                </a:solidFill>
                <a:latin typeface="Courier New"/>
                <a:ea typeface="DejaVu Sans"/>
              </a:rPr>
              <a:t>   </a:t>
            </a:r>
            <a:r>
              <a:rPr lang="en-US" sz="1400" b="1" strike="noStrike" spc="-1" dirty="0" err="1">
                <a:solidFill>
                  <a:srgbClr val="8064A2"/>
                </a:solidFill>
                <a:latin typeface="Courier New"/>
                <a:ea typeface="DejaVu Sans"/>
              </a:rPr>
              <a:t>cl_device_id</a:t>
            </a:r>
            <a:r>
              <a:rPr lang="en-US" sz="1400" b="1" strike="noStrike" spc="-1" dirty="0">
                <a:solidFill>
                  <a:srgbClr val="8064A2"/>
                </a:solidFill>
                <a:latin typeface="Courier New"/>
                <a:ea typeface="DejaVu Sans"/>
              </a:rPr>
              <a:t> </a:t>
            </a:r>
            <a:r>
              <a:rPr lang="en-US" sz="1400" b="1" strike="noStrike" spc="-1" dirty="0">
                <a:solidFill>
                  <a:srgbClr val="000000"/>
                </a:solidFill>
                <a:latin typeface="Courier New"/>
                <a:ea typeface="DejaVu Sans"/>
              </a:rPr>
              <a:t>devices[MAX_DEVICES];</a:t>
            </a:r>
            <a:endParaRPr lang="en-US" sz="1400" b="0" strike="noStrike" spc="-1" dirty="0">
              <a:latin typeface="Arial"/>
            </a:endParaRPr>
          </a:p>
          <a:p>
            <a:pPr>
              <a:lnSpc>
                <a:spcPct val="100000"/>
              </a:lnSpc>
            </a:pPr>
            <a:r>
              <a:rPr lang="en-US" sz="1400" b="1" strike="noStrike" spc="-1" dirty="0">
                <a:solidFill>
                  <a:srgbClr val="17375E"/>
                </a:solidFill>
                <a:latin typeface="Courier New"/>
                <a:ea typeface="DejaVu Sans"/>
              </a:rPr>
              <a:t>   </a:t>
            </a:r>
            <a:r>
              <a:rPr lang="en-US" sz="1400" b="1" strike="noStrike" spc="-1" dirty="0" err="1">
                <a:solidFill>
                  <a:srgbClr val="17375E"/>
                </a:solidFill>
                <a:latin typeface="Courier New"/>
                <a:ea typeface="DejaVu Sans"/>
              </a:rPr>
              <a:t>clGetDeviceIDs</a:t>
            </a:r>
            <a:r>
              <a:rPr lang="en-US" sz="1400" b="1" strike="noStrike" spc="-1" dirty="0">
                <a:solidFill>
                  <a:srgbClr val="000000"/>
                </a:solidFill>
                <a:latin typeface="Courier New"/>
                <a:ea typeface="DejaVu Sans"/>
              </a:rPr>
              <a:t>(platforms[p], </a:t>
            </a:r>
            <a:r>
              <a:rPr lang="en-US" sz="1400" b="1" strike="noStrike" spc="-1" dirty="0" err="1">
                <a:solidFill>
                  <a:srgbClr val="000000"/>
                </a:solidFill>
                <a:latin typeface="Courier New"/>
                <a:ea typeface="DejaVu Sans"/>
              </a:rPr>
              <a:t>deviceType</a:t>
            </a:r>
            <a:r>
              <a:rPr lang="en-US" sz="1400" b="1" strike="noStrike" spc="-1" dirty="0">
                <a:solidFill>
                  <a:srgbClr val="000000"/>
                </a:solidFill>
                <a:latin typeface="Courier New"/>
                <a:ea typeface="DejaVu Sans"/>
              </a:rPr>
              <a:t>, MAX_DEVICES, devices, &amp;</a:t>
            </a:r>
            <a:r>
              <a:rPr lang="en-US" sz="1400" b="1" strike="noStrike" spc="-1" dirty="0" err="1">
                <a:solidFill>
                  <a:srgbClr val="000000"/>
                </a:solidFill>
                <a:latin typeface="Courier New"/>
                <a:ea typeface="DejaVu Sans"/>
              </a:rPr>
              <a:t>nDevices</a:t>
            </a:r>
            <a:r>
              <a:rPr lang="en-US" sz="1400" b="1" strike="noStrike" spc="-1" dirty="0">
                <a:solidFill>
                  <a:srgbClr val="000000"/>
                </a:solidFill>
                <a:latin typeface="Courier New"/>
                <a:ea typeface="DejaVu Sans"/>
              </a:rPr>
              <a:t>);</a:t>
            </a:r>
            <a:endParaRPr lang="en-US" sz="1400" b="0" strike="noStrike" spc="-1" dirty="0">
              <a:latin typeface="Arial"/>
            </a:endParaRPr>
          </a:p>
          <a:p>
            <a:pPr>
              <a:lnSpc>
                <a:spcPct val="100000"/>
              </a:lnSpc>
            </a:pPr>
            <a:endParaRPr lang="en-US" sz="1400" b="0" strike="noStrike" spc="-1" dirty="0">
              <a:latin typeface="Arial"/>
            </a:endParaRPr>
          </a:p>
          <a:p>
            <a:pPr>
              <a:lnSpc>
                <a:spcPct val="100000"/>
              </a:lnSpc>
            </a:pPr>
            <a:r>
              <a:rPr lang="en-US" sz="1400" b="1" strike="noStrike" spc="-1" dirty="0">
                <a:solidFill>
                  <a:srgbClr val="000000"/>
                </a:solidFill>
                <a:latin typeface="Courier New"/>
                <a:ea typeface="DejaVu Sans"/>
              </a:rPr>
              <a:t>   // </a:t>
            </a:r>
            <a:r>
              <a:rPr lang="zh-CN" altLang="en-US" sz="1400" b="1" strike="noStrike" spc="-1" dirty="0">
                <a:solidFill>
                  <a:srgbClr val="000000"/>
                </a:solidFill>
                <a:latin typeface="Courier New"/>
                <a:ea typeface="DejaVu Sans"/>
              </a:rPr>
              <a:t>循环遍历该平台下的所有设备 </a:t>
            </a:r>
            <a:r>
              <a:rPr lang="en-US" sz="1400" b="1" strike="noStrike" spc="-1" dirty="0">
                <a:solidFill>
                  <a:srgbClr val="000000"/>
                </a:solidFill>
                <a:latin typeface="Courier New"/>
                <a:ea typeface="DejaVu Sans"/>
              </a:rPr>
              <a:t>Loop over all devices in this platform</a:t>
            </a:r>
            <a:endParaRPr lang="en-US" sz="1400" b="0" strike="noStrike" spc="-1" dirty="0">
              <a:latin typeface="Arial"/>
            </a:endParaRPr>
          </a:p>
          <a:p>
            <a:pPr>
              <a:lnSpc>
                <a:spcPct val="100000"/>
              </a:lnSpc>
            </a:pPr>
            <a:r>
              <a:rPr lang="en-US" sz="1400" b="1" strike="noStrike" spc="-1" dirty="0">
                <a:solidFill>
                  <a:srgbClr val="000000"/>
                </a:solidFill>
                <a:latin typeface="Courier New"/>
                <a:ea typeface="DejaVu Sans"/>
              </a:rPr>
              <a:t>   </a:t>
            </a:r>
            <a:r>
              <a:rPr lang="en-US" sz="1400" b="1" strike="noStrike" spc="-1" dirty="0">
                <a:solidFill>
                  <a:srgbClr val="4F81BD"/>
                </a:solidFill>
                <a:latin typeface="Courier New"/>
                <a:ea typeface="DejaVu Sans"/>
              </a:rPr>
              <a:t>for</a:t>
            </a:r>
            <a:r>
              <a:rPr lang="en-US" sz="1400" b="1" strike="noStrike" spc="-1" dirty="0">
                <a:solidFill>
                  <a:srgbClr val="000000"/>
                </a:solidFill>
                <a:latin typeface="Courier New"/>
                <a:ea typeface="DejaVu Sans"/>
              </a:rPr>
              <a:t> (</a:t>
            </a:r>
            <a:r>
              <a:rPr lang="en-US" sz="1400" b="1" strike="noStrike" spc="-1" dirty="0">
                <a:solidFill>
                  <a:srgbClr val="C0504D"/>
                </a:solidFill>
                <a:latin typeface="Courier New"/>
                <a:ea typeface="DejaVu Sans"/>
              </a:rPr>
              <a:t>int </a:t>
            </a:r>
            <a:r>
              <a:rPr lang="en-US" sz="1400" b="1" strike="noStrike" spc="-1" dirty="0">
                <a:solidFill>
                  <a:srgbClr val="000000"/>
                </a:solidFill>
                <a:latin typeface="Courier New"/>
                <a:ea typeface="DejaVu Sans"/>
              </a:rPr>
              <a:t>d = 0; d &lt; </a:t>
            </a:r>
            <a:r>
              <a:rPr lang="en-US" sz="1400" b="1" strike="noStrike" spc="-1" dirty="0" err="1">
                <a:solidFill>
                  <a:srgbClr val="000000"/>
                </a:solidFill>
                <a:latin typeface="Courier New"/>
                <a:ea typeface="DejaVu Sans"/>
              </a:rPr>
              <a:t>nDevices</a:t>
            </a:r>
            <a:r>
              <a:rPr lang="en-US" sz="1400" b="1" strike="noStrike" spc="-1" dirty="0">
                <a:solidFill>
                  <a:srgbClr val="000000"/>
                </a:solidFill>
                <a:latin typeface="Courier New"/>
                <a:ea typeface="DejaVu Sans"/>
              </a:rPr>
              <a:t>; d++)</a:t>
            </a:r>
            <a:endParaRPr lang="en-US" sz="1400" b="0" strike="noStrike" spc="-1" dirty="0">
              <a:latin typeface="Arial"/>
            </a:endParaRPr>
          </a:p>
          <a:p>
            <a:pPr>
              <a:lnSpc>
                <a:spcPct val="100000"/>
              </a:lnSpc>
            </a:pPr>
            <a:r>
              <a:rPr lang="en-US" sz="1400" b="1" strike="noStrike" spc="-1" dirty="0">
                <a:solidFill>
                  <a:srgbClr val="000000"/>
                </a:solidFill>
                <a:latin typeface="Courier New"/>
                <a:ea typeface="DejaVu Sans"/>
              </a:rPr>
              <a:t>     </a:t>
            </a:r>
            <a:r>
              <a:rPr lang="en-US" sz="1400" b="1" strike="noStrike" spc="-1" dirty="0" err="1">
                <a:solidFill>
                  <a:srgbClr val="17375E"/>
                </a:solidFill>
                <a:latin typeface="Courier New"/>
                <a:ea typeface="DejaVu Sans"/>
              </a:rPr>
              <a:t>getDeviceInformation</a:t>
            </a:r>
            <a:r>
              <a:rPr lang="en-US" sz="1400" b="1" strike="noStrike" spc="-1" dirty="0">
                <a:solidFill>
                  <a:srgbClr val="000000"/>
                </a:solidFill>
                <a:latin typeface="Courier New"/>
                <a:ea typeface="DejaVu Sans"/>
              </a:rPr>
              <a:t>(devices[d]);</a:t>
            </a:r>
            <a:endParaRPr lang="en-US" sz="1400" b="0" strike="noStrike" spc="-1" dirty="0">
              <a:latin typeface="Arial"/>
            </a:endParaRPr>
          </a:p>
          <a:p>
            <a:pPr>
              <a:lnSpc>
                <a:spcPct val="100000"/>
              </a:lnSpc>
            </a:pPr>
            <a:r>
              <a:rPr lang="en-US" sz="1400" b="1" strike="noStrike" spc="-1" dirty="0">
                <a:solidFill>
                  <a:srgbClr val="000000"/>
                </a:solidFill>
                <a:latin typeface="Courier New"/>
                <a:ea typeface="DejaVu Sans"/>
              </a:rPr>
              <a:t>}</a:t>
            </a:r>
            <a:endParaRPr lang="en-US" sz="1400" b="0" strike="noStrike" spc="-1" dirty="0">
              <a:latin typeface="Arial"/>
            </a:endParaRPr>
          </a:p>
          <a:p>
            <a:pPr>
              <a:lnSpc>
                <a:spcPct val="100000"/>
              </a:lnSpc>
            </a:pPr>
            <a:endParaRPr lang="en-US" sz="1400" b="0" strike="noStrike" spc="-1" dirty="0">
              <a:latin typeface="Arial"/>
            </a:endParaRPr>
          </a:p>
        </p:txBody>
      </p:sp>
      <p:sp>
        <p:nvSpPr>
          <p:cNvPr id="1889" name="CustomShape 4"/>
          <p:cNvSpPr/>
          <p:nvPr/>
        </p:nvSpPr>
        <p:spPr>
          <a:xfrm>
            <a:off x="7596360" y="2493000"/>
            <a:ext cx="1007280" cy="577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3200" b="0" strike="noStrike" spc="-1" dirty="0">
                <a:solidFill>
                  <a:srgbClr val="000000"/>
                </a:solidFill>
                <a:latin typeface="Trebuchet MS"/>
                <a:ea typeface="DejaVu Sans"/>
              </a:rPr>
              <a:t>C</a:t>
            </a:r>
            <a:endParaRPr lang="en-US" sz="3200" b="0" strike="noStrike" spc="-1" dirty="0">
              <a:latin typeface="Arial"/>
            </a:endParaRPr>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0" name="CustomShape 1"/>
          <p:cNvSpPr/>
          <p:nvPr/>
        </p:nvSpPr>
        <p:spPr>
          <a:xfrm>
            <a:off x="107640" y="-9936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4400" spc="-1" dirty="0">
                <a:solidFill>
                  <a:srgbClr val="000000"/>
                </a:solidFill>
                <a:latin typeface="Trebuchet MS"/>
              </a:rPr>
              <a:t>针对可移植性能的一些建议</a:t>
            </a:r>
            <a:endParaRPr lang="en-US" altLang="zh-CN" sz="4400" spc="-1" dirty="0"/>
          </a:p>
        </p:txBody>
      </p:sp>
      <p:sp>
        <p:nvSpPr>
          <p:cNvPr id="1891" name="CustomShape 2"/>
          <p:cNvSpPr/>
          <p:nvPr/>
        </p:nvSpPr>
        <p:spPr>
          <a:xfrm>
            <a:off x="179640" y="1052640"/>
            <a:ext cx="8784360" cy="5616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10000"/>
              </a:lnSpc>
              <a:spcBef>
                <a:spcPts val="641"/>
              </a:spcBef>
              <a:buClr>
                <a:srgbClr val="C0504D"/>
              </a:buClr>
              <a:buFont typeface="Arial"/>
              <a:buChar char="•"/>
            </a:pPr>
            <a:r>
              <a:rPr lang="zh-CN" altLang="en-US" sz="3200" spc="-1" dirty="0">
                <a:solidFill>
                  <a:srgbClr val="000000"/>
                </a:solidFill>
                <a:latin typeface="Trebuchet MS"/>
              </a:rPr>
              <a:t>在运行时（</a:t>
            </a:r>
            <a:r>
              <a:rPr lang="en-US" altLang="zh-CN" sz="3200" spc="-1" dirty="0">
                <a:solidFill>
                  <a:srgbClr val="000000"/>
                </a:solidFill>
                <a:latin typeface="Trebuchet MS"/>
              </a:rPr>
              <a:t>run-time</a:t>
            </a:r>
            <a:r>
              <a:rPr lang="zh-CN" altLang="en-US" sz="3200" spc="-1" dirty="0">
                <a:solidFill>
                  <a:srgbClr val="000000"/>
                </a:solidFill>
                <a:latin typeface="Trebuchet MS"/>
              </a:rPr>
              <a:t>）对你所有的 </a:t>
            </a:r>
            <a:r>
              <a:rPr lang="en-US" altLang="zh-CN" sz="3200" spc="-1" dirty="0">
                <a:solidFill>
                  <a:srgbClr val="000000"/>
                </a:solidFill>
                <a:latin typeface="Trebuchet MS"/>
              </a:rPr>
              <a:t>OpenCL </a:t>
            </a:r>
            <a:r>
              <a:rPr lang="zh-CN" altLang="en-US" sz="3200" spc="-1" dirty="0">
                <a:solidFill>
                  <a:srgbClr val="000000"/>
                </a:solidFill>
                <a:latin typeface="Trebuchet MS"/>
              </a:rPr>
              <a:t>设备进行</a:t>
            </a:r>
            <a:r>
              <a:rPr lang="zh-CN" altLang="en-US" sz="3200" b="0" strike="noStrike" spc="-1" dirty="0">
                <a:solidFill>
                  <a:srgbClr val="C0504D"/>
                </a:solidFill>
                <a:latin typeface="Trebuchet MS"/>
              </a:rPr>
              <a:t>微型基准测试（</a:t>
            </a:r>
            <a:r>
              <a:rPr lang="en-US" altLang="zh-CN" sz="3200" b="0" strike="noStrike" spc="-1" dirty="0">
                <a:solidFill>
                  <a:srgbClr val="C0504D"/>
                </a:solidFill>
                <a:latin typeface="Trebuchet MS"/>
              </a:rPr>
              <a:t>micro-benchmark</a:t>
            </a:r>
            <a:r>
              <a:rPr lang="zh-CN" altLang="en-US" sz="3200" b="0" strike="noStrike" spc="-1" dirty="0">
                <a:solidFill>
                  <a:srgbClr val="C0504D"/>
                </a:solidFill>
                <a:latin typeface="Trebuchet MS"/>
              </a:rPr>
              <a:t>）</a:t>
            </a:r>
            <a:r>
              <a:rPr lang="zh-CN" altLang="en-US" sz="3200" b="0" strike="noStrike" spc="-1" dirty="0">
                <a:solidFill>
                  <a:srgbClr val="000000"/>
                </a:solidFill>
                <a:latin typeface="Trebuchet MS"/>
              </a:rPr>
              <a:t>来衡量（</a:t>
            </a:r>
            <a:r>
              <a:rPr lang="en-US" altLang="zh-CN" sz="3200" spc="-1" dirty="0">
                <a:solidFill>
                  <a:srgbClr val="000000"/>
                </a:solidFill>
                <a:latin typeface="Trebuchet MS"/>
              </a:rPr>
              <a:t> gauge </a:t>
            </a:r>
            <a:r>
              <a:rPr lang="zh-CN" altLang="en-US" sz="3200" b="0" strike="noStrike" spc="-1" dirty="0">
                <a:solidFill>
                  <a:srgbClr val="000000"/>
                </a:solidFill>
                <a:latin typeface="Trebuchet MS"/>
              </a:rPr>
              <a:t>）在各个设备之间如何分配工作量</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理想情况是使用一些具体的应用来进行测试，避免浪费算力资源</a:t>
            </a:r>
            <a:endParaRPr lang="en-US" sz="28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测试最好短一点，否则一些速度慢的设备就会拖累速度快的设备</a:t>
            </a:r>
            <a:endParaRPr lang="en-US" sz="2800" b="0" strike="noStrike" spc="-1" dirty="0">
              <a:latin typeface="Arial"/>
            </a:endParaRPr>
          </a:p>
          <a:p>
            <a:pPr marL="343080" indent="-342360">
              <a:lnSpc>
                <a:spcPct val="110000"/>
              </a:lnSpc>
              <a:spcBef>
                <a:spcPts val="641"/>
              </a:spcBef>
              <a:buClr>
                <a:srgbClr val="000000"/>
              </a:buClr>
              <a:buFont typeface="Arial"/>
              <a:buChar char="•"/>
            </a:pPr>
            <a:r>
              <a:rPr lang="zh-CN" altLang="en-US" sz="3200" b="0" strike="noStrike" spc="-1" dirty="0">
                <a:solidFill>
                  <a:srgbClr val="000000"/>
                </a:solidFill>
                <a:latin typeface="Trebuchet MS"/>
              </a:rPr>
              <a:t>在得到了计算出来的每个设备的工作分数（</a:t>
            </a:r>
            <a:r>
              <a:rPr lang="en-US" altLang="zh-CN" sz="3200" b="0" strike="noStrike" spc="-1" dirty="0">
                <a:solidFill>
                  <a:srgbClr val="000000"/>
                </a:solidFill>
                <a:latin typeface="Trebuchet MS"/>
              </a:rPr>
              <a:t>work fraction</a:t>
            </a:r>
            <a:r>
              <a:rPr lang="zh-CN" altLang="en-US" sz="3200" b="0" strike="noStrike" spc="-1" dirty="0">
                <a:solidFill>
                  <a:srgbClr val="000000"/>
                </a:solidFill>
                <a:latin typeface="Trebuchet MS"/>
              </a:rPr>
              <a:t>）之后，可以时不时地重新测试一下，因为</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工作负载（</a:t>
            </a:r>
            <a:r>
              <a:rPr lang="en-US" altLang="zh-CN" sz="2800" b="0" strike="noStrike" spc="-1" dirty="0">
                <a:solidFill>
                  <a:srgbClr val="000000"/>
                </a:solidFill>
                <a:latin typeface="Trebuchet MS"/>
              </a:rPr>
              <a:t>workload</a:t>
            </a:r>
            <a:r>
              <a:rPr lang="zh-CN" altLang="en-US" sz="2800" b="0" strike="noStrike" spc="-1" dirty="0">
                <a:solidFill>
                  <a:srgbClr val="000000"/>
                </a:solidFill>
                <a:latin typeface="Trebuchet MS"/>
              </a:rPr>
              <a:t>）的行为（</a:t>
            </a:r>
            <a:r>
              <a:rPr lang="en-US" altLang="zh-CN" sz="2800" b="0" strike="noStrike" spc="-1" dirty="0">
                <a:solidFill>
                  <a:srgbClr val="000000"/>
                </a:solidFill>
                <a:latin typeface="Trebuchet MS"/>
              </a:rPr>
              <a:t>behavior</a:t>
            </a:r>
            <a:r>
              <a:rPr lang="zh-CN" altLang="en-US" sz="2800" b="0" strike="noStrike" spc="-1" dirty="0">
                <a:solidFill>
                  <a:srgbClr val="000000"/>
                </a:solidFill>
                <a:latin typeface="Trebuchet MS"/>
              </a:rPr>
              <a:t>）可能会有变化</a:t>
            </a:r>
            <a:endParaRPr lang="en-US" sz="28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宿主或者设备可能会繁忙或者闲置</a:t>
            </a:r>
            <a:endParaRPr lang="en-US" sz="2800" b="0" strike="noStrike" spc="-1" dirty="0">
              <a:latin typeface="Arial"/>
            </a:endParaRPr>
          </a:p>
          <a:p>
            <a:pPr marL="343080" indent="-342360">
              <a:lnSpc>
                <a:spcPct val="110000"/>
              </a:lnSpc>
              <a:spcBef>
                <a:spcPts val="641"/>
              </a:spcBef>
              <a:buClr>
                <a:srgbClr val="000000"/>
              </a:buClr>
              <a:buFont typeface="Arial"/>
              <a:buChar char="•"/>
            </a:pPr>
            <a:r>
              <a:rPr lang="zh-CN" altLang="en-US" sz="3200" b="0" strike="noStrike" spc="-1" dirty="0">
                <a:solidFill>
                  <a:srgbClr val="000000"/>
                </a:solidFill>
                <a:latin typeface="Trebuchet MS"/>
              </a:rPr>
              <a:t>最重要的就是要保持最快的设备多干活</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zh-CN" altLang="en-US" sz="2800" spc="-1" dirty="0">
                <a:solidFill>
                  <a:srgbClr val="000000"/>
                </a:solidFill>
                <a:latin typeface="Trebuchet MS"/>
              </a:rPr>
              <a:t>如果慢速设备能够稍微早一点完成任务，这就不太重要了（因为这样慢速设备就成了空闲状态了）</a:t>
            </a:r>
            <a:endParaRPr lang="en-US" sz="2800" b="0" strike="noStrike" spc="-1" dirty="0">
              <a:latin typeface="Arial"/>
            </a:endParaRPr>
          </a:p>
          <a:p>
            <a:pPr marL="343080" indent="-342360">
              <a:lnSpc>
                <a:spcPct val="110000"/>
              </a:lnSpc>
              <a:spcBef>
                <a:spcPts val="641"/>
              </a:spcBef>
              <a:buClr>
                <a:srgbClr val="000000"/>
              </a:buClr>
              <a:buFont typeface="Arial"/>
              <a:buChar char="•"/>
            </a:pPr>
            <a:r>
              <a:rPr lang="zh-CN" altLang="en-US" sz="3200" b="0" strike="noStrike" spc="-1" dirty="0">
                <a:solidFill>
                  <a:srgbClr val="000000"/>
                </a:solidFill>
                <a:latin typeface="Trebuchet MS"/>
              </a:rPr>
              <a:t>一定要避免 </a:t>
            </a:r>
            <a:r>
              <a:rPr lang="en-US" altLang="zh-CN" sz="3200" b="0" strike="noStrike" spc="-1" dirty="0">
                <a:solidFill>
                  <a:srgbClr val="000000"/>
                </a:solidFill>
                <a:latin typeface="Trebuchet MS"/>
              </a:rPr>
              <a:t>OpenCL </a:t>
            </a:r>
            <a:r>
              <a:rPr lang="zh-CN" altLang="en-US" sz="3200" b="0" strike="noStrike" spc="-1" dirty="0">
                <a:solidFill>
                  <a:srgbClr val="000000"/>
                </a:solidFill>
                <a:latin typeface="Trebuchet MS"/>
              </a:rPr>
              <a:t>宿主代码（</a:t>
            </a:r>
            <a:r>
              <a:rPr lang="en-US" altLang="zh-CN" sz="3200" b="0" strike="noStrike" spc="-1" dirty="0">
                <a:solidFill>
                  <a:srgbClr val="000000"/>
                </a:solidFill>
                <a:latin typeface="Trebuchet MS"/>
              </a:rPr>
              <a:t>host code</a:t>
            </a:r>
            <a:r>
              <a:rPr lang="zh-CN" altLang="en-US" sz="3200" b="0" strike="noStrike" spc="-1" dirty="0">
                <a:solidFill>
                  <a:srgbClr val="000000"/>
                </a:solidFill>
                <a:latin typeface="Trebuchet MS"/>
              </a:rPr>
              <a:t>）和设备代码（</a:t>
            </a:r>
            <a:r>
              <a:rPr lang="en-US" altLang="zh-CN" sz="3200" b="0" strike="noStrike" spc="-1" dirty="0">
                <a:solidFill>
                  <a:srgbClr val="000000"/>
                </a:solidFill>
                <a:latin typeface="Trebuchet MS"/>
              </a:rPr>
              <a:t>device code</a:t>
            </a:r>
            <a:r>
              <a:rPr lang="zh-CN" altLang="en-US" sz="3200" b="0" strike="noStrike" spc="-1" dirty="0">
                <a:solidFill>
                  <a:srgbClr val="000000"/>
                </a:solidFill>
                <a:latin typeface="Trebuchet MS"/>
              </a:rPr>
              <a:t>）同时使 </a:t>
            </a:r>
            <a:r>
              <a:rPr lang="en-US" altLang="zh-CN" sz="3200" b="0" strike="noStrike" spc="-1" dirty="0">
                <a:solidFill>
                  <a:srgbClr val="000000"/>
                </a:solidFill>
                <a:latin typeface="Trebuchet MS"/>
              </a:rPr>
              <a:t>CPU </a:t>
            </a:r>
            <a:r>
              <a:rPr lang="zh-CN" altLang="en-US" sz="3200" b="0" strike="noStrike" spc="-1" dirty="0">
                <a:solidFill>
                  <a:srgbClr val="000000"/>
                </a:solidFill>
                <a:latin typeface="Trebuchet MS"/>
              </a:rPr>
              <a:t>满载</a:t>
            </a:r>
            <a:endParaRPr lang="en-US" sz="3200" b="0" strike="noStrike" spc="-1" dirty="0">
              <a:latin typeface="Arial"/>
            </a:endParaRPr>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2"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4400" b="0" strike="noStrike" spc="-1" dirty="0">
                <a:solidFill>
                  <a:srgbClr val="000000"/>
                </a:solidFill>
                <a:latin typeface="Trebuchet MS"/>
              </a:rPr>
              <a:t>微型基准测试计时</a:t>
            </a:r>
            <a:r>
              <a:rPr lang="en-US" sz="4400" b="0" strike="noStrike" spc="-1" dirty="0">
                <a:solidFill>
                  <a:srgbClr val="000000"/>
                </a:solidFill>
                <a:latin typeface="Trebuchet MS"/>
              </a:rPr>
              <a:t>(C)</a:t>
            </a:r>
            <a:endParaRPr lang="en-US" sz="4400" b="0" strike="noStrike" spc="-1" dirty="0">
              <a:latin typeface="Arial"/>
            </a:endParaRPr>
          </a:p>
        </p:txBody>
      </p:sp>
      <p:sp>
        <p:nvSpPr>
          <p:cNvPr id="1893" name="CustomShape 2"/>
          <p:cNvSpPr/>
          <p:nvPr/>
        </p:nvSpPr>
        <p:spPr>
          <a:xfrm>
            <a:off x="179640" y="1600200"/>
            <a:ext cx="8784360" cy="5068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360"/>
              </a:spcBef>
            </a:pPr>
            <a:r>
              <a:rPr lang="en-US" sz="1800" b="1" strike="noStrike" spc="-1" dirty="0">
                <a:solidFill>
                  <a:srgbClr val="4F81BD"/>
                </a:solidFill>
                <a:latin typeface="Courier New Bold"/>
              </a:rPr>
              <a:t>for</a:t>
            </a:r>
            <a:r>
              <a:rPr lang="en-US" sz="1800" b="1" strike="noStrike" spc="-1" dirty="0">
                <a:solidFill>
                  <a:srgbClr val="000000"/>
                </a:solidFill>
                <a:latin typeface="Courier New Bold"/>
              </a:rPr>
              <a:t> (</a:t>
            </a:r>
            <a:r>
              <a:rPr lang="en-US" sz="1800" b="1" strike="noStrike" spc="-1" dirty="0">
                <a:solidFill>
                  <a:srgbClr val="C0504D"/>
                </a:solidFill>
                <a:latin typeface="Courier New Bold"/>
              </a:rPr>
              <a:t>int </a:t>
            </a:r>
            <a:r>
              <a:rPr lang="en-US" sz="1800" b="1" strike="noStrike" spc="-1" dirty="0" err="1">
                <a:solidFill>
                  <a:srgbClr val="000000"/>
                </a:solidFill>
                <a:latin typeface="Courier New Bold"/>
              </a:rPr>
              <a:t>i</a:t>
            </a:r>
            <a:r>
              <a:rPr lang="en-US" sz="1800" b="1" strike="noStrike" spc="-1" dirty="0">
                <a:solidFill>
                  <a:srgbClr val="000000"/>
                </a:solidFill>
                <a:latin typeface="Courier New Bold"/>
              </a:rPr>
              <a:t> = 0; </a:t>
            </a:r>
            <a:r>
              <a:rPr lang="en-US" sz="1800" b="1" strike="noStrike" spc="-1" dirty="0" err="1">
                <a:solidFill>
                  <a:srgbClr val="000000"/>
                </a:solidFill>
                <a:latin typeface="Courier New Bold"/>
              </a:rPr>
              <a:t>i</a:t>
            </a:r>
            <a:r>
              <a:rPr lang="en-US" sz="1800" b="1" strike="noStrike" spc="-1" dirty="0">
                <a:solidFill>
                  <a:srgbClr val="000000"/>
                </a:solidFill>
                <a:latin typeface="Courier New Bold"/>
              </a:rPr>
              <a:t> &lt; </a:t>
            </a:r>
            <a:r>
              <a:rPr lang="en-US" sz="1800" b="1" strike="noStrike" spc="-1" dirty="0" err="1">
                <a:solidFill>
                  <a:srgbClr val="000000"/>
                </a:solidFill>
                <a:latin typeface="Courier New Bold"/>
              </a:rPr>
              <a:t>numDevices</a:t>
            </a:r>
            <a:r>
              <a:rPr lang="en-US" sz="1800" b="1" strike="noStrike" spc="-1" dirty="0">
                <a:solidFill>
                  <a:srgbClr val="000000"/>
                </a:solidFill>
                <a:latin typeface="Courier New Bold"/>
              </a:rPr>
              <a:t>; </a:t>
            </a:r>
            <a:r>
              <a:rPr lang="en-US" sz="1800" b="1" strike="noStrike" spc="-1" dirty="0" err="1">
                <a:solidFill>
                  <a:srgbClr val="000000"/>
                </a:solidFill>
                <a:latin typeface="Courier New Bold"/>
              </a:rPr>
              <a:t>i</a:t>
            </a:r>
            <a:r>
              <a:rPr lang="en-US" sz="1800" b="1" strike="noStrike" spc="-1" dirty="0">
                <a:solidFill>
                  <a:srgbClr val="000000"/>
                </a:solidFill>
                <a:latin typeface="Courier New Bold"/>
              </a:rPr>
              <a:t>++) {</a:t>
            </a:r>
            <a:endParaRPr lang="en-US" sz="1800" b="0" strike="noStrike" spc="-1" dirty="0">
              <a:latin typeface="Arial"/>
            </a:endParaRPr>
          </a:p>
          <a:p>
            <a:pPr>
              <a:lnSpc>
                <a:spcPct val="100000"/>
              </a:lnSpc>
              <a:spcBef>
                <a:spcPts val="360"/>
              </a:spcBef>
            </a:pPr>
            <a:r>
              <a:rPr lang="en-US" sz="1800" b="1" strike="noStrike" spc="-1" dirty="0">
                <a:solidFill>
                  <a:srgbClr val="000000"/>
                </a:solidFill>
                <a:latin typeface="Courier New Bold"/>
              </a:rPr>
              <a:t>   // </a:t>
            </a:r>
            <a:r>
              <a:rPr lang="zh-CN" altLang="en-US" sz="1800" b="1" strike="noStrike" spc="-1" dirty="0">
                <a:solidFill>
                  <a:srgbClr val="000000"/>
                </a:solidFill>
                <a:latin typeface="Courier New Bold"/>
              </a:rPr>
              <a:t>等待核函数执行完毕 </a:t>
            </a:r>
            <a:r>
              <a:rPr lang="en-US" sz="1800" b="1" strike="noStrike" spc="-1" dirty="0">
                <a:solidFill>
                  <a:srgbClr val="000000"/>
                </a:solidFill>
                <a:latin typeface="Courier New Bold"/>
              </a:rPr>
              <a:t>Wait for the kernel to finish</a:t>
            </a:r>
            <a:endParaRPr lang="en-US" sz="1800" b="0" strike="noStrike" spc="-1" dirty="0">
              <a:latin typeface="Arial"/>
            </a:endParaRPr>
          </a:p>
          <a:p>
            <a:pPr>
              <a:lnSpc>
                <a:spcPct val="100000"/>
              </a:lnSpc>
              <a:spcBef>
                <a:spcPts val="360"/>
              </a:spcBef>
            </a:pPr>
            <a:r>
              <a:rPr lang="en-US" sz="1800" b="1" strike="noStrike" spc="-1" dirty="0">
                <a:solidFill>
                  <a:srgbClr val="000000"/>
                </a:solidFill>
                <a:latin typeface="Courier New Bold"/>
              </a:rPr>
              <a:t>   ret = </a:t>
            </a:r>
            <a:r>
              <a:rPr lang="en-US" sz="1800" b="1" strike="noStrike" spc="-1" dirty="0" err="1">
                <a:solidFill>
                  <a:srgbClr val="17375E"/>
                </a:solidFill>
                <a:latin typeface="Courier New Bold"/>
              </a:rPr>
              <a:t>clFinish</a:t>
            </a:r>
            <a:r>
              <a:rPr lang="en-US" sz="1800" b="1" strike="noStrike" spc="-1" dirty="0">
                <a:solidFill>
                  <a:srgbClr val="000000"/>
                </a:solidFill>
                <a:latin typeface="Courier New Bold"/>
              </a:rPr>
              <a:t>(</a:t>
            </a:r>
            <a:r>
              <a:rPr lang="en-US" sz="1800" b="1" strike="noStrike" spc="-1" dirty="0" err="1">
                <a:solidFill>
                  <a:srgbClr val="000000"/>
                </a:solidFill>
                <a:latin typeface="Courier New Bold"/>
              </a:rPr>
              <a:t>oclDevices</a:t>
            </a:r>
            <a:r>
              <a:rPr lang="en-US" sz="1800" b="1" strike="noStrike" spc="-1" dirty="0">
                <a:solidFill>
                  <a:srgbClr val="000000"/>
                </a:solidFill>
                <a:latin typeface="Courier New Bold"/>
              </a:rPr>
              <a:t>[</a:t>
            </a:r>
            <a:r>
              <a:rPr lang="en-US" sz="1800" b="1" strike="noStrike" spc="-1" dirty="0" err="1">
                <a:solidFill>
                  <a:srgbClr val="000000"/>
                </a:solidFill>
                <a:latin typeface="Courier New Bold"/>
              </a:rPr>
              <a:t>i</a:t>
            </a:r>
            <a:r>
              <a:rPr lang="en-US" sz="1800" b="1" strike="noStrike" spc="-1" dirty="0">
                <a:solidFill>
                  <a:srgbClr val="000000"/>
                </a:solidFill>
                <a:latin typeface="Courier New Bold"/>
              </a:rPr>
              <a:t>].queue);</a:t>
            </a:r>
            <a:endParaRPr lang="en-US" sz="1800" b="0" strike="noStrike" spc="-1" dirty="0">
              <a:latin typeface="Arial"/>
            </a:endParaRPr>
          </a:p>
          <a:p>
            <a:pPr>
              <a:lnSpc>
                <a:spcPct val="100000"/>
              </a:lnSpc>
              <a:spcBef>
                <a:spcPts val="360"/>
              </a:spcBef>
            </a:pPr>
            <a:r>
              <a:rPr lang="en-US" sz="1800" b="1" strike="noStrike" spc="-1" dirty="0">
                <a:solidFill>
                  <a:srgbClr val="000000"/>
                </a:solidFill>
                <a:latin typeface="Courier New Bold"/>
              </a:rPr>
              <a:t>   // </a:t>
            </a:r>
            <a:r>
              <a:rPr lang="zh-CN" altLang="en-US" sz="1800" b="1" strike="noStrike" spc="-1" dirty="0">
                <a:solidFill>
                  <a:srgbClr val="000000"/>
                </a:solidFill>
                <a:latin typeface="Courier New Bold"/>
              </a:rPr>
              <a:t>更新计时器 </a:t>
            </a:r>
            <a:r>
              <a:rPr lang="en-US" sz="1800" b="1" strike="noStrike" spc="-1" dirty="0">
                <a:solidFill>
                  <a:srgbClr val="000000"/>
                </a:solidFill>
                <a:latin typeface="Courier New Bold"/>
              </a:rPr>
              <a:t>Update timers</a:t>
            </a:r>
            <a:endParaRPr lang="en-US" sz="1800" b="0" strike="noStrike" spc="-1" dirty="0">
              <a:latin typeface="Arial"/>
            </a:endParaRPr>
          </a:p>
          <a:p>
            <a:pPr>
              <a:lnSpc>
                <a:spcPct val="100000"/>
              </a:lnSpc>
              <a:spcBef>
                <a:spcPts val="360"/>
              </a:spcBef>
            </a:pPr>
            <a:r>
              <a:rPr lang="en-US" sz="1800" b="1" strike="noStrike" spc="-1" dirty="0">
                <a:solidFill>
                  <a:srgbClr val="000000"/>
                </a:solidFill>
                <a:latin typeface="Courier New Bold"/>
              </a:rPr>
              <a:t>   </a:t>
            </a:r>
            <a:r>
              <a:rPr lang="en-US" sz="1800" b="1" strike="noStrike" spc="-1" dirty="0" err="1">
                <a:solidFill>
                  <a:srgbClr val="8064A2"/>
                </a:solidFill>
                <a:latin typeface="Courier New Bold"/>
              </a:rPr>
              <a:t>cl_ulong</a:t>
            </a:r>
            <a:r>
              <a:rPr lang="en-US" sz="1800" b="1" strike="noStrike" spc="-1" dirty="0">
                <a:solidFill>
                  <a:srgbClr val="8064A2"/>
                </a:solidFill>
                <a:latin typeface="Courier New Bold"/>
              </a:rPr>
              <a:t> </a:t>
            </a:r>
            <a:r>
              <a:rPr lang="en-US" sz="1800" b="1" strike="noStrike" spc="-1" dirty="0">
                <a:solidFill>
                  <a:srgbClr val="000000"/>
                </a:solidFill>
                <a:latin typeface="Courier New Bold"/>
              </a:rPr>
              <a:t>start, end;</a:t>
            </a:r>
            <a:endParaRPr lang="en-US" sz="1800" b="0" strike="noStrike" spc="-1" dirty="0">
              <a:latin typeface="Arial"/>
            </a:endParaRPr>
          </a:p>
          <a:p>
            <a:pPr>
              <a:lnSpc>
                <a:spcPct val="100000"/>
              </a:lnSpc>
              <a:spcBef>
                <a:spcPts val="360"/>
              </a:spcBef>
            </a:pPr>
            <a:r>
              <a:rPr lang="en-US" sz="1800" b="1" strike="noStrike" spc="-1" dirty="0">
                <a:solidFill>
                  <a:srgbClr val="000000"/>
                </a:solidFill>
                <a:latin typeface="Courier New Bold"/>
              </a:rPr>
              <a:t>   ret = </a:t>
            </a:r>
            <a:r>
              <a:rPr lang="en-US" sz="1800" b="1" strike="noStrike" spc="-1" dirty="0" err="1">
                <a:solidFill>
                  <a:srgbClr val="17375E"/>
                </a:solidFill>
                <a:latin typeface="Courier New Bold"/>
              </a:rPr>
              <a:t>clGetEventProfilingInfo</a:t>
            </a:r>
            <a:r>
              <a:rPr lang="en-US" sz="1800" b="1" strike="noStrike" spc="-1" dirty="0">
                <a:solidFill>
                  <a:srgbClr val="000000"/>
                </a:solidFill>
                <a:latin typeface="Courier New Bold"/>
              </a:rPr>
              <a:t>(</a:t>
            </a:r>
            <a:r>
              <a:rPr lang="en-US" sz="1800" b="1" strike="noStrike" spc="-1" dirty="0" err="1">
                <a:solidFill>
                  <a:srgbClr val="000000"/>
                </a:solidFill>
                <a:latin typeface="Courier New Bold"/>
              </a:rPr>
              <a:t>oclDevices</a:t>
            </a:r>
            <a:r>
              <a:rPr lang="en-US" sz="1800" b="1" strike="noStrike" spc="-1" dirty="0">
                <a:solidFill>
                  <a:srgbClr val="000000"/>
                </a:solidFill>
                <a:latin typeface="Courier New Bold"/>
              </a:rPr>
              <a:t>[</a:t>
            </a:r>
            <a:r>
              <a:rPr lang="en-US" sz="1800" b="1" strike="noStrike" spc="-1" dirty="0" err="1">
                <a:solidFill>
                  <a:srgbClr val="000000"/>
                </a:solidFill>
                <a:latin typeface="Courier New Bold"/>
              </a:rPr>
              <a:t>i</a:t>
            </a:r>
            <a:r>
              <a:rPr lang="en-US" sz="1800" b="1" strike="noStrike" spc="-1" dirty="0">
                <a:solidFill>
                  <a:srgbClr val="000000"/>
                </a:solidFill>
                <a:latin typeface="Courier New Bold"/>
              </a:rPr>
              <a:t>].</a:t>
            </a:r>
            <a:r>
              <a:rPr lang="en-US" sz="1800" b="1" strike="noStrike" spc="-1" dirty="0" err="1">
                <a:solidFill>
                  <a:srgbClr val="000000"/>
                </a:solidFill>
                <a:latin typeface="Courier New Bold"/>
              </a:rPr>
              <a:t>kernelEvent</a:t>
            </a:r>
            <a:r>
              <a:rPr lang="en-US" sz="1800" b="1" strike="noStrike" spc="-1" dirty="0">
                <a:solidFill>
                  <a:srgbClr val="000000"/>
                </a:solidFill>
                <a:latin typeface="Courier New Bold"/>
              </a:rPr>
              <a:t>,</a:t>
            </a:r>
            <a:endParaRPr lang="en-US" sz="1800" b="0" strike="noStrike" spc="-1" dirty="0">
              <a:latin typeface="Arial"/>
            </a:endParaRPr>
          </a:p>
          <a:p>
            <a:pPr>
              <a:lnSpc>
                <a:spcPct val="100000"/>
              </a:lnSpc>
              <a:spcBef>
                <a:spcPts val="360"/>
              </a:spcBef>
            </a:pPr>
            <a:r>
              <a:rPr lang="en-US" sz="1800" b="1" strike="noStrike" spc="-1" dirty="0">
                <a:solidFill>
                  <a:srgbClr val="000000"/>
                </a:solidFill>
                <a:latin typeface="Courier New Bold"/>
              </a:rPr>
              <a:t>             	</a:t>
            </a:r>
            <a:r>
              <a:rPr lang="en-US" sz="1800" b="1" strike="noStrike" spc="-1" dirty="0">
                <a:solidFill>
                  <a:srgbClr val="8064A2"/>
                </a:solidFill>
                <a:latin typeface="Courier New Bold"/>
              </a:rPr>
              <a:t>CL_PROFILING_COMMAND_START</a:t>
            </a:r>
            <a:r>
              <a:rPr lang="en-US" sz="1800" b="1" strike="noStrike" spc="-1" dirty="0">
                <a:solidFill>
                  <a:srgbClr val="000000"/>
                </a:solidFill>
                <a:latin typeface="Courier New Bold"/>
              </a:rPr>
              <a:t>, </a:t>
            </a:r>
            <a:endParaRPr lang="en-US" sz="1800" b="0" strike="noStrike" spc="-1" dirty="0">
              <a:latin typeface="Arial"/>
            </a:endParaRPr>
          </a:p>
          <a:p>
            <a:pPr>
              <a:lnSpc>
                <a:spcPct val="100000"/>
              </a:lnSpc>
              <a:spcBef>
                <a:spcPts val="360"/>
              </a:spcBef>
            </a:pPr>
            <a:r>
              <a:rPr lang="en-US" sz="1800" b="1" strike="noStrike" spc="-1" dirty="0">
                <a:solidFill>
                  <a:srgbClr val="17375E"/>
                </a:solidFill>
                <a:latin typeface="Courier New Bold"/>
              </a:rPr>
              <a:t>		</a:t>
            </a:r>
            <a:r>
              <a:rPr lang="en-US" sz="1800" b="1" strike="noStrike" spc="-1" dirty="0" err="1">
                <a:solidFill>
                  <a:srgbClr val="17375E"/>
                </a:solidFill>
                <a:latin typeface="Courier New Bold"/>
              </a:rPr>
              <a:t>sizeof</a:t>
            </a:r>
            <a:r>
              <a:rPr lang="en-US" sz="1800" b="1" strike="noStrike" spc="-1" dirty="0">
                <a:solidFill>
                  <a:srgbClr val="000000"/>
                </a:solidFill>
                <a:latin typeface="Courier New Bold"/>
              </a:rPr>
              <a:t>(</a:t>
            </a:r>
            <a:r>
              <a:rPr lang="en-US" sz="1800" b="1" strike="noStrike" spc="-1" dirty="0" err="1">
                <a:solidFill>
                  <a:srgbClr val="000000"/>
                </a:solidFill>
                <a:latin typeface="Courier New Bold"/>
              </a:rPr>
              <a:t>cl_ulong</a:t>
            </a:r>
            <a:r>
              <a:rPr lang="en-US" sz="1800" b="1" strike="noStrike" spc="-1" dirty="0">
                <a:solidFill>
                  <a:srgbClr val="000000"/>
                </a:solidFill>
                <a:latin typeface="Courier New Bold"/>
              </a:rPr>
              <a:t>), &amp;start, NULL);</a:t>
            </a:r>
            <a:endParaRPr lang="en-US" sz="1800" b="0" strike="noStrike" spc="-1" dirty="0">
              <a:latin typeface="Arial"/>
            </a:endParaRPr>
          </a:p>
          <a:p>
            <a:pPr>
              <a:lnSpc>
                <a:spcPct val="100000"/>
              </a:lnSpc>
              <a:spcBef>
                <a:spcPts val="360"/>
              </a:spcBef>
            </a:pPr>
            <a:r>
              <a:rPr lang="en-US" sz="1800" b="1" strike="noStrike" spc="-1" dirty="0">
                <a:solidFill>
                  <a:srgbClr val="000000"/>
                </a:solidFill>
                <a:latin typeface="Courier New Bold"/>
              </a:rPr>
              <a:t>   ret |= </a:t>
            </a:r>
            <a:r>
              <a:rPr lang="en-US" sz="1800" b="1" strike="noStrike" spc="-1" dirty="0" err="1">
                <a:solidFill>
                  <a:srgbClr val="17375E"/>
                </a:solidFill>
                <a:latin typeface="Courier New Bold"/>
              </a:rPr>
              <a:t>clGetEventProfilingInfo</a:t>
            </a:r>
            <a:r>
              <a:rPr lang="en-US" sz="1800" b="1" strike="noStrike" spc="-1" dirty="0">
                <a:solidFill>
                  <a:srgbClr val="000000"/>
                </a:solidFill>
                <a:latin typeface="Courier New Bold"/>
              </a:rPr>
              <a:t>(</a:t>
            </a:r>
            <a:r>
              <a:rPr lang="en-US" sz="1800" b="1" strike="noStrike" spc="-1" dirty="0" err="1">
                <a:solidFill>
                  <a:srgbClr val="000000"/>
                </a:solidFill>
                <a:latin typeface="Courier New Bold"/>
              </a:rPr>
              <a:t>oclDevices</a:t>
            </a:r>
            <a:r>
              <a:rPr lang="en-US" sz="1800" b="1" strike="noStrike" spc="-1" dirty="0">
                <a:solidFill>
                  <a:srgbClr val="000000"/>
                </a:solidFill>
                <a:latin typeface="Courier New Bold"/>
              </a:rPr>
              <a:t>[</a:t>
            </a:r>
            <a:r>
              <a:rPr lang="en-US" sz="1800" b="1" strike="noStrike" spc="-1" dirty="0" err="1">
                <a:solidFill>
                  <a:srgbClr val="000000"/>
                </a:solidFill>
                <a:latin typeface="Courier New Bold"/>
              </a:rPr>
              <a:t>i</a:t>
            </a:r>
            <a:r>
              <a:rPr lang="en-US" sz="1800" b="1" strike="noStrike" spc="-1" dirty="0">
                <a:solidFill>
                  <a:srgbClr val="000000"/>
                </a:solidFill>
                <a:latin typeface="Courier New Bold"/>
              </a:rPr>
              <a:t>].</a:t>
            </a:r>
            <a:r>
              <a:rPr lang="en-US" sz="1800" b="1" strike="noStrike" spc="-1" dirty="0" err="1">
                <a:solidFill>
                  <a:srgbClr val="000000"/>
                </a:solidFill>
                <a:latin typeface="Courier New Bold"/>
              </a:rPr>
              <a:t>kernelEvent</a:t>
            </a:r>
            <a:r>
              <a:rPr lang="en-US" sz="1800" b="1" strike="noStrike" spc="-1" dirty="0">
                <a:solidFill>
                  <a:srgbClr val="000000"/>
                </a:solidFill>
                <a:latin typeface="Courier New Bold"/>
              </a:rPr>
              <a:t>, </a:t>
            </a:r>
            <a:endParaRPr lang="en-US" sz="1800" b="0" strike="noStrike" spc="-1" dirty="0">
              <a:latin typeface="Arial"/>
            </a:endParaRPr>
          </a:p>
          <a:p>
            <a:pPr>
              <a:lnSpc>
                <a:spcPct val="100000"/>
              </a:lnSpc>
              <a:spcBef>
                <a:spcPts val="360"/>
              </a:spcBef>
            </a:pPr>
            <a:r>
              <a:rPr lang="en-US" sz="1800" b="1" strike="noStrike" spc="-1" dirty="0">
                <a:solidFill>
                  <a:srgbClr val="000000"/>
                </a:solidFill>
                <a:latin typeface="Courier New Bold"/>
              </a:rPr>
              <a:t>             	</a:t>
            </a:r>
            <a:r>
              <a:rPr lang="en-US" sz="1800" b="1" strike="noStrike" spc="-1" dirty="0">
                <a:solidFill>
                  <a:srgbClr val="8064A2"/>
                </a:solidFill>
                <a:latin typeface="Courier New Bold"/>
              </a:rPr>
              <a:t>CL_PROFILING_COMMAND_END</a:t>
            </a:r>
            <a:r>
              <a:rPr lang="en-US" sz="1800" b="1" strike="noStrike" spc="-1" dirty="0">
                <a:solidFill>
                  <a:srgbClr val="000000"/>
                </a:solidFill>
                <a:latin typeface="Courier New Bold"/>
              </a:rPr>
              <a:t>, </a:t>
            </a:r>
            <a:endParaRPr lang="en-US" sz="1800" b="0" strike="noStrike" spc="-1" dirty="0">
              <a:latin typeface="Arial"/>
            </a:endParaRPr>
          </a:p>
          <a:p>
            <a:pPr>
              <a:lnSpc>
                <a:spcPct val="100000"/>
              </a:lnSpc>
              <a:spcBef>
                <a:spcPts val="360"/>
              </a:spcBef>
            </a:pPr>
            <a:r>
              <a:rPr lang="en-US" sz="1800" b="1" strike="noStrike" spc="-1" dirty="0">
                <a:solidFill>
                  <a:srgbClr val="17375E"/>
                </a:solidFill>
                <a:latin typeface="Courier New Bold"/>
              </a:rPr>
              <a:t>		</a:t>
            </a:r>
            <a:r>
              <a:rPr lang="en-US" sz="1800" b="1" strike="noStrike" spc="-1" dirty="0" err="1">
                <a:solidFill>
                  <a:srgbClr val="17375E"/>
                </a:solidFill>
                <a:latin typeface="Courier New Bold"/>
              </a:rPr>
              <a:t>sizeof</a:t>
            </a:r>
            <a:r>
              <a:rPr lang="en-US" sz="1800" b="1" strike="noStrike" spc="-1" dirty="0">
                <a:solidFill>
                  <a:srgbClr val="000000"/>
                </a:solidFill>
                <a:latin typeface="Courier New Bold"/>
              </a:rPr>
              <a:t>(</a:t>
            </a:r>
            <a:r>
              <a:rPr lang="en-US" sz="1800" b="1" strike="noStrike" spc="-1" dirty="0" err="1">
                <a:solidFill>
                  <a:srgbClr val="000000"/>
                </a:solidFill>
                <a:latin typeface="Courier New Bold"/>
              </a:rPr>
              <a:t>cl_ulong</a:t>
            </a:r>
            <a:r>
              <a:rPr lang="en-US" sz="1800" b="1" strike="noStrike" spc="-1" dirty="0">
                <a:solidFill>
                  <a:srgbClr val="000000"/>
                </a:solidFill>
                <a:latin typeface="Courier New Bold"/>
              </a:rPr>
              <a:t>), &amp;end, NULL);</a:t>
            </a:r>
            <a:endParaRPr lang="en-US" sz="1800" b="0" strike="noStrike" spc="-1" dirty="0">
              <a:latin typeface="Arial"/>
            </a:endParaRPr>
          </a:p>
          <a:p>
            <a:pPr>
              <a:lnSpc>
                <a:spcPct val="100000"/>
              </a:lnSpc>
              <a:spcBef>
                <a:spcPts val="360"/>
              </a:spcBef>
            </a:pPr>
            <a:r>
              <a:rPr lang="en-US" sz="1800" b="1" strike="noStrike" spc="-1" dirty="0">
                <a:solidFill>
                  <a:srgbClr val="000000"/>
                </a:solidFill>
                <a:latin typeface="Courier New Bold"/>
              </a:rPr>
              <a:t>   </a:t>
            </a:r>
            <a:r>
              <a:rPr lang="en-US" sz="1800" b="1" strike="noStrike" spc="-1" dirty="0">
                <a:solidFill>
                  <a:srgbClr val="C0504D"/>
                </a:solidFill>
                <a:latin typeface="Courier New Bold"/>
              </a:rPr>
              <a:t>long</a:t>
            </a:r>
            <a:r>
              <a:rPr lang="en-US" sz="1800" b="1" strike="noStrike" spc="-1" dirty="0">
                <a:solidFill>
                  <a:srgbClr val="000000"/>
                </a:solidFill>
                <a:latin typeface="Courier New Bold"/>
              </a:rPr>
              <a:t> </a:t>
            </a:r>
            <a:r>
              <a:rPr lang="en-US" sz="1800" b="1" strike="noStrike" spc="-1" dirty="0" err="1">
                <a:solidFill>
                  <a:srgbClr val="000000"/>
                </a:solidFill>
                <a:latin typeface="Courier New Bold"/>
              </a:rPr>
              <a:t>timeTaken</a:t>
            </a:r>
            <a:r>
              <a:rPr lang="en-US" sz="1800" b="1" strike="noStrike" spc="-1" dirty="0">
                <a:solidFill>
                  <a:srgbClr val="000000"/>
                </a:solidFill>
                <a:latin typeface="Courier New Bold"/>
              </a:rPr>
              <a:t> = (end - start);</a:t>
            </a:r>
            <a:endParaRPr lang="en-US" sz="1800" b="0" strike="noStrike" spc="-1" dirty="0">
              <a:latin typeface="Arial"/>
            </a:endParaRPr>
          </a:p>
          <a:p>
            <a:pPr>
              <a:lnSpc>
                <a:spcPct val="100000"/>
              </a:lnSpc>
              <a:spcBef>
                <a:spcPts val="360"/>
              </a:spcBef>
            </a:pPr>
            <a:r>
              <a:rPr lang="en-US" sz="1800" b="1" strike="noStrike" spc="-1" dirty="0">
                <a:solidFill>
                  <a:srgbClr val="000000"/>
                </a:solidFill>
                <a:latin typeface="Courier New Bold"/>
              </a:rPr>
              <a:t>   speeds[</a:t>
            </a:r>
            <a:r>
              <a:rPr lang="en-US" sz="1800" b="1" strike="noStrike" spc="-1" dirty="0" err="1">
                <a:solidFill>
                  <a:srgbClr val="000000"/>
                </a:solidFill>
                <a:latin typeface="Courier New Bold"/>
              </a:rPr>
              <a:t>i</a:t>
            </a:r>
            <a:r>
              <a:rPr lang="en-US" sz="1800" b="1" strike="noStrike" spc="-1" dirty="0">
                <a:solidFill>
                  <a:srgbClr val="000000"/>
                </a:solidFill>
                <a:latin typeface="Courier New Bold"/>
              </a:rPr>
              <a:t>] = </a:t>
            </a:r>
            <a:r>
              <a:rPr lang="en-US" sz="1800" b="1" strike="noStrike" spc="-1" dirty="0" err="1">
                <a:solidFill>
                  <a:srgbClr val="000000"/>
                </a:solidFill>
                <a:latin typeface="Courier New Bold"/>
              </a:rPr>
              <a:t>timeTaken</a:t>
            </a:r>
            <a:r>
              <a:rPr lang="en-US" sz="1800" b="1" strike="noStrike" spc="-1" dirty="0">
                <a:solidFill>
                  <a:srgbClr val="000000"/>
                </a:solidFill>
                <a:latin typeface="Courier New Bold"/>
              </a:rPr>
              <a:t> / </a:t>
            </a:r>
            <a:r>
              <a:rPr lang="en-US" sz="1800" b="1" strike="noStrike" spc="-1" dirty="0" err="1">
                <a:solidFill>
                  <a:srgbClr val="000000"/>
                </a:solidFill>
                <a:latin typeface="Courier New Bold"/>
              </a:rPr>
              <a:t>oclDevices</a:t>
            </a:r>
            <a:r>
              <a:rPr lang="en-US" sz="1800" b="1" strike="noStrike" spc="-1" dirty="0">
                <a:solidFill>
                  <a:srgbClr val="000000"/>
                </a:solidFill>
                <a:latin typeface="Courier New Bold"/>
              </a:rPr>
              <a:t>[</a:t>
            </a:r>
            <a:r>
              <a:rPr lang="en-US" sz="1800" b="1" strike="noStrike" spc="-1" dirty="0" err="1">
                <a:solidFill>
                  <a:srgbClr val="000000"/>
                </a:solidFill>
                <a:latin typeface="Courier New Bold"/>
              </a:rPr>
              <a:t>i</a:t>
            </a:r>
            <a:r>
              <a:rPr lang="en-US" sz="1800" b="1" strike="noStrike" spc="-1" dirty="0">
                <a:solidFill>
                  <a:srgbClr val="000000"/>
                </a:solidFill>
                <a:latin typeface="Courier New Bold"/>
              </a:rPr>
              <a:t>].load;</a:t>
            </a:r>
            <a:endParaRPr lang="en-US" sz="1800" b="0" strike="noStrike" spc="-1" dirty="0">
              <a:latin typeface="Arial"/>
            </a:endParaRPr>
          </a:p>
          <a:p>
            <a:pPr>
              <a:lnSpc>
                <a:spcPct val="100000"/>
              </a:lnSpc>
              <a:spcBef>
                <a:spcPts val="360"/>
              </a:spcBef>
            </a:pPr>
            <a:r>
              <a:rPr lang="en-US" sz="1800" b="1" strike="noStrike" spc="-1" dirty="0">
                <a:solidFill>
                  <a:srgbClr val="000000"/>
                </a:solidFill>
                <a:latin typeface="Courier New Bold"/>
              </a:rPr>
              <a:t>}</a:t>
            </a:r>
            <a:endParaRPr lang="en-US" sz="1800" b="0" strike="noStrike" spc="-1" dirty="0">
              <a:latin typeface="Arial"/>
            </a:endParaRPr>
          </a:p>
          <a:p>
            <a:pPr>
              <a:lnSpc>
                <a:spcPct val="100000"/>
              </a:lnSpc>
              <a:spcBef>
                <a:spcPts val="360"/>
              </a:spcBef>
            </a:pPr>
            <a:endParaRPr lang="en-US" sz="1800" b="0" strike="noStrike" spc="-1" dirty="0">
              <a:latin typeface="Arial"/>
            </a:endParaRPr>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 name="CustomShape 1"/>
          <p:cNvSpPr/>
          <p:nvPr/>
        </p:nvSpPr>
        <p:spPr>
          <a:xfrm>
            <a:off x="107640" y="-99360"/>
            <a:ext cx="8856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4400" spc="-1" dirty="0">
                <a:solidFill>
                  <a:srgbClr val="000000"/>
                </a:solidFill>
                <a:latin typeface="Trebuchet MS"/>
              </a:rPr>
              <a:t>针对可移植性能的一些建议</a:t>
            </a:r>
            <a:endParaRPr lang="en-US" altLang="zh-CN" sz="4400" spc="-1" dirty="0"/>
          </a:p>
        </p:txBody>
      </p:sp>
      <p:sp>
        <p:nvSpPr>
          <p:cNvPr id="1895" name="CustomShape 2"/>
          <p:cNvSpPr/>
          <p:nvPr/>
        </p:nvSpPr>
        <p:spPr>
          <a:xfrm>
            <a:off x="179640" y="1196640"/>
            <a:ext cx="8784360" cy="5660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marL="343080" indent="-342360">
              <a:lnSpc>
                <a:spcPct val="110000"/>
              </a:lnSpc>
              <a:spcBef>
                <a:spcPts val="641"/>
              </a:spcBef>
              <a:buClr>
                <a:srgbClr val="C0504D"/>
              </a:buClr>
              <a:buFont typeface="Arial"/>
              <a:buChar char="•"/>
            </a:pPr>
            <a:r>
              <a:rPr lang="zh-CN" altLang="en-US" sz="3200" b="0" strike="noStrike" spc="-1" dirty="0">
                <a:solidFill>
                  <a:srgbClr val="C0504D"/>
                </a:solidFill>
                <a:latin typeface="Trebuchet MS"/>
              </a:rPr>
              <a:t>设备不同则对应的最优工作组规模也不同</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比如，对于 </a:t>
            </a:r>
            <a:r>
              <a:rPr lang="en-US" altLang="zh-CN" sz="2800" b="0" strike="noStrike" spc="-1" dirty="0">
                <a:solidFill>
                  <a:srgbClr val="000000"/>
                </a:solidFill>
                <a:latin typeface="Trebuchet MS"/>
              </a:rPr>
              <a:t>CPU</a:t>
            </a:r>
            <a:r>
              <a:rPr lang="zh-CN" altLang="en-US" sz="2800" spc="-1" dirty="0">
                <a:solidFill>
                  <a:srgbClr val="000000"/>
                </a:solidFill>
                <a:latin typeface="Trebuchet MS"/>
              </a:rPr>
              <a:t> 来说，每个工作组一个工作项就比较合适，而对 </a:t>
            </a:r>
            <a:r>
              <a:rPr lang="en-US" altLang="zh-CN" sz="2800" spc="-1" dirty="0">
                <a:solidFill>
                  <a:srgbClr val="000000"/>
                </a:solidFill>
                <a:latin typeface="Trebuchet MS"/>
              </a:rPr>
              <a:t>GPU </a:t>
            </a:r>
            <a:r>
              <a:rPr lang="zh-CN" altLang="en-US" sz="2800" spc="-1" dirty="0">
                <a:solidFill>
                  <a:srgbClr val="000000"/>
                </a:solidFill>
                <a:latin typeface="Trebuchet MS"/>
              </a:rPr>
              <a:t>来说，每个工作组就最好有很多工作项（通常是每个计算单元（</a:t>
            </a:r>
            <a:r>
              <a:rPr lang="en-US" altLang="zh-CN" sz="2800" spc="-1" dirty="0">
                <a:solidFill>
                  <a:srgbClr val="000000"/>
                </a:solidFill>
                <a:latin typeface="Trebuchet MS"/>
              </a:rPr>
              <a:t>CU</a:t>
            </a:r>
            <a:r>
              <a:rPr lang="zh-CN" altLang="en-US" sz="2800" spc="-1" dirty="0">
                <a:solidFill>
                  <a:srgbClr val="000000"/>
                </a:solidFill>
                <a:latin typeface="Trebuchet MS"/>
              </a:rPr>
              <a:t>）上处理元素（</a:t>
            </a:r>
            <a:r>
              <a:rPr lang="en-US" altLang="zh-CN" sz="2800" spc="-1" dirty="0">
                <a:solidFill>
                  <a:srgbClr val="000000"/>
                </a:solidFill>
                <a:latin typeface="Trebuchet MS"/>
              </a:rPr>
              <a:t>PE</a:t>
            </a:r>
            <a:r>
              <a:rPr lang="zh-CN" altLang="en-US" sz="2800" spc="-1" dirty="0">
                <a:solidFill>
                  <a:srgbClr val="000000"/>
                </a:solidFill>
                <a:latin typeface="Trebuchet MS"/>
              </a:rPr>
              <a:t>）的整数倍，比如</a:t>
            </a:r>
            <a:r>
              <a:rPr lang="en-US" altLang="zh-CN" sz="2800" spc="-1" dirty="0">
                <a:solidFill>
                  <a:srgbClr val="000000"/>
                </a:solidFill>
                <a:latin typeface="Trebuchet MS"/>
              </a:rPr>
              <a:t>32/64</a:t>
            </a:r>
            <a:r>
              <a:rPr lang="zh-CN" altLang="en-US" sz="2800" spc="-1" dirty="0">
                <a:solidFill>
                  <a:srgbClr val="000000"/>
                </a:solidFill>
                <a:latin typeface="Trebuchet MS"/>
              </a:rPr>
              <a:t>等等）</a:t>
            </a:r>
            <a:endParaRPr lang="en-US" sz="2800" b="0" strike="noStrike" spc="-1" dirty="0">
              <a:latin typeface="Arial"/>
            </a:endParaRPr>
          </a:p>
          <a:p>
            <a:pPr marL="343080" indent="-342360">
              <a:lnSpc>
                <a:spcPct val="110000"/>
              </a:lnSpc>
              <a:spcBef>
                <a:spcPts val="641"/>
              </a:spcBef>
              <a:buClr>
                <a:srgbClr val="000000"/>
              </a:buClr>
              <a:buFont typeface="Arial"/>
              <a:buChar char="•"/>
            </a:pPr>
            <a:r>
              <a:rPr lang="zh-CN" altLang="en-US" sz="3200" b="0" strike="noStrike" spc="-1" dirty="0">
                <a:solidFill>
                  <a:srgbClr val="000000"/>
                </a:solidFill>
                <a:latin typeface="Trebuchet MS"/>
              </a:rPr>
              <a:t>从 </a:t>
            </a:r>
            <a:r>
              <a:rPr lang="en-US" sz="3200" b="0" strike="noStrike" spc="-1" dirty="0">
                <a:solidFill>
                  <a:srgbClr val="000000"/>
                </a:solidFill>
                <a:latin typeface="Trebuchet MS"/>
              </a:rPr>
              <a:t>OpenCL v1.1 </a:t>
            </a:r>
            <a:r>
              <a:rPr lang="zh-CN" altLang="en-US" sz="3200" b="0" strike="noStrike" spc="-1" dirty="0">
                <a:solidFill>
                  <a:srgbClr val="000000"/>
                </a:solidFill>
                <a:latin typeface="Trebuchet MS"/>
              </a:rPr>
              <a:t>开始，一旦一个核函数（</a:t>
            </a:r>
            <a:r>
              <a:rPr lang="en-US" altLang="zh-CN" sz="3200" b="0" strike="noStrike" spc="-1" dirty="0">
                <a:solidFill>
                  <a:srgbClr val="000000"/>
                </a:solidFill>
                <a:latin typeface="Trebuchet MS"/>
              </a:rPr>
              <a:t>kernel</a:t>
            </a:r>
            <a:r>
              <a:rPr lang="zh-CN" altLang="en-US" sz="3200" b="0" strike="noStrike" spc="-1" dirty="0">
                <a:solidFill>
                  <a:srgbClr val="000000"/>
                </a:solidFill>
                <a:latin typeface="Trebuchet MS"/>
              </a:rPr>
              <a:t>）针对某一个特定设备进行了构建，你就可以</a:t>
            </a:r>
            <a:r>
              <a:rPr lang="zh-CN" altLang="en-US" sz="3200" b="0" strike="noStrike" spc="-1" dirty="0">
                <a:solidFill>
                  <a:srgbClr val="C0504D"/>
                </a:solidFill>
                <a:latin typeface="Trebuchet MS"/>
              </a:rPr>
              <a:t>发现所用的工作组规模（</a:t>
            </a:r>
            <a:r>
              <a:rPr lang="en-US" altLang="zh-CN" sz="3200" spc="-1" dirty="0">
                <a:solidFill>
                  <a:srgbClr val="C0504D"/>
                </a:solidFill>
                <a:latin typeface="Trebuchet MS"/>
              </a:rPr>
              <a:t> preferred Work-Group size </a:t>
            </a:r>
            <a:r>
              <a:rPr lang="zh-CN" altLang="en-US" sz="3200" b="0" strike="noStrike" spc="-1" dirty="0">
                <a:solidFill>
                  <a:srgbClr val="C0504D"/>
                </a:solidFill>
                <a:latin typeface="Trebuchet MS"/>
              </a:rPr>
              <a:t>）</a:t>
            </a:r>
            <a:r>
              <a:rPr lang="en-US" sz="3200" b="0" strike="noStrike" spc="-1" dirty="0">
                <a:solidFill>
                  <a:srgbClr val="C0504D"/>
                </a:solidFill>
                <a:latin typeface="Trebuchet MS"/>
              </a:rPr>
              <a:t> </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一定要将工作项的综述精确地填补（</a:t>
            </a:r>
            <a:r>
              <a:rPr lang="en-US" altLang="zh-CN" sz="2800" b="0" strike="noStrike" spc="-1" dirty="0">
                <a:solidFill>
                  <a:srgbClr val="000000"/>
                </a:solidFill>
                <a:latin typeface="Trebuchet MS"/>
              </a:rPr>
              <a:t>pad</a:t>
            </a:r>
            <a:r>
              <a:rPr lang="zh-CN" altLang="en-US" sz="2800" b="0" strike="noStrike" spc="-1" dirty="0">
                <a:solidFill>
                  <a:srgbClr val="000000"/>
                </a:solidFill>
                <a:latin typeface="Trebuchet MS"/>
              </a:rPr>
              <a:t>）到这个数目</a:t>
            </a:r>
            <a:endParaRPr lang="en-US" sz="28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再次强调，不同设备就会有差异</a:t>
            </a:r>
            <a:endParaRPr lang="en-US" sz="2800" b="0" strike="noStrike" spc="-1" dirty="0">
              <a:latin typeface="Arial"/>
            </a:endParaRPr>
          </a:p>
          <a:p>
            <a:pPr marL="343080" indent="-342360">
              <a:lnSpc>
                <a:spcPct val="110000"/>
              </a:lnSpc>
              <a:spcBef>
                <a:spcPts val="641"/>
              </a:spcBef>
              <a:buClr>
                <a:srgbClr val="000000"/>
              </a:buClr>
              <a:buFont typeface="Arial"/>
              <a:buChar char="•"/>
            </a:pPr>
            <a:r>
              <a:rPr lang="en-US" altLang="zh-CN" sz="3200" b="0" strike="noStrike" spc="-1" dirty="0">
                <a:solidFill>
                  <a:srgbClr val="000000"/>
                </a:solidFill>
                <a:latin typeface="Trebuchet MS"/>
              </a:rPr>
              <a:t>OpenCL </a:t>
            </a:r>
            <a:r>
              <a:rPr lang="zh-CN" altLang="en-US" sz="3200" b="0" strike="noStrike" spc="-1" dirty="0">
                <a:solidFill>
                  <a:srgbClr val="000000"/>
                </a:solidFill>
                <a:latin typeface="Trebuchet MS"/>
              </a:rPr>
              <a:t>的运行时环境（</a:t>
            </a:r>
            <a:r>
              <a:rPr lang="en-US" altLang="zh-CN" sz="3200" b="0" strike="noStrike" spc="-1" dirty="0">
                <a:solidFill>
                  <a:srgbClr val="000000"/>
                </a:solidFill>
                <a:latin typeface="Trebuchet MS"/>
              </a:rPr>
              <a:t>run-time</a:t>
            </a:r>
            <a:r>
              <a:rPr lang="zh-CN" altLang="en-US" sz="3200" b="0" strike="noStrike" spc="-1" dirty="0">
                <a:solidFill>
                  <a:srgbClr val="000000"/>
                </a:solidFill>
                <a:latin typeface="Trebuchet MS"/>
              </a:rPr>
              <a:t>）会运行一次来替你选择良好的</a:t>
            </a:r>
            <a:r>
              <a:rPr lang="en-US" sz="3200" b="0" strike="noStrike" spc="-1" dirty="0">
                <a:solidFill>
                  <a:srgbClr val="000000"/>
                </a:solidFill>
                <a:latin typeface="Trebuchet MS"/>
              </a:rPr>
              <a:t> </a:t>
            </a:r>
            <a:r>
              <a:rPr lang="en-US" sz="3200" b="0" strike="noStrike" spc="-1" dirty="0" err="1">
                <a:solidFill>
                  <a:srgbClr val="000000"/>
                </a:solidFill>
                <a:latin typeface="Trebuchet MS"/>
              </a:rPr>
              <a:t>EnqueueNDRangeKernel</a:t>
            </a:r>
            <a:r>
              <a:rPr lang="en-US" sz="3200" b="0" strike="noStrike" spc="-1" dirty="0">
                <a:solidFill>
                  <a:srgbClr val="000000"/>
                </a:solidFill>
                <a:latin typeface="Trebuchet MS"/>
              </a:rPr>
              <a:t> </a:t>
            </a:r>
            <a:r>
              <a:rPr lang="zh-CN" altLang="en-US" sz="3200" b="0" strike="noStrike" spc="-1" dirty="0">
                <a:solidFill>
                  <a:srgbClr val="000000"/>
                </a:solidFill>
                <a:latin typeface="Trebuchet MS"/>
              </a:rPr>
              <a:t>维度（</a:t>
            </a:r>
            <a:r>
              <a:rPr lang="en-US" altLang="zh-CN" sz="3200" b="0" strike="noStrike" spc="-1" dirty="0">
                <a:solidFill>
                  <a:srgbClr val="000000"/>
                </a:solidFill>
                <a:latin typeface="Trebuchet MS"/>
              </a:rPr>
              <a:t>dimension</a:t>
            </a:r>
            <a:r>
              <a:rPr lang="zh-CN" altLang="en-US" sz="3200" b="0" strike="noStrike" spc="-1" dirty="0">
                <a:solidFill>
                  <a:srgbClr val="000000"/>
                </a:solidFill>
                <a:latin typeface="Trebuchet MS"/>
              </a:rPr>
              <a:t>）</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当然会有各种不同结果了</a:t>
            </a:r>
            <a:endParaRPr lang="en-US" sz="2800" b="0" strike="noStrike" spc="-1" dirty="0">
              <a:latin typeface="Arial"/>
            </a:endParaRPr>
          </a:p>
          <a:p>
            <a:pPr>
              <a:lnSpc>
                <a:spcPct val="100000"/>
              </a:lnSpc>
            </a:pPr>
            <a:endParaRPr lang="en-US" sz="2800" b="0" strike="noStrike" spc="-1" dirty="0">
              <a:latin typeface="Arial"/>
            </a:endParaRPr>
          </a:p>
          <a:p>
            <a:pPr marL="343080" indent="-342360">
              <a:lnSpc>
                <a:spcPct val="110000"/>
              </a:lnSpc>
              <a:spcBef>
                <a:spcPts val="760"/>
              </a:spcBef>
              <a:buClr>
                <a:srgbClr val="C0504D"/>
              </a:buClr>
              <a:buFont typeface="Arial"/>
              <a:buChar char="•"/>
            </a:pPr>
            <a:r>
              <a:rPr lang="zh-CN" altLang="en-US" sz="3800" b="1" strike="noStrike" spc="-1" dirty="0">
                <a:solidFill>
                  <a:srgbClr val="C0504D"/>
                </a:solidFill>
                <a:latin typeface="Trebuchet MS"/>
              </a:rPr>
              <a:t>你的开发过程（</a:t>
            </a:r>
            <a:r>
              <a:rPr lang="en-US" altLang="zh-CN" sz="3800" b="1" spc="-1" dirty="0">
                <a:solidFill>
                  <a:srgbClr val="C0504D"/>
                </a:solidFill>
                <a:latin typeface="Trebuchet MS"/>
              </a:rPr>
              <a:t> mileage </a:t>
            </a:r>
            <a:r>
              <a:rPr lang="zh-CN" altLang="en-US" sz="3800" b="1" strike="noStrike" spc="-1" dirty="0">
                <a:solidFill>
                  <a:srgbClr val="C0504D"/>
                </a:solidFill>
                <a:latin typeface="Trebuchet MS"/>
              </a:rPr>
              <a:t>）可能有变化</a:t>
            </a:r>
            <a:r>
              <a:rPr lang="zh-CN" altLang="en-US" sz="3800" b="0" strike="noStrike" spc="-1" dirty="0">
                <a:solidFill>
                  <a:srgbClr val="000000"/>
                </a:solidFill>
                <a:latin typeface="Trebuchet MS"/>
              </a:rPr>
              <a:t>，最好的策略是写具有</a:t>
            </a:r>
            <a:r>
              <a:rPr lang="zh-CN" altLang="en-US" sz="3800" b="1" i="1" spc="-1" dirty="0">
                <a:solidFill>
                  <a:srgbClr val="8064A2"/>
                </a:solidFill>
                <a:latin typeface="Trebuchet MS"/>
              </a:rPr>
              <a:t>适应性（</a:t>
            </a:r>
            <a:r>
              <a:rPr lang="en-US" altLang="zh-CN" sz="3800" b="1" i="1" spc="-1" dirty="0">
                <a:solidFill>
                  <a:srgbClr val="8064A2"/>
                </a:solidFill>
                <a:latin typeface="Trebuchet MS"/>
              </a:rPr>
              <a:t>adaptive</a:t>
            </a:r>
            <a:r>
              <a:rPr lang="zh-CN" altLang="en-US" sz="3800" b="1" i="1" spc="-1" dirty="0">
                <a:solidFill>
                  <a:srgbClr val="8064A2"/>
                </a:solidFill>
                <a:latin typeface="Trebuchet MS"/>
              </a:rPr>
              <a:t>）</a:t>
            </a:r>
            <a:r>
              <a:rPr lang="zh-CN" altLang="en-US" sz="3800" b="0" strike="noStrike" spc="-1" dirty="0">
                <a:solidFill>
                  <a:srgbClr val="000000"/>
                </a:solidFill>
                <a:latin typeface="Trebuchet MS"/>
              </a:rPr>
              <a:t>的代码，使之在运行时（</a:t>
            </a:r>
            <a:r>
              <a:rPr lang="en-US" altLang="zh-CN" sz="3800" b="0" strike="noStrike" spc="-1" dirty="0">
                <a:solidFill>
                  <a:srgbClr val="000000"/>
                </a:solidFill>
                <a:latin typeface="Trebuchet MS"/>
              </a:rPr>
              <a:t>run-time</a:t>
            </a:r>
            <a:r>
              <a:rPr lang="zh-CN" altLang="en-US" sz="3800" b="0" strike="noStrike" spc="-1" dirty="0">
                <a:solidFill>
                  <a:srgbClr val="000000"/>
                </a:solidFill>
                <a:latin typeface="Trebuchet MS"/>
              </a:rPr>
              <a:t>）来作出决定</a:t>
            </a:r>
            <a:endParaRPr lang="en-US" sz="3800" b="0" strike="noStrike" spc="-1" dirty="0">
              <a:latin typeface="Arial"/>
            </a:endParaRPr>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6"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lnSpcReduction="10000"/>
          </a:bodyPr>
          <a:lstStyle/>
          <a:p>
            <a:pPr algn="ctr">
              <a:lnSpc>
                <a:spcPct val="100000"/>
              </a:lnSpc>
            </a:pPr>
            <a:r>
              <a:rPr lang="zh-CN" altLang="en-US" sz="4400" b="0" strike="noStrike" spc="-1" dirty="0">
                <a:solidFill>
                  <a:srgbClr val="000000"/>
                </a:solidFill>
                <a:latin typeface="Trebuchet MS"/>
              </a:rPr>
              <a:t>继续微调优化</a:t>
            </a:r>
            <a:endParaRPr lang="en-US" altLang="zh-CN" sz="4400" b="0" strike="noStrike" spc="-1" dirty="0">
              <a:solidFill>
                <a:srgbClr val="000000"/>
              </a:solidFill>
              <a:latin typeface="Trebuchet MS"/>
            </a:endParaRPr>
          </a:p>
          <a:p>
            <a:pPr algn="ctr">
              <a:lnSpc>
                <a:spcPct val="100000"/>
              </a:lnSpc>
            </a:pPr>
            <a:r>
              <a:rPr lang="zh-CN" altLang="en-US" sz="3000" spc="-1" dirty="0">
                <a:solidFill>
                  <a:srgbClr val="000000"/>
                </a:solidFill>
                <a:latin typeface="Trebuchet MS"/>
              </a:rPr>
              <a:t>一些需要考虑的常见问题</a:t>
            </a:r>
            <a:endParaRPr lang="en-US" sz="3000" b="0" strike="noStrike" spc="-1" dirty="0">
              <a:solidFill>
                <a:srgbClr val="000000"/>
              </a:solidFill>
              <a:latin typeface="Trebuchet MS"/>
            </a:endParaRPr>
          </a:p>
        </p:txBody>
      </p:sp>
      <p:sp>
        <p:nvSpPr>
          <p:cNvPr id="1897" name="CustomShape 2"/>
          <p:cNvSpPr/>
          <p:nvPr/>
        </p:nvSpPr>
        <p:spPr>
          <a:xfrm>
            <a:off x="107640" y="1600200"/>
            <a:ext cx="8928360" cy="5140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55000" lnSpcReduction="20000"/>
          </a:bodyPr>
          <a:lstStyle/>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分块规模（</a:t>
            </a:r>
            <a:r>
              <a:rPr lang="en-US" altLang="zh-CN" sz="3200" spc="-1" dirty="0">
                <a:solidFill>
                  <a:srgbClr val="000000"/>
                </a:solidFill>
                <a:latin typeface="Trebuchet MS"/>
              </a:rPr>
              <a:t> Tiling size </a:t>
            </a:r>
            <a:r>
              <a:rPr lang="zh-CN" altLang="en-US" sz="3200" b="0" strike="noStrike" spc="-1" dirty="0">
                <a:solidFill>
                  <a:srgbClr val="000000"/>
                </a:solidFill>
                <a:latin typeface="Trebuchet MS"/>
              </a:rPr>
              <a:t>）</a:t>
            </a:r>
            <a:r>
              <a:rPr lang="en-US" sz="3200" b="0" strike="noStrike" spc="-1" dirty="0">
                <a:solidFill>
                  <a:srgbClr val="000000"/>
                </a:solidFill>
                <a:latin typeface="Trebuchet MS"/>
              </a:rPr>
              <a:t> (</a:t>
            </a:r>
            <a:r>
              <a:rPr lang="zh-CN" altLang="en-US" sz="3200" b="0" strike="noStrike" spc="-1" dirty="0">
                <a:solidFill>
                  <a:srgbClr val="000000"/>
                </a:solidFill>
                <a:latin typeface="Trebuchet MS"/>
              </a:rPr>
              <a:t>工作组规模</a:t>
            </a:r>
            <a:r>
              <a:rPr lang="en-US" sz="3200" b="0" strike="noStrike" spc="-1" dirty="0">
                <a:solidFill>
                  <a:srgbClr val="000000"/>
                </a:solidFill>
                <a:latin typeface="Trebuchet MS"/>
              </a:rPr>
              <a:t>work-group sizes, </a:t>
            </a:r>
            <a:r>
              <a:rPr lang="zh-CN" altLang="en-US" sz="3200" b="0" strike="noStrike" spc="-1" dirty="0">
                <a:solidFill>
                  <a:srgbClr val="000000"/>
                </a:solidFill>
                <a:latin typeface="Trebuchet MS"/>
              </a:rPr>
              <a:t>维度</a:t>
            </a:r>
            <a:r>
              <a:rPr lang="en-US" sz="3200" b="0" strike="noStrike" spc="-1" dirty="0">
                <a:solidFill>
                  <a:srgbClr val="000000"/>
                </a:solidFill>
                <a:latin typeface="Trebuchet MS"/>
              </a:rPr>
              <a:t>dimensionality </a:t>
            </a:r>
            <a:r>
              <a:rPr lang="zh-CN" altLang="en-US" sz="3200" b="0" strike="noStrike" spc="-1" dirty="0">
                <a:solidFill>
                  <a:srgbClr val="000000"/>
                </a:solidFill>
                <a:latin typeface="Trebuchet MS"/>
              </a:rPr>
              <a:t>等等</a:t>
            </a:r>
            <a:r>
              <a:rPr lang="en-US" sz="3200" b="0" strike="noStrike" spc="-1" dirty="0">
                <a:solidFill>
                  <a:srgbClr val="000000"/>
                </a:solidFill>
                <a:latin typeface="Trebuchet MS"/>
              </a:rPr>
              <a:t>)</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针对分块算法（</a:t>
            </a:r>
            <a:r>
              <a:rPr lang="en-US" sz="2800" b="0" strike="noStrike" spc="-1" dirty="0">
                <a:solidFill>
                  <a:srgbClr val="000000"/>
                </a:solidFill>
                <a:latin typeface="Trebuchet MS"/>
              </a:rPr>
              <a:t>block-based algorithms</a:t>
            </a:r>
            <a:r>
              <a:rPr lang="zh-CN" altLang="en-US" sz="2800" spc="-1" dirty="0">
                <a:solidFill>
                  <a:srgbClr val="000000"/>
                </a:solidFill>
                <a:latin typeface="Trebuchet MS"/>
              </a:rPr>
              <a:t>）</a:t>
            </a:r>
            <a:r>
              <a:rPr lang="en-US" sz="2800" b="0" strike="noStrike" spc="-1" dirty="0">
                <a:solidFill>
                  <a:srgbClr val="000000"/>
                </a:solidFill>
                <a:latin typeface="Trebuchet MS"/>
              </a:rPr>
              <a:t> (</a:t>
            </a:r>
            <a:r>
              <a:rPr lang="zh-CN" altLang="en-US" sz="2800" b="0" strike="noStrike" spc="-1" dirty="0">
                <a:solidFill>
                  <a:srgbClr val="000000"/>
                </a:solidFill>
                <a:latin typeface="Trebuchet MS"/>
              </a:rPr>
              <a:t>比如矩阵乘法</a:t>
            </a:r>
            <a:r>
              <a:rPr lang="en-US" sz="2800" b="0" strike="noStrike" spc="-1" dirty="0">
                <a:solidFill>
                  <a:srgbClr val="000000"/>
                </a:solidFill>
                <a:latin typeface="Trebuchet MS"/>
              </a:rPr>
              <a:t>)</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不同设备可能在不同的分块规模上能跑得更快</a:t>
            </a:r>
            <a:endParaRPr lang="en-US" sz="28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latin typeface="Arial"/>
              </a:rPr>
              <a:t>数据布局（</a:t>
            </a:r>
            <a:r>
              <a:rPr lang="en-US" altLang="zh-CN" sz="3200" spc="-1" dirty="0">
                <a:solidFill>
                  <a:srgbClr val="000000"/>
                </a:solidFill>
                <a:latin typeface="Trebuchet MS"/>
              </a:rPr>
              <a:t> Data layout </a:t>
            </a:r>
            <a:r>
              <a:rPr lang="zh-CN" altLang="en-US" sz="3200" b="0" strike="noStrike" spc="-1" dirty="0">
                <a:latin typeface="Arial"/>
              </a:rPr>
              <a:t>）</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结构体的数组</a:t>
            </a:r>
            <a:r>
              <a:rPr lang="en-US" sz="2800" b="0" strike="noStrike" spc="-1" dirty="0">
                <a:solidFill>
                  <a:srgbClr val="000000"/>
                </a:solidFill>
                <a:latin typeface="Trebuchet MS"/>
              </a:rPr>
              <a:t>Array of Structures </a:t>
            </a:r>
            <a:r>
              <a:rPr lang="zh-CN" altLang="en-US" sz="2800" b="0" strike="noStrike" spc="-1" dirty="0">
                <a:solidFill>
                  <a:srgbClr val="000000"/>
                </a:solidFill>
                <a:latin typeface="Trebuchet MS"/>
              </a:rPr>
              <a:t>或者 数组的结构体 </a:t>
            </a:r>
            <a:r>
              <a:rPr lang="en-US" sz="2800" b="0" strike="noStrike" spc="-1" dirty="0">
                <a:solidFill>
                  <a:srgbClr val="000000"/>
                </a:solidFill>
                <a:latin typeface="Trebuchet MS"/>
              </a:rPr>
              <a:t>Structure of Arrays (</a:t>
            </a:r>
            <a:r>
              <a:rPr lang="en-US" sz="2800" b="0" strike="noStrike" spc="-1" dirty="0" err="1">
                <a:solidFill>
                  <a:srgbClr val="000000"/>
                </a:solidFill>
                <a:latin typeface="Trebuchet MS"/>
              </a:rPr>
              <a:t>AoS</a:t>
            </a:r>
            <a:r>
              <a:rPr lang="en-US" sz="2800" b="0" strike="noStrike" spc="-1" dirty="0">
                <a:solidFill>
                  <a:srgbClr val="000000"/>
                </a:solidFill>
                <a:latin typeface="Trebuchet MS"/>
              </a:rPr>
              <a:t> vs. </a:t>
            </a:r>
            <a:r>
              <a:rPr lang="en-US" sz="2800" b="0" strike="noStrike" spc="-1" dirty="0" err="1">
                <a:solidFill>
                  <a:srgbClr val="000000"/>
                </a:solidFill>
                <a:latin typeface="Trebuchet MS"/>
              </a:rPr>
              <a:t>SoA</a:t>
            </a:r>
            <a:r>
              <a:rPr lang="en-US" sz="2800" b="0" strike="noStrike" spc="-1" dirty="0">
                <a:solidFill>
                  <a:srgbClr val="000000"/>
                </a:solidFill>
                <a:latin typeface="Trebuchet MS"/>
              </a:rPr>
              <a:t>)</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按列 </a:t>
            </a:r>
            <a:r>
              <a:rPr lang="en-US" sz="2800" b="0" strike="noStrike" spc="-1" dirty="0">
                <a:solidFill>
                  <a:srgbClr val="000000"/>
                </a:solidFill>
                <a:latin typeface="Trebuchet MS"/>
              </a:rPr>
              <a:t>Column </a:t>
            </a:r>
            <a:r>
              <a:rPr lang="zh-CN" altLang="en-US" sz="2800" b="0" strike="noStrike" spc="-1" dirty="0">
                <a:solidFill>
                  <a:srgbClr val="000000"/>
                </a:solidFill>
                <a:latin typeface="Trebuchet MS"/>
              </a:rPr>
              <a:t>或者按</a:t>
            </a:r>
            <a:r>
              <a:rPr lang="en-US" sz="2800" b="0" strike="noStrike" spc="-1" dirty="0">
                <a:solidFill>
                  <a:srgbClr val="000000"/>
                </a:solidFill>
                <a:latin typeface="Trebuchet MS"/>
              </a:rPr>
              <a:t> Row</a:t>
            </a:r>
            <a:endParaRPr lang="en-US" sz="28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缓存 </a:t>
            </a:r>
            <a:r>
              <a:rPr lang="en-US" sz="3200" b="0" strike="noStrike" spc="-1" dirty="0">
                <a:solidFill>
                  <a:srgbClr val="000000"/>
                </a:solidFill>
                <a:latin typeface="Trebuchet MS"/>
              </a:rPr>
              <a:t>Caching </a:t>
            </a:r>
            <a:r>
              <a:rPr lang="zh-CN" altLang="en-US" sz="3200" b="0" strike="noStrike" spc="-1" dirty="0">
                <a:solidFill>
                  <a:srgbClr val="000000"/>
                </a:solidFill>
                <a:latin typeface="Trebuchet MS"/>
              </a:rPr>
              <a:t>和预读取</a:t>
            </a:r>
            <a:r>
              <a:rPr lang="en-US" sz="3200" b="0" strike="noStrike" spc="-1" dirty="0">
                <a:solidFill>
                  <a:srgbClr val="000000"/>
                </a:solidFill>
                <a:latin typeface="Trebuchet MS"/>
              </a:rPr>
              <a:t>prefetching</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是否使用局部内存</a:t>
            </a:r>
            <a:endParaRPr lang="en-US" altLang="zh-CN" sz="2800" b="0" strike="noStrike" spc="-1" dirty="0">
              <a:solidFill>
                <a:srgbClr val="000000"/>
              </a:solidFill>
              <a:latin typeface="Trebuchet MS"/>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额外的加载存储辅助硬件缓存</a:t>
            </a:r>
            <a:r>
              <a:rPr lang="en-US" sz="2800" b="0" strike="noStrike" spc="-1" dirty="0">
                <a:solidFill>
                  <a:srgbClr val="000000"/>
                </a:solidFill>
                <a:latin typeface="Trebuchet MS"/>
              </a:rPr>
              <a:t>?</a:t>
            </a:r>
            <a:endParaRPr lang="en-US" sz="28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工作项 </a:t>
            </a:r>
            <a:r>
              <a:rPr lang="en-US" sz="3200" b="0" strike="noStrike" spc="-1" dirty="0">
                <a:solidFill>
                  <a:srgbClr val="000000"/>
                </a:solidFill>
                <a:latin typeface="Trebuchet MS"/>
              </a:rPr>
              <a:t>Work-item / </a:t>
            </a:r>
            <a:r>
              <a:rPr lang="zh-CN" altLang="en-US" sz="3200" b="0" strike="noStrike" spc="-1" dirty="0">
                <a:solidFill>
                  <a:srgbClr val="000000"/>
                </a:solidFill>
                <a:latin typeface="Trebuchet MS"/>
              </a:rPr>
              <a:t>工作组 </a:t>
            </a:r>
            <a:r>
              <a:rPr lang="en-US" sz="3200" b="0" strike="noStrike" spc="-1" dirty="0">
                <a:solidFill>
                  <a:srgbClr val="000000"/>
                </a:solidFill>
                <a:latin typeface="Trebuchet MS"/>
              </a:rPr>
              <a:t>work-group </a:t>
            </a:r>
            <a:r>
              <a:rPr lang="zh-CN" altLang="en-US" sz="3200" b="0" strike="noStrike" spc="-1" dirty="0">
                <a:solidFill>
                  <a:srgbClr val="000000"/>
                </a:solidFill>
                <a:latin typeface="Trebuchet MS"/>
              </a:rPr>
              <a:t>的数据映射 </a:t>
            </a:r>
            <a:r>
              <a:rPr lang="en-US" sz="3200" b="0" strike="noStrike" spc="-1" dirty="0">
                <a:solidFill>
                  <a:srgbClr val="000000"/>
                </a:solidFill>
                <a:latin typeface="Trebuchet MS"/>
              </a:rPr>
              <a:t>data mapping</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与数据布局相关</a:t>
            </a:r>
            <a:endParaRPr lang="en-US" altLang="zh-CN" sz="2800" b="0" strike="noStrike" spc="-1" dirty="0">
              <a:solidFill>
                <a:srgbClr val="000000"/>
              </a:solidFill>
              <a:latin typeface="Trebuchet MS"/>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以及如何将工作并行化（</a:t>
            </a:r>
            <a:r>
              <a:rPr lang="en-US" altLang="zh-CN" sz="2800" spc="-1" dirty="0">
                <a:solidFill>
                  <a:srgbClr val="000000"/>
                </a:solidFill>
                <a:latin typeface="Trebuchet MS"/>
              </a:rPr>
              <a:t> parallelize the work </a:t>
            </a:r>
            <a:r>
              <a:rPr lang="zh-CN" altLang="en-US" sz="2800" b="0" strike="noStrike" spc="-1" dirty="0">
                <a:solidFill>
                  <a:srgbClr val="000000"/>
                </a:solidFill>
                <a:latin typeface="Trebuchet MS"/>
              </a:rPr>
              <a:t>）</a:t>
            </a:r>
            <a:endParaRPr lang="en-US" sz="2800" b="0" strike="noStrike" spc="-1" dirty="0">
              <a:latin typeface="Arial"/>
            </a:endParaRPr>
          </a:p>
          <a:p>
            <a:pPr marL="343080" indent="-342360">
              <a:spcBef>
                <a:spcPts val="641"/>
              </a:spcBef>
              <a:buClr>
                <a:srgbClr val="000000"/>
              </a:buClr>
              <a:buFont typeface="Arial"/>
              <a:buChar char="•"/>
            </a:pPr>
            <a:r>
              <a:rPr lang="zh-CN" altLang="en-US" sz="3200" b="0" strike="noStrike" spc="-1" dirty="0">
                <a:solidFill>
                  <a:srgbClr val="000000"/>
                </a:solidFill>
                <a:latin typeface="Trebuchet MS"/>
              </a:rPr>
              <a:t>针对特定运算的微调（</a:t>
            </a:r>
            <a:r>
              <a:rPr lang="en-US" altLang="zh-CN" sz="3200" spc="-1" dirty="0">
                <a:solidFill>
                  <a:srgbClr val="000000"/>
                </a:solidFill>
                <a:latin typeface="Trebuchet MS"/>
              </a:rPr>
              <a:t>Operation-specific tuning</a:t>
            </a:r>
            <a:r>
              <a:rPr lang="zh-CN" altLang="en-US" sz="3200" b="0" strike="noStrike" spc="-1" dirty="0">
                <a:solidFill>
                  <a:srgbClr val="000000"/>
                </a:solidFill>
                <a:latin typeface="Trebuchet MS"/>
              </a:rPr>
              <a:t>）</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具体硬件差别 </a:t>
            </a:r>
            <a:r>
              <a:rPr lang="en-US" sz="2800" b="0" strike="noStrike" spc="-1" dirty="0">
                <a:solidFill>
                  <a:srgbClr val="000000"/>
                </a:solidFill>
                <a:latin typeface="Trebuchet MS"/>
              </a:rPr>
              <a:t>Specific hardware differences</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内置三角函数或者特殊函数的硬件</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双精度、单精度、半精度的选择</a:t>
            </a:r>
            <a:endParaRPr lang="en-US" sz="2800" b="0" strike="noStrike" spc="-1" dirty="0">
              <a:latin typeface="Arial"/>
            </a:endParaRPr>
          </a:p>
        </p:txBody>
      </p:sp>
      <p:sp>
        <p:nvSpPr>
          <p:cNvPr id="1898" name="CustomShape 3"/>
          <p:cNvSpPr/>
          <p:nvPr/>
        </p:nvSpPr>
        <p:spPr>
          <a:xfrm>
            <a:off x="5652000" y="5046120"/>
            <a:ext cx="3311640" cy="10627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z="1600" b="0" strike="noStrike" spc="-1" dirty="0">
                <a:solidFill>
                  <a:srgbClr val="4F81BD"/>
                </a:solidFill>
                <a:latin typeface="Trebuchet MS"/>
                <a:ea typeface="DejaVu Sans"/>
              </a:rPr>
              <a:t>这部分的内容参考资料 </a:t>
            </a:r>
            <a:r>
              <a:rPr lang="en-US" sz="1600" b="0" strike="noStrike" spc="-1" dirty="0">
                <a:solidFill>
                  <a:srgbClr val="4F81BD"/>
                </a:solidFill>
                <a:latin typeface="Trebuchet MS"/>
                <a:ea typeface="DejaVu Sans"/>
              </a:rPr>
              <a:t>Zhang, Sinclair II and </a:t>
            </a:r>
            <a:r>
              <a:rPr lang="en-US" sz="1600" b="0" strike="noStrike" spc="-1" dirty="0" err="1">
                <a:solidFill>
                  <a:srgbClr val="4F81BD"/>
                </a:solidFill>
                <a:latin typeface="Trebuchet MS"/>
                <a:ea typeface="DejaVu Sans"/>
              </a:rPr>
              <a:t>Chien</a:t>
            </a:r>
            <a:r>
              <a:rPr lang="en-US" sz="1600" b="0" strike="noStrike" spc="-1" dirty="0">
                <a:solidFill>
                  <a:srgbClr val="4F81BD"/>
                </a:solidFill>
                <a:latin typeface="Trebuchet MS"/>
                <a:ea typeface="DejaVu Sans"/>
              </a:rPr>
              <a:t>: Improving Performance Portability in OpenCL Programs – ISC13</a:t>
            </a:r>
            <a:endParaRPr lang="en-US" sz="1600" b="0" strike="noStrike" spc="-1" dirty="0">
              <a:latin typeface="Arial"/>
            </a:endParaRPr>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9"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4400" b="0" strike="noStrike" spc="-1" dirty="0">
                <a:solidFill>
                  <a:srgbClr val="000000"/>
                </a:solidFill>
                <a:latin typeface="Trebuchet MS"/>
              </a:rPr>
              <a:t>自动优化</a:t>
            </a:r>
            <a:endParaRPr lang="en-US" sz="4400" b="0" strike="noStrike" spc="-1" dirty="0">
              <a:latin typeface="Arial"/>
            </a:endParaRPr>
          </a:p>
        </p:txBody>
      </p:sp>
      <p:sp>
        <p:nvSpPr>
          <p:cNvPr id="1900" name="CustomShape 2"/>
          <p:cNvSpPr/>
          <p:nvPr/>
        </p:nvSpPr>
        <p:spPr>
          <a:xfrm>
            <a:off x="107640" y="1600200"/>
            <a:ext cx="8856360" cy="5068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en-US" sz="3200" b="0" strike="noStrike" spc="-1" dirty="0">
                <a:solidFill>
                  <a:srgbClr val="000000"/>
                </a:solidFill>
                <a:latin typeface="Trebuchet MS"/>
              </a:rPr>
              <a:t>Q: </a:t>
            </a:r>
            <a:r>
              <a:rPr lang="zh-CN" altLang="en-US" sz="3200" b="0" strike="noStrike" spc="-1" dirty="0">
                <a:solidFill>
                  <a:srgbClr val="000000"/>
                </a:solidFill>
                <a:latin typeface="Trebuchet MS"/>
              </a:rPr>
              <a:t>你怎么知道你的程度的最优参数值是多少呢？</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比如最优的工作组规模是多少？</a:t>
            </a:r>
            <a:endParaRPr lang="en-US" sz="2800" b="0" strike="noStrike" spc="-1" dirty="0">
              <a:latin typeface="Arial"/>
            </a:endParaRPr>
          </a:p>
          <a:p>
            <a:pPr>
              <a:lnSpc>
                <a:spcPct val="100000"/>
              </a:lnSpc>
              <a:spcBef>
                <a:spcPts val="641"/>
              </a:spcBef>
            </a:pPr>
            <a:endParaRPr lang="en-US" sz="2800" b="0" strike="noStrike" spc="-1" dirty="0">
              <a:latin typeface="Arial"/>
            </a:endParaRPr>
          </a:p>
          <a:p>
            <a:pPr marL="343080" indent="-342360">
              <a:lnSpc>
                <a:spcPct val="100000"/>
              </a:lnSpc>
              <a:spcBef>
                <a:spcPts val="641"/>
              </a:spcBef>
              <a:buClr>
                <a:srgbClr val="000000"/>
              </a:buClr>
              <a:buFont typeface="Arial"/>
              <a:buChar char="•"/>
            </a:pPr>
            <a:r>
              <a:rPr lang="en-US" sz="3200" b="0" strike="noStrike" spc="-1" dirty="0">
                <a:solidFill>
                  <a:srgbClr val="000000"/>
                </a:solidFill>
                <a:latin typeface="Trebuchet MS"/>
              </a:rPr>
              <a:t>A: </a:t>
            </a:r>
            <a:r>
              <a:rPr lang="zh-CN" altLang="en-US" sz="3200" b="0" strike="noStrike" spc="-1" dirty="0">
                <a:solidFill>
                  <a:srgbClr val="000000"/>
                </a:solidFill>
                <a:latin typeface="Trebuchet MS"/>
              </a:rPr>
              <a:t>全都试一遍！</a:t>
            </a:r>
            <a:r>
              <a:rPr lang="en-US" sz="3200" b="0" strike="noStrike" spc="-1" dirty="0">
                <a:solidFill>
                  <a:srgbClr val="000000"/>
                </a:solidFill>
                <a:latin typeface="Trebuchet MS"/>
              </a:rPr>
              <a:t> (</a:t>
            </a:r>
            <a:r>
              <a:rPr lang="zh-CN" altLang="en-US" sz="3200" b="0" strike="noStrike" spc="-1" dirty="0">
                <a:solidFill>
                  <a:srgbClr val="000000"/>
                </a:solidFill>
                <a:latin typeface="Trebuchet MS"/>
              </a:rPr>
              <a:t>或者选择一个比较仔细挑选过的子集来尝试</a:t>
            </a:r>
            <a:r>
              <a:rPr lang="en-US" sz="3200" b="0" strike="noStrike" spc="-1" dirty="0">
                <a:solidFill>
                  <a:srgbClr val="000000"/>
                </a:solidFill>
                <a:latin typeface="Trebuchet MS"/>
              </a:rPr>
              <a:t>)</a:t>
            </a:r>
            <a:endParaRPr lang="en-US" sz="3200" b="0" strike="noStrike" spc="-1" dirty="0">
              <a:latin typeface="Arial"/>
            </a:endParaRPr>
          </a:p>
          <a:p>
            <a:pPr>
              <a:lnSpc>
                <a:spcPct val="100000"/>
              </a:lnSpc>
              <a:spcBef>
                <a:spcPts val="641"/>
              </a:spcBef>
            </a:pPr>
            <a:endParaRPr lang="en-US" sz="32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这就是自动优化发挥作用的时候了</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遍历各种不同的参数组合，然后优化调整程序的运行时间。</a:t>
            </a:r>
            <a:endParaRPr lang="en-US" sz="2800" b="0" strike="noStrike" spc="-1" dirty="0">
              <a:latin typeface="Arial"/>
            </a:endParaRPr>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1" name="CustomShape 1"/>
          <p:cNvSpPr/>
          <p:nvPr/>
        </p:nvSpPr>
        <p:spPr>
          <a:xfrm>
            <a:off x="457200" y="26064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4400" spc="-1" dirty="0">
                <a:solidFill>
                  <a:srgbClr val="000000"/>
                </a:solidFill>
                <a:latin typeface="Trebuchet MS"/>
              </a:rPr>
              <a:t>样例：自动优化</a:t>
            </a:r>
            <a:r>
              <a:rPr lang="en-US" sz="4400" b="0" strike="noStrike" spc="-1" dirty="0">
                <a:solidFill>
                  <a:srgbClr val="000000"/>
                </a:solidFill>
                <a:latin typeface="Trebuchet MS"/>
              </a:rPr>
              <a:t>- Flamingo</a:t>
            </a:r>
            <a:endParaRPr lang="en-US" sz="4400" b="0" strike="noStrike" spc="-1" dirty="0">
              <a:latin typeface="Arial"/>
            </a:endParaRPr>
          </a:p>
        </p:txBody>
      </p:sp>
      <p:sp>
        <p:nvSpPr>
          <p:cNvPr id="1902" name="CustomShape 2"/>
          <p:cNvSpPr/>
          <p:nvPr/>
        </p:nvSpPr>
        <p:spPr>
          <a:xfrm>
            <a:off x="179640" y="1600200"/>
            <a:ext cx="8784360" cy="4996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en-US" sz="3200" b="0" u="sng" strike="noStrike" spc="-1" dirty="0">
                <a:solidFill>
                  <a:srgbClr val="0000FF"/>
                </a:solidFill>
                <a:uFillTx/>
                <a:latin typeface="Trebuchet MS"/>
                <a:hlinkClick r:id="rId2"/>
              </a:rPr>
              <a:t>http://mistymountain.co.uk/flamingo/</a:t>
            </a:r>
            <a:endParaRPr lang="en-US" sz="3200" b="0" strike="noStrike" spc="-1" dirty="0">
              <a:latin typeface="Arial"/>
            </a:endParaRPr>
          </a:p>
          <a:p>
            <a:pPr marL="343080" indent="-342360">
              <a:lnSpc>
                <a:spcPct val="100000"/>
              </a:lnSpc>
              <a:spcBef>
                <a:spcPts val="641"/>
              </a:spcBef>
              <a:buClr>
                <a:srgbClr val="000000"/>
              </a:buClr>
              <a:buFont typeface="Arial"/>
              <a:buChar char="•"/>
            </a:pPr>
            <a:r>
              <a:rPr lang="en-US" sz="3200" b="0" strike="noStrike" spc="-1" dirty="0">
                <a:solidFill>
                  <a:srgbClr val="000000"/>
                </a:solidFill>
                <a:latin typeface="Trebuchet MS"/>
              </a:rPr>
              <a:t>Python </a:t>
            </a:r>
            <a:r>
              <a:rPr lang="zh-CN" altLang="en-US" sz="3200" b="0" strike="noStrike" spc="-1" dirty="0">
                <a:solidFill>
                  <a:srgbClr val="000000"/>
                </a:solidFill>
                <a:latin typeface="Trebuchet MS"/>
              </a:rPr>
              <a:t>程序，将你的代码噫不同参数进行编译，计算出最优组合来使用</a:t>
            </a:r>
            <a:endParaRPr lang="en-US" sz="32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写一个简单的配置文件，然后 </a:t>
            </a:r>
            <a:r>
              <a:rPr lang="en-US" altLang="zh-CN" sz="3200" b="0" strike="noStrike" spc="-1" dirty="0">
                <a:solidFill>
                  <a:srgbClr val="000000"/>
                </a:solidFill>
                <a:latin typeface="Trebuchet MS"/>
              </a:rPr>
              <a:t>Flamingo </a:t>
            </a:r>
            <a:r>
              <a:rPr lang="zh-CN" altLang="en-US" sz="3200" b="0" strike="noStrike" spc="-1" dirty="0">
                <a:solidFill>
                  <a:srgbClr val="000000"/>
                </a:solidFill>
                <a:latin typeface="Trebuchet MS"/>
              </a:rPr>
              <a:t>就会使用不同参数值来运行你的代码，返回最佳组合</a:t>
            </a:r>
            <a:endParaRPr lang="en-US" sz="32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注意：适当缩放你的问题，避免在坏参数上浪费时间（比如可以更少循环等等）</a:t>
            </a:r>
            <a:endParaRPr lang="en-US" sz="3200" b="0" strike="noStrike" spc="-1" dirty="0">
              <a:latin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2"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安装 pyopencl</a:t>
            </a:r>
            <a:endParaRPr lang="en-US" sz="4400" b="0" strike="noStrike" spc="-1">
              <a:latin typeface="Arial"/>
            </a:endParaRPr>
          </a:p>
        </p:txBody>
      </p:sp>
      <p:sp>
        <p:nvSpPr>
          <p:cNvPr id="463"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1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你得先保证自己安装好 Python</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然后安装 numpy 库（library）</a:t>
            </a:r>
            <a:endParaRPr lang="en-US" sz="3200" b="0" strike="noStrike" spc="-1">
              <a:latin typeface="Arial"/>
            </a:endParaRPr>
          </a:p>
          <a:p>
            <a:pPr marL="743040" lvl="1" indent="-285120">
              <a:lnSpc>
                <a:spcPct val="100000"/>
              </a:lnSpc>
              <a:spcBef>
                <a:spcPts val="561"/>
              </a:spcBef>
              <a:buClr>
                <a:srgbClr val="E46C0A"/>
              </a:buClr>
              <a:buFont typeface="Arial"/>
              <a:buChar char="–"/>
            </a:pPr>
            <a:r>
              <a:rPr lang="en-US" sz="2800" b="1" strike="noStrike" spc="-1">
                <a:solidFill>
                  <a:srgbClr val="E46C0A"/>
                </a:solidFill>
                <a:latin typeface="Courier New Bold"/>
              </a:rPr>
              <a:t>sudo apt-get install python-numpy</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从 pyopencl 官网下载最新版本</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然后解压缩 </a:t>
            </a:r>
            <a:r>
              <a:rPr lang="en-US" sz="2800" b="0" strike="noStrike" spc="-1">
                <a:solidFill>
                  <a:srgbClr val="E46C0A"/>
                </a:solidFill>
                <a:latin typeface="Courier New Bold"/>
              </a:rPr>
              <a:t>tar -zxf</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运行下面的命令来安装这个包</a:t>
            </a:r>
            <a:endParaRPr lang="en-US" sz="3200" b="0" strike="noStrike" spc="-1">
              <a:latin typeface="Arial"/>
            </a:endParaRPr>
          </a:p>
          <a:p>
            <a:pPr marL="743040" lvl="1" indent="-285120">
              <a:lnSpc>
                <a:spcPct val="100000"/>
              </a:lnSpc>
              <a:spcBef>
                <a:spcPts val="561"/>
              </a:spcBef>
              <a:buClr>
                <a:srgbClr val="E46C0A"/>
              </a:buClr>
              <a:buFont typeface="Arial"/>
              <a:buChar char="–"/>
            </a:pPr>
            <a:r>
              <a:rPr lang="en-US" sz="2800" b="1" strike="noStrike" spc="-1">
                <a:solidFill>
                  <a:srgbClr val="E46C0A"/>
                </a:solidFill>
                <a:latin typeface="Courier New Bold"/>
              </a:rPr>
              <a:t>python setup.py install --user</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译者注：现在可以直接用 pip 安装 pyopencl</a:t>
            </a:r>
            <a:endParaRPr lang="en-US" sz="3200" b="0" strike="noStrike" spc="-1">
              <a:latin typeface="Arial"/>
            </a:endParaRPr>
          </a:p>
          <a:p>
            <a:pPr marL="743040" lvl="1" indent="-285120">
              <a:lnSpc>
                <a:spcPct val="100000"/>
              </a:lnSpc>
              <a:spcBef>
                <a:spcPts val="561"/>
              </a:spcBef>
              <a:buClr>
                <a:srgbClr val="E46C0A"/>
              </a:buClr>
              <a:buFont typeface="Arial"/>
              <a:buChar char="–"/>
            </a:pPr>
            <a:r>
              <a:rPr lang="en-US" sz="2800" b="1" strike="noStrike" spc="-1">
                <a:solidFill>
                  <a:srgbClr val="E46C0A"/>
                </a:solidFill>
                <a:latin typeface="Courier New Bold"/>
              </a:rPr>
              <a:t>pip install pyopencl</a:t>
            </a:r>
            <a:endParaRPr lang="en-US" sz="2800" b="0" strike="noStrike" spc="-1">
              <a:latin typeface="Arial"/>
            </a:endParaRPr>
          </a:p>
          <a:p>
            <a:pPr marL="457200">
              <a:lnSpc>
                <a:spcPct val="100000"/>
              </a:lnSpc>
              <a:spcBef>
                <a:spcPts val="561"/>
              </a:spcBef>
            </a:pPr>
            <a:endParaRPr lang="en-US" sz="28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3" name="CustomShape 1"/>
          <p:cNvSpPr/>
          <p:nvPr/>
        </p:nvSpPr>
        <p:spPr>
          <a:xfrm>
            <a:off x="457200" y="-171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4400" spc="-1" dirty="0">
                <a:solidFill>
                  <a:srgbClr val="000000"/>
                </a:solidFill>
                <a:latin typeface="Trebuchet MS"/>
              </a:rPr>
              <a:t>样例：自动优化（</a:t>
            </a:r>
            <a:r>
              <a:rPr lang="en-US" altLang="zh-CN" sz="4400" spc="-1" dirty="0">
                <a:solidFill>
                  <a:srgbClr val="000000"/>
                </a:solidFill>
                <a:latin typeface="Trebuchet MS"/>
              </a:rPr>
              <a:t>Auto Tuning</a:t>
            </a:r>
            <a:r>
              <a:rPr lang="zh-CN" altLang="en-US" sz="4400" spc="-1" dirty="0">
                <a:solidFill>
                  <a:srgbClr val="000000"/>
                </a:solidFill>
                <a:latin typeface="Trebuchet MS"/>
              </a:rPr>
              <a:t>）</a:t>
            </a:r>
            <a:endParaRPr lang="en-US" altLang="zh-CN" sz="4400" spc="-1" dirty="0"/>
          </a:p>
        </p:txBody>
      </p:sp>
      <p:sp>
        <p:nvSpPr>
          <p:cNvPr id="1904" name="CustomShape 2"/>
          <p:cNvSpPr/>
          <p:nvPr/>
        </p:nvSpPr>
        <p:spPr>
          <a:xfrm>
            <a:off x="457200" y="1052640"/>
            <a:ext cx="8228880" cy="2015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a:bodyPr>
          <a:lstStyle/>
          <a:p>
            <a:pPr marL="343080" indent="-342360">
              <a:lnSpc>
                <a:spcPct val="100000"/>
              </a:lnSpc>
              <a:spcBef>
                <a:spcPts val="641"/>
              </a:spcBef>
              <a:buClr>
                <a:srgbClr val="000000"/>
              </a:buClr>
              <a:buFont typeface="Arial"/>
              <a:buChar char="•"/>
            </a:pPr>
            <a:r>
              <a:rPr lang="en-US" sz="3200" b="0" strike="noStrike" spc="-1" dirty="0">
                <a:solidFill>
                  <a:srgbClr val="000000"/>
                </a:solidFill>
                <a:latin typeface="Trebuchet MS"/>
              </a:rPr>
              <a:t>D2Q9 Lattice-Boltzmann </a:t>
            </a:r>
            <a:r>
              <a:rPr lang="zh-CN" altLang="en-US" sz="3200" spc="-1" dirty="0">
                <a:solidFill>
                  <a:srgbClr val="000000"/>
                </a:solidFill>
                <a:latin typeface="Trebuchet MS"/>
              </a:rPr>
              <a:t>晶格玻尔兹曼</a:t>
            </a:r>
            <a:endParaRPr lang="en-US" sz="32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对于一个指定设备</a:t>
            </a:r>
            <a:r>
              <a:rPr lang="en-US" altLang="zh-CN" sz="3200" spc="-1" dirty="0">
                <a:solidFill>
                  <a:srgbClr val="000000"/>
                </a:solidFill>
                <a:latin typeface="Trebuchet MS"/>
              </a:rPr>
              <a:t>(NVIDIA Tesla M2050)?</a:t>
            </a:r>
            <a:r>
              <a:rPr lang="zh-CN" altLang="en-US" sz="3200" b="0" strike="noStrike" spc="-1" dirty="0">
                <a:solidFill>
                  <a:srgbClr val="000000"/>
                </a:solidFill>
                <a:latin typeface="Trebuchet MS"/>
              </a:rPr>
              <a:t>和一个指定的问题规模</a:t>
            </a:r>
            <a:r>
              <a:rPr lang="en-US" altLang="zh-CN" sz="3200" spc="-1" dirty="0">
                <a:solidFill>
                  <a:srgbClr val="000000"/>
                </a:solidFill>
                <a:latin typeface="Trebuchet MS"/>
              </a:rPr>
              <a:t>(3000x2000)</a:t>
            </a:r>
            <a:r>
              <a:rPr lang="zh-CN" altLang="en-US" sz="3200" b="0" strike="noStrike" spc="-1" dirty="0">
                <a:solidFill>
                  <a:srgbClr val="000000"/>
                </a:solidFill>
                <a:latin typeface="Trebuchet MS"/>
              </a:rPr>
              <a:t>来说，什么是最好的工作组规模</a:t>
            </a:r>
            <a:r>
              <a:rPr lang="zh-CN" altLang="en-US" sz="3200" spc="-1" dirty="0">
                <a:solidFill>
                  <a:srgbClr val="000000"/>
                </a:solidFill>
                <a:latin typeface="Trebuchet MS"/>
              </a:rPr>
              <a:t>（</a:t>
            </a:r>
            <a:r>
              <a:rPr lang="en-US" altLang="zh-CN" sz="3200" spc="-1" dirty="0">
                <a:solidFill>
                  <a:srgbClr val="000000"/>
                </a:solidFill>
                <a:latin typeface="Trebuchet MS"/>
              </a:rPr>
              <a:t>work-group size </a:t>
            </a:r>
            <a:r>
              <a:rPr lang="zh-CN" altLang="en-US" sz="3200" spc="-1" dirty="0">
                <a:solidFill>
                  <a:srgbClr val="000000"/>
                </a:solidFill>
                <a:latin typeface="Trebuchet MS"/>
              </a:rPr>
              <a:t>）</a:t>
            </a:r>
            <a:r>
              <a:rPr lang="zh-CN" altLang="en-US" sz="3200" b="0" strike="noStrike" spc="-1" dirty="0">
                <a:solidFill>
                  <a:srgbClr val="000000"/>
                </a:solidFill>
                <a:latin typeface="Trebuchet MS"/>
              </a:rPr>
              <a:t>？</a:t>
            </a:r>
            <a:endParaRPr lang="en-US" sz="3200" b="0" strike="noStrike" spc="-1" dirty="0">
              <a:latin typeface="Arial"/>
            </a:endParaRPr>
          </a:p>
        </p:txBody>
      </p:sp>
      <p:pic>
        <p:nvPicPr>
          <p:cNvPr id="1905" name="Picture 3"/>
          <p:cNvPicPr/>
          <p:nvPr/>
        </p:nvPicPr>
        <p:blipFill>
          <a:blip r:embed="rId2"/>
          <a:stretch/>
        </p:blipFill>
        <p:spPr>
          <a:xfrm>
            <a:off x="0" y="3074400"/>
            <a:ext cx="9143280" cy="3782880"/>
          </a:xfrm>
          <a:prstGeom prst="rect">
            <a:avLst/>
          </a:prstGeom>
          <a:ln>
            <a:noFill/>
          </a:ln>
        </p:spPr>
      </p:pic>
      <p:sp>
        <p:nvSpPr>
          <p:cNvPr id="1906" name="CustomShape 3"/>
          <p:cNvSpPr/>
          <p:nvPr/>
        </p:nvSpPr>
        <p:spPr>
          <a:xfrm>
            <a:off x="4032000" y="4913280"/>
            <a:ext cx="1079280" cy="637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C0504D"/>
                </a:solidFill>
                <a:latin typeface="Trebuchet MS"/>
                <a:ea typeface="DejaVu Sans"/>
              </a:rPr>
              <a:t>X values</a:t>
            </a:r>
            <a:endParaRPr lang="en-US" sz="1800" b="0" strike="noStrike" spc="-1">
              <a:latin typeface="Arial"/>
            </a:endParaRPr>
          </a:p>
        </p:txBody>
      </p:sp>
      <p:sp>
        <p:nvSpPr>
          <p:cNvPr id="1907" name="CustomShape 4"/>
          <p:cNvSpPr/>
          <p:nvPr/>
        </p:nvSpPr>
        <p:spPr>
          <a:xfrm>
            <a:off x="4032000" y="5949360"/>
            <a:ext cx="1079280" cy="637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C0504D"/>
                </a:solidFill>
                <a:latin typeface="Trebuchet MS"/>
                <a:ea typeface="DejaVu Sans"/>
              </a:rPr>
              <a:t>Y values</a:t>
            </a:r>
            <a:endParaRPr lang="en-US" sz="1800" b="0" strike="noStrike" spc="-1">
              <a:latin typeface="Arial"/>
            </a:endParaRPr>
          </a:p>
        </p:txBody>
      </p:sp>
      <p:sp>
        <p:nvSpPr>
          <p:cNvPr id="1908" name="CustomShape 5"/>
          <p:cNvSpPr/>
          <p:nvPr/>
        </p:nvSpPr>
        <p:spPr>
          <a:xfrm>
            <a:off x="3105000" y="3573000"/>
            <a:ext cx="2933640" cy="637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z="1800" b="0" strike="noStrike" spc="-1" dirty="0">
                <a:solidFill>
                  <a:srgbClr val="C0504D"/>
                </a:solidFill>
                <a:latin typeface="Trebuchet MS"/>
                <a:ea typeface="DejaVu Sans"/>
              </a:rPr>
              <a:t>运行时间，越低越好</a:t>
            </a:r>
            <a:endParaRPr lang="en-US" sz="1800" b="0" strike="noStrike" spc="-1" dirty="0">
              <a:latin typeface="Arial"/>
            </a:endParaRPr>
          </a:p>
        </p:txBody>
      </p:sp>
      <p:sp>
        <p:nvSpPr>
          <p:cNvPr id="1909" name="CustomShape 6"/>
          <p:cNvSpPr/>
          <p:nvPr/>
        </p:nvSpPr>
        <p:spPr>
          <a:xfrm>
            <a:off x="1835640" y="3142800"/>
            <a:ext cx="1268280" cy="637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4F81BD"/>
                </a:solidFill>
                <a:latin typeface="Trebuchet MS"/>
                <a:ea typeface="DejaVu Sans"/>
              </a:rPr>
              <a:t>Best: 60x1</a:t>
            </a:r>
            <a:endParaRPr lang="en-US" sz="1800" b="0" strike="noStrike" spc="-1">
              <a:latin typeface="Arial"/>
            </a:endParaRPr>
          </a:p>
        </p:txBody>
      </p:sp>
      <p:sp>
        <p:nvSpPr>
          <p:cNvPr id="1910" name="CustomShape 7"/>
          <p:cNvSpPr/>
          <p:nvPr/>
        </p:nvSpPr>
        <p:spPr>
          <a:xfrm flipH="1">
            <a:off x="970920" y="3512160"/>
            <a:ext cx="1497960" cy="99648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1" name="CustomShape 1"/>
          <p:cNvSpPr/>
          <p:nvPr/>
        </p:nvSpPr>
        <p:spPr>
          <a:xfrm>
            <a:off x="35640" y="119520"/>
            <a:ext cx="910764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3600" b="0" strike="noStrike" spc="-1" dirty="0">
                <a:solidFill>
                  <a:srgbClr val="000000"/>
                </a:solidFill>
                <a:latin typeface="Trebuchet MS"/>
              </a:rPr>
              <a:t>练习</a:t>
            </a:r>
            <a:r>
              <a:rPr lang="en-US" sz="3600" b="0" strike="noStrike" spc="-1" dirty="0">
                <a:solidFill>
                  <a:srgbClr val="000000"/>
                </a:solidFill>
                <a:latin typeface="Trebuchet MS"/>
              </a:rPr>
              <a:t> 11: </a:t>
            </a:r>
            <a:r>
              <a:rPr lang="zh-CN" altLang="en-US" sz="3600" b="0" strike="noStrike" spc="-1" dirty="0">
                <a:solidFill>
                  <a:srgbClr val="000000"/>
                </a:solidFill>
                <a:latin typeface="Trebuchet MS"/>
              </a:rPr>
              <a:t>优化矩阵乘法</a:t>
            </a:r>
            <a:endParaRPr lang="en-US" sz="3600" b="0" strike="noStrike" spc="-1" dirty="0">
              <a:latin typeface="Arial"/>
            </a:endParaRPr>
          </a:p>
        </p:txBody>
      </p:sp>
      <p:sp>
        <p:nvSpPr>
          <p:cNvPr id="1912" name="CustomShape 2"/>
          <p:cNvSpPr/>
          <p:nvPr/>
        </p:nvSpPr>
        <p:spPr>
          <a:xfrm>
            <a:off x="179640" y="1415520"/>
            <a:ext cx="8784360" cy="5037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10000"/>
          </a:bodyPr>
          <a:lstStyle/>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目标：</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理解 </a:t>
            </a:r>
            <a:r>
              <a:rPr lang="en-US" altLang="zh-CN" sz="2800" b="0" strike="noStrike" spc="-1" dirty="0">
                <a:solidFill>
                  <a:srgbClr val="000000"/>
                </a:solidFill>
                <a:latin typeface="Trebuchet MS"/>
              </a:rPr>
              <a:t>O</a:t>
            </a:r>
            <a:r>
              <a:rPr lang="en-US" sz="2800" b="0" strike="noStrike" spc="-1" dirty="0">
                <a:solidFill>
                  <a:srgbClr val="000000"/>
                </a:solidFill>
                <a:latin typeface="Trebuchet MS"/>
              </a:rPr>
              <a:t>penC</a:t>
            </a:r>
            <a:r>
              <a:rPr lang="en-US" altLang="zh-CN" sz="2800" b="0" strike="noStrike" spc="-1" dirty="0">
                <a:solidFill>
                  <a:srgbClr val="000000"/>
                </a:solidFill>
                <a:latin typeface="Trebuchet MS"/>
              </a:rPr>
              <a:t>L </a:t>
            </a:r>
            <a:r>
              <a:rPr lang="zh-CN" altLang="en-US" sz="2800" b="0" strike="noStrike" spc="-1" dirty="0">
                <a:solidFill>
                  <a:srgbClr val="000000"/>
                </a:solidFill>
                <a:latin typeface="Trebuchet MS"/>
              </a:rPr>
              <a:t>中的 可移植性能（</a:t>
            </a:r>
            <a:r>
              <a:rPr lang="en-US" altLang="zh-CN" sz="2800" spc="-1" dirty="0">
                <a:solidFill>
                  <a:srgbClr val="000000"/>
                </a:solidFill>
                <a:latin typeface="Trebuchet MS"/>
              </a:rPr>
              <a:t> portable performance </a:t>
            </a:r>
            <a:r>
              <a:rPr lang="zh-CN" altLang="en-US" sz="2800" b="0" strike="noStrike" spc="-1" dirty="0">
                <a:solidFill>
                  <a:srgbClr val="000000"/>
                </a:solidFill>
                <a:latin typeface="Trebuchet MS"/>
              </a:rPr>
              <a:t>）</a:t>
            </a:r>
            <a:endParaRPr lang="en-US" sz="2800" b="0" strike="noStrike" spc="-1" dirty="0">
              <a:latin typeface="Arial"/>
            </a:endParaRPr>
          </a:p>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流程：</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一步步优化矩阵乘法，保留中间版本，跟踪性能提升</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在自行优化完成后，学习一下针对 </a:t>
            </a:r>
            <a:r>
              <a:rPr lang="en-US" altLang="zh-CN" sz="2800" b="0" strike="noStrike" spc="-1" dirty="0">
                <a:solidFill>
                  <a:srgbClr val="000000"/>
                </a:solidFill>
                <a:latin typeface="Trebuchet MS"/>
              </a:rPr>
              <a:t>NVIDIA GPU </a:t>
            </a:r>
            <a:r>
              <a:rPr lang="zh-CN" altLang="en-US" sz="2800" b="0" strike="noStrike" spc="-1" dirty="0">
                <a:solidFill>
                  <a:srgbClr val="000000"/>
                </a:solidFill>
                <a:latin typeface="Trebuchet MS"/>
              </a:rPr>
              <a:t>优化的分块解决方案。将这些技术用到你自己的代码中来优化未来的性能表现。</a:t>
            </a:r>
            <a:endParaRPr lang="en-US" altLang="zh-CN" sz="2800" b="0" strike="noStrike" spc="-1" dirty="0">
              <a:solidFill>
                <a:srgbClr val="000000"/>
              </a:solidFill>
              <a:latin typeface="Trebuchet MS"/>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最后一步，回头去写一个简单的程序，使之具有可适应性，无论在 </a:t>
            </a:r>
            <a:r>
              <a:rPr lang="en-US" altLang="zh-CN" sz="2800" b="0" strike="noStrike" spc="-1" dirty="0">
                <a:solidFill>
                  <a:srgbClr val="000000"/>
                </a:solidFill>
                <a:latin typeface="Trebuchet MS"/>
              </a:rPr>
              <a:t>CPU </a:t>
            </a:r>
            <a:r>
              <a:rPr lang="zh-CN" altLang="en-US" sz="2800" b="0" strike="noStrike" spc="-1" dirty="0">
                <a:solidFill>
                  <a:srgbClr val="000000"/>
                </a:solidFill>
                <a:latin typeface="Trebuchet MS"/>
              </a:rPr>
              <a:t>还是 </a:t>
            </a:r>
            <a:r>
              <a:rPr lang="en-US" altLang="zh-CN" sz="2800" b="0" strike="noStrike" spc="-1" dirty="0">
                <a:solidFill>
                  <a:srgbClr val="000000"/>
                </a:solidFill>
                <a:latin typeface="Trebuchet MS"/>
              </a:rPr>
              <a:t>CPU</a:t>
            </a:r>
            <a:r>
              <a:rPr lang="zh-CN" altLang="en-US" sz="2800" b="0" strike="noStrike" spc="-1" dirty="0">
                <a:solidFill>
                  <a:srgbClr val="000000"/>
                </a:solidFill>
                <a:latin typeface="Trebuchet MS"/>
              </a:rPr>
              <a:t>上运行都能够提供最佳结果。</a:t>
            </a:r>
            <a:endParaRPr lang="en-US" sz="2800" b="0" strike="noStrike" spc="-1" dirty="0">
              <a:latin typeface="Arial"/>
            </a:endParaRPr>
          </a:p>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预期输出</a:t>
            </a:r>
            <a:r>
              <a:rPr lang="en-US" sz="3200" b="0" strike="noStrike" spc="-1" dirty="0">
                <a:solidFill>
                  <a:srgbClr val="C0504D"/>
                </a:solidFill>
                <a:latin typeface="Trebuchet MS"/>
              </a:rPr>
              <a:t>:</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spc="-1" dirty="0">
                <a:solidFill>
                  <a:srgbClr val="000000"/>
                </a:solidFill>
                <a:latin typeface="Trebuchet MS"/>
              </a:rPr>
              <a:t>一份验证信息证明矩阵乘法计算正确</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报告运行时间以及算力表现</a:t>
            </a:r>
            <a:r>
              <a:rPr lang="en-US" altLang="zh-CN" sz="2800" b="0" strike="noStrike" spc="-1">
                <a:solidFill>
                  <a:srgbClr val="000000"/>
                </a:solidFill>
                <a:latin typeface="Trebuchet MS"/>
              </a:rPr>
              <a:t>MFLOPS</a:t>
            </a:r>
            <a:endParaRPr lang="en-US" sz="2800" b="0" strike="noStrike" spc="-1" dirty="0">
              <a:latin typeface="Arial"/>
            </a:endParaRPr>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3" name="CustomShape 1"/>
          <p:cNvSpPr/>
          <p:nvPr/>
        </p:nvSpPr>
        <p:spPr>
          <a:xfrm>
            <a:off x="722160" y="4406760"/>
            <a:ext cx="7771680" cy="1361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pPr>
            <a:r>
              <a:rPr lang="zh-CN" altLang="en-US" sz="4000" b="1" cap="all" spc="-1" dirty="0">
                <a:solidFill>
                  <a:srgbClr val="000000"/>
                </a:solidFill>
                <a:latin typeface="Trebuchet MS"/>
              </a:rPr>
              <a:t>优化 </a:t>
            </a:r>
            <a:r>
              <a:rPr lang="en-US" sz="4000" b="1" cap="all" spc="-1" dirty="0">
                <a:solidFill>
                  <a:srgbClr val="000000"/>
                </a:solidFill>
                <a:latin typeface="Trebuchet MS"/>
              </a:rPr>
              <a:t>OpenCL </a:t>
            </a:r>
            <a:r>
              <a:rPr lang="zh-CN" altLang="en-US" sz="4000" b="1" cap="all" spc="-1" dirty="0">
                <a:solidFill>
                  <a:srgbClr val="000000"/>
                </a:solidFill>
                <a:latin typeface="Trebuchet MS"/>
              </a:rPr>
              <a:t>性能</a:t>
            </a:r>
          </a:p>
        </p:txBody>
      </p:sp>
      <p:sp>
        <p:nvSpPr>
          <p:cNvPr id="1914" name="CustomShape 2"/>
          <p:cNvSpPr/>
          <p:nvPr/>
        </p:nvSpPr>
        <p:spPr>
          <a:xfrm>
            <a:off x="722160" y="2906640"/>
            <a:ext cx="7771680" cy="1499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100000"/>
              </a:lnSpc>
              <a:spcBef>
                <a:spcPts val="400"/>
              </a:spcBef>
            </a:pPr>
            <a:r>
              <a:rPr lang="en-US" sz="2000" b="0" strike="noStrike" spc="-1">
                <a:solidFill>
                  <a:srgbClr val="000000"/>
                </a:solidFill>
                <a:latin typeface="Trebuchet MS"/>
              </a:rPr>
              <a:t>章节 10</a:t>
            </a:r>
            <a:endParaRPr lang="en-US" sz="2000" b="0" strike="noStrike" spc="-1">
              <a:latin typeface="Arial"/>
            </a:endParaRPr>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5"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dirty="0" err="1">
                <a:solidFill>
                  <a:srgbClr val="000000"/>
                </a:solidFill>
                <a:latin typeface="Trebuchet MS"/>
              </a:rPr>
              <a:t>Extrae</a:t>
            </a:r>
            <a:r>
              <a:rPr lang="en-US" sz="4400" b="0" strike="noStrike" spc="-1" dirty="0">
                <a:solidFill>
                  <a:srgbClr val="000000"/>
                </a:solidFill>
                <a:latin typeface="Trebuchet MS"/>
              </a:rPr>
              <a:t> </a:t>
            </a:r>
            <a:r>
              <a:rPr lang="en-US" altLang="zh-CN" sz="4400" b="0" strike="noStrike" spc="-1" dirty="0">
                <a:solidFill>
                  <a:srgbClr val="000000"/>
                </a:solidFill>
                <a:latin typeface="Trebuchet MS"/>
              </a:rPr>
              <a:t>and</a:t>
            </a:r>
            <a:r>
              <a:rPr lang="zh-CN" altLang="en-US" sz="4400" b="0" strike="noStrike" spc="-1" dirty="0">
                <a:solidFill>
                  <a:srgbClr val="000000"/>
                </a:solidFill>
                <a:latin typeface="Trebuchet MS"/>
              </a:rPr>
              <a:t> </a:t>
            </a:r>
            <a:r>
              <a:rPr lang="en-US" sz="4400" b="0" strike="noStrike" spc="-1" dirty="0" err="1">
                <a:solidFill>
                  <a:srgbClr val="000000"/>
                </a:solidFill>
                <a:latin typeface="Trebuchet MS"/>
              </a:rPr>
              <a:t>Paraver</a:t>
            </a:r>
            <a:endParaRPr lang="en-US" sz="4400" b="0" strike="noStrike" spc="-1" dirty="0">
              <a:solidFill>
                <a:srgbClr val="000000"/>
              </a:solidFill>
              <a:latin typeface="Trebuchet MS"/>
            </a:endParaRPr>
          </a:p>
          <a:p>
            <a:pPr algn="ctr">
              <a:lnSpc>
                <a:spcPct val="100000"/>
              </a:lnSpc>
            </a:pPr>
            <a:r>
              <a:rPr lang="zh-CN" altLang="en-US" spc="-1" dirty="0">
                <a:solidFill>
                  <a:srgbClr val="000000"/>
                </a:solidFill>
                <a:latin typeface="Trebuchet MS"/>
              </a:rPr>
              <a:t>译者注：两个软件，西班牙语，直译为 提取 和 保存</a:t>
            </a:r>
            <a:endParaRPr lang="en-US" b="0" strike="noStrike" spc="-1" dirty="0">
              <a:latin typeface="Arial"/>
            </a:endParaRPr>
          </a:p>
        </p:txBody>
      </p:sp>
      <p:sp>
        <p:nvSpPr>
          <p:cNvPr id="1916" name="CustomShape 2"/>
          <p:cNvSpPr/>
          <p:nvPr/>
        </p:nvSpPr>
        <p:spPr>
          <a:xfrm>
            <a:off x="179640" y="1600200"/>
            <a:ext cx="8784360" cy="4996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10000"/>
          </a:bodyPr>
          <a:lstStyle/>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下面的内容</a:t>
            </a:r>
            <a:r>
              <a:rPr lang="zh-CN" altLang="en-US" sz="3200" spc="-1" dirty="0">
                <a:solidFill>
                  <a:srgbClr val="000000"/>
                </a:solidFill>
                <a:latin typeface="Trebuchet MS"/>
              </a:rPr>
              <a:t>来自巴塞罗那超级计算中心（</a:t>
            </a:r>
            <a:r>
              <a:rPr lang="en-US" altLang="zh-CN" sz="3200" spc="-1" dirty="0">
                <a:solidFill>
                  <a:srgbClr val="000000"/>
                </a:solidFill>
                <a:latin typeface="Trebuchet MS"/>
              </a:rPr>
              <a:t>Barcelona Supercomputing Center</a:t>
            </a:r>
            <a:r>
              <a:rPr lang="zh-CN" altLang="en-US" sz="3200" b="0" strike="noStrike" spc="-1" dirty="0">
                <a:solidFill>
                  <a:srgbClr val="000000"/>
                </a:solidFill>
                <a:latin typeface="Trebuchet MS"/>
              </a:rPr>
              <a:t>）</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en-US" sz="2800" b="0" u="sng" strike="noStrike" spc="-1" dirty="0">
                <a:solidFill>
                  <a:srgbClr val="0000FF"/>
                </a:solidFill>
                <a:uFillTx/>
                <a:latin typeface="Trebuchet MS"/>
                <a:hlinkClick r:id="rId2"/>
              </a:rPr>
              <a:t>http://www.bsc.es/computer-sciences/performance-tools/trace-generation</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en-US" sz="2800" b="0" u="sng" strike="noStrike" spc="-1" dirty="0">
                <a:solidFill>
                  <a:srgbClr val="0000FF"/>
                </a:solidFill>
                <a:uFillTx/>
                <a:latin typeface="Trebuchet MS"/>
                <a:hlinkClick r:id="rId3"/>
              </a:rPr>
              <a:t>http://www.bsc.es/computer-sciences/performance-tools/paraver</a:t>
            </a:r>
            <a:endParaRPr lang="en-US" sz="28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创建 </a:t>
            </a:r>
            <a:r>
              <a:rPr lang="en-US" altLang="zh-CN" sz="3200" b="0" strike="noStrike" spc="-1" dirty="0">
                <a:solidFill>
                  <a:srgbClr val="000000"/>
                </a:solidFill>
                <a:latin typeface="Trebuchet MS"/>
              </a:rPr>
              <a:t>OpenCL </a:t>
            </a:r>
            <a:r>
              <a:rPr lang="zh-CN" altLang="en-US" sz="3200" b="0" strike="noStrike" spc="-1" dirty="0">
                <a:solidFill>
                  <a:srgbClr val="000000"/>
                </a:solidFill>
                <a:latin typeface="Trebuchet MS"/>
              </a:rPr>
              <a:t>程序并分析运行轨迹</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也可以使用</a:t>
            </a:r>
            <a:r>
              <a:rPr lang="en-US" sz="2800" b="0" strike="noStrike" spc="-1" dirty="0">
                <a:solidFill>
                  <a:srgbClr val="000000"/>
                </a:solidFill>
                <a:latin typeface="Trebuchet MS"/>
              </a:rPr>
              <a:t> MPI, OpenMP</a:t>
            </a:r>
            <a:endParaRPr lang="en-US" sz="28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版本需求</a:t>
            </a:r>
            <a:r>
              <a:rPr lang="en-US" sz="3200" b="0" strike="noStrike" spc="-1" dirty="0">
                <a:solidFill>
                  <a:srgbClr val="000000"/>
                </a:solidFill>
                <a:latin typeface="Trebuchet MS"/>
              </a:rPr>
              <a:t>:</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err="1">
                <a:solidFill>
                  <a:srgbClr val="000000"/>
                </a:solidFill>
                <a:latin typeface="Trebuchet MS"/>
              </a:rPr>
              <a:t>Extrae</a:t>
            </a:r>
            <a:r>
              <a:rPr lang="en-US" sz="2800" b="0" strike="noStrike" spc="-1" dirty="0">
                <a:solidFill>
                  <a:srgbClr val="000000"/>
                </a:solidFill>
                <a:latin typeface="Trebuchet MS"/>
              </a:rPr>
              <a:t> v2.3.5rc</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err="1">
                <a:solidFill>
                  <a:srgbClr val="000000"/>
                </a:solidFill>
                <a:latin typeface="Trebuchet MS"/>
              </a:rPr>
              <a:t>Paraver</a:t>
            </a:r>
            <a:r>
              <a:rPr lang="en-US" sz="2800" b="0" strike="noStrike" spc="-1" dirty="0">
                <a:solidFill>
                  <a:srgbClr val="000000"/>
                </a:solidFill>
                <a:latin typeface="Trebuchet MS"/>
              </a:rPr>
              <a:t> 4.4.5</a:t>
            </a:r>
            <a:endParaRPr lang="en-US" sz="2800" b="0" strike="noStrike" spc="-1" dirty="0">
              <a:latin typeface="Arial"/>
            </a:endParaRPr>
          </a:p>
          <a:p>
            <a:pPr>
              <a:lnSpc>
                <a:spcPct val="100000"/>
              </a:lnSpc>
            </a:pPr>
            <a:endParaRPr lang="en-US" sz="2800" b="0" strike="noStrike" spc="-1" dirty="0">
              <a:latin typeface="Arial"/>
            </a:endParaRPr>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8"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514440" indent="-513720">
              <a:lnSpc>
                <a:spcPct val="100000"/>
              </a:lnSpc>
              <a:spcBef>
                <a:spcPts val="641"/>
              </a:spcBef>
              <a:buClr>
                <a:srgbClr val="000000"/>
              </a:buClr>
              <a:buFont typeface="Trebuchet MS"/>
              <a:buAutoNum type="arabicPeriod"/>
            </a:pPr>
            <a:r>
              <a:rPr lang="en-US" sz="3200" b="0" strike="noStrike" spc="-1" dirty="0" err="1">
                <a:solidFill>
                  <a:srgbClr val="000000"/>
                </a:solidFill>
                <a:latin typeface="Trebuchet MS"/>
              </a:rPr>
              <a:t>Extrae</a:t>
            </a:r>
            <a:r>
              <a:rPr lang="en-US" sz="3200" b="0" strike="noStrike" spc="-1" dirty="0">
                <a:solidFill>
                  <a:srgbClr val="000000"/>
                </a:solidFill>
                <a:latin typeface="Trebuchet MS"/>
              </a:rPr>
              <a:t> </a:t>
            </a:r>
            <a:r>
              <a:rPr lang="zh-CN" altLang="en-US" sz="3200" b="0" strike="noStrike" spc="-1" dirty="0">
                <a:solidFill>
                  <a:srgbClr val="000000"/>
                </a:solidFill>
                <a:latin typeface="Trebuchet MS"/>
              </a:rPr>
              <a:t>检测（</a:t>
            </a:r>
            <a:r>
              <a:rPr lang="en-US" altLang="zh-CN" sz="3200" i="1" spc="-1" dirty="0">
                <a:solidFill>
                  <a:srgbClr val="000000"/>
                </a:solidFill>
                <a:latin typeface="Trebuchet MS"/>
              </a:rPr>
              <a:t> instruments </a:t>
            </a:r>
            <a:r>
              <a:rPr lang="zh-CN" altLang="en-US" sz="3200" b="0" strike="noStrike" spc="-1" dirty="0">
                <a:solidFill>
                  <a:srgbClr val="000000"/>
                </a:solidFill>
                <a:latin typeface="Trebuchet MS"/>
              </a:rPr>
              <a:t>）</a:t>
            </a:r>
            <a:r>
              <a:rPr lang="en-US" sz="3200" b="0" strike="noStrike" spc="-1" dirty="0">
                <a:solidFill>
                  <a:srgbClr val="000000"/>
                </a:solidFill>
                <a:latin typeface="Trebuchet MS"/>
              </a:rPr>
              <a:t>y</a:t>
            </a:r>
            <a:r>
              <a:rPr lang="zh-CN" altLang="en-US" sz="3200" b="0" strike="noStrike" spc="-1" dirty="0">
                <a:solidFill>
                  <a:srgbClr val="000000"/>
                </a:solidFill>
                <a:latin typeface="Trebuchet MS"/>
              </a:rPr>
              <a:t>你的应用，然后生成运行调用（</a:t>
            </a:r>
            <a:r>
              <a:rPr lang="en-US" altLang="zh-CN" sz="3200" b="0" strike="noStrike" spc="-1" dirty="0">
                <a:solidFill>
                  <a:srgbClr val="000000"/>
                </a:solidFill>
                <a:latin typeface="Trebuchet MS"/>
              </a:rPr>
              <a:t>runtime call</a:t>
            </a:r>
            <a:r>
              <a:rPr lang="zh-CN" altLang="en-US" sz="3200" b="0" strike="noStrike" spc="-1" dirty="0">
                <a:solidFill>
                  <a:srgbClr val="000000"/>
                </a:solidFill>
                <a:latin typeface="Trebuchet MS"/>
              </a:rPr>
              <a:t>）、性能计数（</a:t>
            </a:r>
            <a:r>
              <a:rPr lang="en-US" altLang="zh-CN" sz="3200" b="0" strike="noStrike" spc="-1" dirty="0">
                <a:solidFill>
                  <a:srgbClr val="000000"/>
                </a:solidFill>
                <a:latin typeface="Trebuchet MS"/>
              </a:rPr>
              <a:t>performance counters</a:t>
            </a:r>
            <a:r>
              <a:rPr lang="zh-CN" altLang="en-US" sz="3200" b="0" strike="noStrike" spc="-1" dirty="0">
                <a:solidFill>
                  <a:srgbClr val="000000"/>
                </a:solidFill>
                <a:latin typeface="Trebuchet MS"/>
              </a:rPr>
              <a:t>）以及源代码索引（</a:t>
            </a:r>
            <a:r>
              <a:rPr lang="en-US" altLang="zh-CN" sz="3200" b="0" strike="noStrike" spc="-1" dirty="0">
                <a:solidFill>
                  <a:srgbClr val="000000"/>
                </a:solidFill>
                <a:latin typeface="Trebuchet MS"/>
              </a:rPr>
              <a:t>source code references</a:t>
            </a:r>
            <a:r>
              <a:rPr lang="zh-CN" altLang="en-US" sz="3200" spc="-1" dirty="0">
                <a:solidFill>
                  <a:srgbClr val="000000"/>
                </a:solidFill>
                <a:latin typeface="Trebuchet MS"/>
              </a:rPr>
              <a:t>）的时间戳事件（</a:t>
            </a:r>
            <a:r>
              <a:rPr lang="en-US" altLang="zh-CN" sz="3200" spc="-1" dirty="0">
                <a:solidFill>
                  <a:srgbClr val="000000"/>
                </a:solidFill>
                <a:latin typeface="Trebuchet MS"/>
              </a:rPr>
              <a:t>timestamped events</a:t>
            </a:r>
            <a:r>
              <a:rPr lang="zh-CN" altLang="en-US" sz="3200" spc="-1" dirty="0">
                <a:solidFill>
                  <a:srgbClr val="000000"/>
                </a:solidFill>
                <a:latin typeface="Trebuchet MS"/>
              </a:rPr>
              <a:t>）</a:t>
            </a:r>
            <a:endParaRPr lang="en-US" sz="3200" b="0" strike="noStrike" spc="-1" dirty="0">
              <a:latin typeface="Arial"/>
            </a:endParaRPr>
          </a:p>
          <a:p>
            <a:pPr marL="914400" lvl="1" indent="-5137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允许你衡量你的 </a:t>
            </a:r>
            <a:r>
              <a:rPr lang="en-US" altLang="zh-CN" sz="2800" b="0" strike="noStrike" spc="-1" dirty="0">
                <a:solidFill>
                  <a:srgbClr val="000000"/>
                </a:solidFill>
                <a:latin typeface="Trebuchet MS"/>
              </a:rPr>
              <a:t>API </a:t>
            </a:r>
            <a:r>
              <a:rPr lang="zh-CN" altLang="en-US" sz="2800" b="0" strike="noStrike" spc="-1" dirty="0">
                <a:solidFill>
                  <a:srgbClr val="000000"/>
                </a:solidFill>
                <a:latin typeface="Trebuchet MS"/>
              </a:rPr>
              <a:t>调用 和 核函数调用（</a:t>
            </a:r>
            <a:r>
              <a:rPr lang="en-US" altLang="zh-CN" sz="2800" b="0" strike="noStrike" spc="-1" dirty="0">
                <a:solidFill>
                  <a:srgbClr val="000000"/>
                </a:solidFill>
                <a:latin typeface="Trebuchet MS"/>
              </a:rPr>
              <a:t>kernel call</a:t>
            </a:r>
            <a:r>
              <a:rPr lang="zh-CN" altLang="en-US" sz="2800" b="0" strike="noStrike" spc="-1" dirty="0">
                <a:solidFill>
                  <a:srgbClr val="000000"/>
                </a:solidFill>
                <a:latin typeface="Trebuchet MS"/>
              </a:rPr>
              <a:t>）的运行时间</a:t>
            </a:r>
            <a:endParaRPr lang="en-US" altLang="zh-CN" sz="2800" b="0" strike="noStrike" spc="-1" dirty="0">
              <a:solidFill>
                <a:srgbClr val="000000"/>
              </a:solidFill>
              <a:latin typeface="Trebuchet MS"/>
            </a:endParaRPr>
          </a:p>
          <a:p>
            <a:pPr marL="914400" lvl="1" indent="-513720">
              <a:lnSpc>
                <a:spcPct val="100000"/>
              </a:lnSpc>
              <a:spcBef>
                <a:spcPts val="561"/>
              </a:spcBef>
              <a:buClr>
                <a:srgbClr val="000000"/>
              </a:buClr>
              <a:buFont typeface="Arial"/>
              <a:buChar char="–"/>
            </a:pPr>
            <a:endParaRPr lang="en-US" sz="2800" b="0" strike="noStrike" spc="-1" dirty="0">
              <a:latin typeface="Arial"/>
            </a:endParaRPr>
          </a:p>
          <a:p>
            <a:pPr marL="514440" indent="-513720">
              <a:lnSpc>
                <a:spcPct val="100000"/>
              </a:lnSpc>
              <a:spcBef>
                <a:spcPts val="641"/>
              </a:spcBef>
              <a:buClr>
                <a:srgbClr val="000000"/>
              </a:buClr>
              <a:buFont typeface="Trebuchet MS"/>
              <a:buAutoNum type="arabicPeriod"/>
            </a:pPr>
            <a:r>
              <a:rPr lang="en-US" sz="3200" b="0" strike="noStrike" spc="-1" dirty="0" err="1">
                <a:solidFill>
                  <a:srgbClr val="000000"/>
                </a:solidFill>
                <a:latin typeface="Trebuchet MS"/>
              </a:rPr>
              <a:t>Paraver</a:t>
            </a:r>
            <a:r>
              <a:rPr lang="en-US" sz="3200" b="0" strike="noStrike" spc="-1" dirty="0">
                <a:solidFill>
                  <a:srgbClr val="000000"/>
                </a:solidFill>
                <a:latin typeface="Trebuchet MS"/>
              </a:rPr>
              <a:t> </a:t>
            </a:r>
            <a:r>
              <a:rPr lang="zh-CN" altLang="en-US" sz="3200" b="0" strike="noStrike" spc="-1" dirty="0">
                <a:solidFill>
                  <a:srgbClr val="000000"/>
                </a:solidFill>
                <a:latin typeface="Trebuchet MS"/>
              </a:rPr>
              <a:t>是将上述踪迹进行可视化分析的</a:t>
            </a:r>
            <a:endParaRPr lang="en-US" sz="3200" b="0" strike="noStrike" spc="-1" dirty="0">
              <a:latin typeface="Arial"/>
            </a:endParaRPr>
          </a:p>
          <a:p>
            <a:pPr>
              <a:lnSpc>
                <a:spcPct val="100000"/>
              </a:lnSpc>
            </a:pPr>
            <a:endParaRPr lang="en-US" sz="3200" b="0" strike="noStrike" spc="-1" dirty="0">
              <a:latin typeface="Arial"/>
            </a:endParaRPr>
          </a:p>
          <a:p>
            <a:pPr>
              <a:lnSpc>
                <a:spcPct val="100000"/>
              </a:lnSpc>
              <a:spcBef>
                <a:spcPts val="641"/>
              </a:spcBef>
            </a:pPr>
            <a:endParaRPr lang="en-US" sz="3200" b="0" strike="noStrike" spc="-1" dirty="0">
              <a:latin typeface="Arial"/>
            </a:endParaRPr>
          </a:p>
          <a:p>
            <a:pPr>
              <a:lnSpc>
                <a:spcPct val="100000"/>
              </a:lnSpc>
              <a:spcBef>
                <a:spcPts val="641"/>
              </a:spcBef>
            </a:pPr>
            <a:endParaRPr lang="en-US" sz="3200" b="0" strike="noStrike" spc="-1" dirty="0">
              <a:latin typeface="Arial"/>
            </a:endParaRPr>
          </a:p>
        </p:txBody>
      </p:sp>
      <p:sp>
        <p:nvSpPr>
          <p:cNvPr id="4" name="CustomShape 1">
            <a:extLst>
              <a:ext uri="{FF2B5EF4-FFF2-40B4-BE49-F238E27FC236}">
                <a16:creationId xmlns:a16="http://schemas.microsoft.com/office/drawing/2014/main" id="{2FDC64B7-DF74-48CC-9AE6-096240025B48}"/>
              </a:ext>
            </a:extLst>
          </p:cNvPr>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dirty="0" err="1">
                <a:solidFill>
                  <a:srgbClr val="000000"/>
                </a:solidFill>
                <a:latin typeface="Trebuchet MS"/>
              </a:rPr>
              <a:t>Extrae</a:t>
            </a:r>
            <a:r>
              <a:rPr lang="en-US" sz="4400" b="0" strike="noStrike" spc="-1" dirty="0">
                <a:solidFill>
                  <a:srgbClr val="000000"/>
                </a:solidFill>
                <a:latin typeface="Trebuchet MS"/>
              </a:rPr>
              <a:t> </a:t>
            </a:r>
            <a:r>
              <a:rPr lang="en-US" altLang="zh-CN" sz="4400" b="0" strike="noStrike" spc="-1" dirty="0">
                <a:solidFill>
                  <a:srgbClr val="000000"/>
                </a:solidFill>
                <a:latin typeface="Trebuchet MS"/>
              </a:rPr>
              <a:t>and</a:t>
            </a:r>
            <a:r>
              <a:rPr lang="zh-CN" altLang="en-US" sz="4400" b="0" strike="noStrike" spc="-1" dirty="0">
                <a:solidFill>
                  <a:srgbClr val="000000"/>
                </a:solidFill>
                <a:latin typeface="Trebuchet MS"/>
              </a:rPr>
              <a:t> </a:t>
            </a:r>
            <a:r>
              <a:rPr lang="en-US" sz="4400" b="0" strike="noStrike" spc="-1" dirty="0" err="1">
                <a:solidFill>
                  <a:srgbClr val="000000"/>
                </a:solidFill>
                <a:latin typeface="Trebuchet MS"/>
              </a:rPr>
              <a:t>Paraver</a:t>
            </a:r>
            <a:endParaRPr lang="en-US" sz="4400" b="0" strike="noStrike" spc="-1" dirty="0">
              <a:solidFill>
                <a:srgbClr val="000000"/>
              </a:solidFill>
              <a:latin typeface="Trebuchet MS"/>
            </a:endParaRPr>
          </a:p>
          <a:p>
            <a:pPr algn="ctr">
              <a:lnSpc>
                <a:spcPct val="100000"/>
              </a:lnSpc>
            </a:pPr>
            <a:r>
              <a:rPr lang="zh-CN" altLang="en-US" spc="-1" dirty="0">
                <a:solidFill>
                  <a:srgbClr val="000000"/>
                </a:solidFill>
                <a:latin typeface="Trebuchet MS"/>
              </a:rPr>
              <a:t>译者注：两个软件，西班牙语，直译为 提取 和 保存</a:t>
            </a:r>
            <a:endParaRPr lang="en-US" b="0" strike="noStrike" spc="-1" dirty="0">
              <a:latin typeface="Arial"/>
            </a:endParaRPr>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9"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4400" b="0" strike="noStrike" spc="-1" dirty="0">
                <a:solidFill>
                  <a:srgbClr val="000000"/>
                </a:solidFill>
                <a:latin typeface="Trebuchet MS"/>
              </a:rPr>
              <a:t>重要内容！</a:t>
            </a:r>
            <a:endParaRPr lang="en-US" sz="4400" b="0" strike="noStrike" spc="-1" dirty="0">
              <a:latin typeface="Arial"/>
            </a:endParaRPr>
          </a:p>
        </p:txBody>
      </p:sp>
      <p:sp>
        <p:nvSpPr>
          <p:cNvPr id="1920"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目前</a:t>
            </a:r>
            <a:r>
              <a:rPr lang="zh-CN" altLang="en-US" b="0" strike="noStrike" spc="-1" dirty="0">
                <a:solidFill>
                  <a:srgbClr val="000000"/>
                </a:solidFill>
                <a:latin typeface="Trebuchet MS"/>
              </a:rPr>
              <a:t>（译者注：指的是</a:t>
            </a:r>
            <a:r>
              <a:rPr lang="en-US" altLang="zh-CN" b="0" strike="noStrike" spc="-1" dirty="0">
                <a:solidFill>
                  <a:srgbClr val="000000"/>
                </a:solidFill>
                <a:latin typeface="Trebuchet MS"/>
              </a:rPr>
              <a:t>2014</a:t>
            </a:r>
            <a:r>
              <a:rPr lang="zh-CN" altLang="en-US" b="0" strike="noStrike" spc="-1" dirty="0">
                <a:solidFill>
                  <a:srgbClr val="000000"/>
                </a:solidFill>
                <a:latin typeface="Trebuchet MS"/>
              </a:rPr>
              <a:t>年）</a:t>
            </a:r>
            <a:r>
              <a:rPr lang="en-US" sz="3200" b="0" strike="noStrike" spc="-1" dirty="0">
                <a:solidFill>
                  <a:srgbClr val="000000"/>
                </a:solidFill>
                <a:latin typeface="Trebuchet MS"/>
              </a:rPr>
              <a:t>NVIDIA® </a:t>
            </a:r>
            <a:r>
              <a:rPr lang="zh-CN" altLang="en-US" sz="3200" b="0" strike="noStrike" spc="-1" dirty="0">
                <a:solidFill>
                  <a:srgbClr val="000000"/>
                </a:solidFill>
                <a:latin typeface="Trebuchet MS"/>
              </a:rPr>
              <a:t>的 </a:t>
            </a:r>
            <a:r>
              <a:rPr lang="en-US" altLang="zh-CN" sz="3200" b="0" strike="noStrike" spc="-1" dirty="0">
                <a:solidFill>
                  <a:srgbClr val="000000"/>
                </a:solidFill>
                <a:latin typeface="Trebuchet MS"/>
              </a:rPr>
              <a:t>GPU </a:t>
            </a:r>
            <a:r>
              <a:rPr lang="zh-CN" altLang="en-US" sz="3200" b="0" strike="noStrike" spc="-1" dirty="0">
                <a:solidFill>
                  <a:srgbClr val="000000"/>
                </a:solidFill>
                <a:latin typeface="Trebuchet MS"/>
              </a:rPr>
              <a:t>支持的 </a:t>
            </a:r>
            <a:r>
              <a:rPr lang="en-US" altLang="zh-CN" sz="3200" b="0" strike="noStrike" spc="-1" dirty="0">
                <a:solidFill>
                  <a:srgbClr val="000000"/>
                </a:solidFill>
                <a:latin typeface="Trebuchet MS"/>
              </a:rPr>
              <a:t>OpenCL </a:t>
            </a:r>
            <a:r>
              <a:rPr lang="zh-CN" altLang="en-US" sz="3200" b="0" strike="noStrike" spc="-1" dirty="0">
                <a:solidFill>
                  <a:srgbClr val="000000"/>
                </a:solidFill>
                <a:latin typeface="Trebuchet MS"/>
              </a:rPr>
              <a:t>版本 是</a:t>
            </a:r>
            <a:r>
              <a:rPr lang="en-US" altLang="zh-CN" sz="3200" b="0" strike="noStrike" spc="-1" dirty="0">
                <a:solidFill>
                  <a:srgbClr val="000000"/>
                </a:solidFill>
                <a:latin typeface="Trebuchet MS"/>
              </a:rPr>
              <a:t>1.1</a:t>
            </a:r>
            <a:r>
              <a:rPr lang="zh-CN" altLang="en-US" sz="3200" b="0" strike="noStrike" spc="-1" dirty="0">
                <a:solidFill>
                  <a:srgbClr val="000000"/>
                </a:solidFill>
                <a:latin typeface="Trebuchet MS"/>
              </a:rPr>
              <a:t>，而 </a:t>
            </a:r>
            <a:r>
              <a:rPr lang="en-US" altLang="zh-CN" sz="3200" b="0" strike="noStrike" spc="-1" dirty="0">
                <a:solidFill>
                  <a:srgbClr val="000000"/>
                </a:solidFill>
                <a:latin typeface="Trebuchet MS"/>
              </a:rPr>
              <a:t>AMD</a:t>
            </a:r>
            <a:r>
              <a:rPr lang="en-US" sz="3200" b="0" strike="noStrike" spc="-1" dirty="0">
                <a:solidFill>
                  <a:srgbClr val="000000"/>
                </a:solidFill>
                <a:latin typeface="Trebuchet MS"/>
              </a:rPr>
              <a:t>® </a:t>
            </a:r>
            <a:r>
              <a:rPr lang="zh-CN" altLang="en-US" sz="3200" b="0" strike="noStrike" spc="-1" dirty="0">
                <a:solidFill>
                  <a:srgbClr val="000000"/>
                </a:solidFill>
                <a:latin typeface="Trebuchet MS"/>
              </a:rPr>
              <a:t>和</a:t>
            </a:r>
            <a:r>
              <a:rPr lang="en-US" sz="3200" b="0" strike="noStrike" spc="-1" dirty="0">
                <a:solidFill>
                  <a:srgbClr val="000000"/>
                </a:solidFill>
                <a:latin typeface="Trebuchet MS"/>
              </a:rPr>
              <a:t> Intel® </a:t>
            </a:r>
            <a:r>
              <a:rPr lang="zh-CN" altLang="en-US" sz="3200" b="0" strike="noStrike" spc="-1" dirty="0">
                <a:solidFill>
                  <a:srgbClr val="000000"/>
                </a:solidFill>
                <a:latin typeface="Trebuchet MS"/>
              </a:rPr>
              <a:t>已经支持到</a:t>
            </a:r>
            <a:r>
              <a:rPr lang="en-US" sz="3200" b="0" strike="noStrike" spc="-1" dirty="0">
                <a:solidFill>
                  <a:srgbClr val="000000"/>
                </a:solidFill>
                <a:latin typeface="Trebuchet MS"/>
              </a:rPr>
              <a:t> 1.2 </a:t>
            </a:r>
            <a:r>
              <a:rPr lang="zh-CN" altLang="en-US" sz="3200" b="0" strike="noStrike" spc="-1" dirty="0">
                <a:solidFill>
                  <a:srgbClr val="000000"/>
                </a:solidFill>
                <a:latin typeface="Trebuchet MS"/>
              </a:rPr>
              <a:t>版本的 </a:t>
            </a:r>
            <a:r>
              <a:rPr lang="en-US" altLang="zh-CN" sz="3200" b="0" strike="noStrike" spc="-1" dirty="0">
                <a:solidFill>
                  <a:srgbClr val="000000"/>
                </a:solidFill>
                <a:latin typeface="Trebuchet MS"/>
              </a:rPr>
              <a:t>OpenCL</a:t>
            </a:r>
            <a:r>
              <a:rPr lang="zh-CN" altLang="en-US" sz="3200" b="0" strike="noStrike" spc="-1" dirty="0">
                <a:solidFill>
                  <a:srgbClr val="000000"/>
                </a:solidFill>
                <a:latin typeface="Trebuchet MS"/>
              </a:rPr>
              <a:t>了。</a:t>
            </a:r>
            <a:endParaRPr lang="en-US" sz="32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如果你要分析</a:t>
            </a:r>
            <a:r>
              <a:rPr lang="en-US" altLang="zh-CN" sz="3200" b="0" strike="noStrike" spc="-1" dirty="0">
                <a:solidFill>
                  <a:srgbClr val="000000"/>
                </a:solidFill>
                <a:latin typeface="Trebuchet MS"/>
              </a:rPr>
              <a:t>NVIDIA</a:t>
            </a:r>
            <a:r>
              <a:rPr lang="en-US" sz="3200" b="0" strike="noStrike" spc="-1" dirty="0">
                <a:solidFill>
                  <a:srgbClr val="000000"/>
                </a:solidFill>
                <a:latin typeface="Trebuchet MS"/>
              </a:rPr>
              <a:t>® </a:t>
            </a:r>
            <a:r>
              <a:rPr lang="zh-CN" altLang="en-US" sz="3200" b="0" strike="noStrike" spc="-1" dirty="0">
                <a:solidFill>
                  <a:srgbClr val="000000"/>
                </a:solidFill>
                <a:latin typeface="Trebuchet MS"/>
              </a:rPr>
              <a:t>公司的设备，你必须要指定针对 </a:t>
            </a:r>
            <a:r>
              <a:rPr lang="en-US" altLang="zh-CN" sz="3200" b="0" strike="noStrike" spc="-1" dirty="0">
                <a:solidFill>
                  <a:srgbClr val="000000"/>
                </a:solidFill>
                <a:latin typeface="Trebuchet MS"/>
              </a:rPr>
              <a:t>NVIDIA </a:t>
            </a:r>
            <a:r>
              <a:rPr lang="zh-CN" altLang="en-US" sz="3200" b="0" strike="noStrike" spc="-1" dirty="0">
                <a:solidFill>
                  <a:srgbClr val="000000"/>
                </a:solidFill>
                <a:latin typeface="Trebuchet MS"/>
              </a:rPr>
              <a:t>公司的头文件进行编译和运行，否则 </a:t>
            </a:r>
            <a:r>
              <a:rPr lang="en-US" altLang="zh-CN" sz="3200" b="0" strike="noStrike" spc="-1" dirty="0" err="1">
                <a:solidFill>
                  <a:srgbClr val="000000"/>
                </a:solidFill>
                <a:latin typeface="Trebuchet MS"/>
              </a:rPr>
              <a:t>Extrae</a:t>
            </a:r>
            <a:r>
              <a:rPr lang="zh-CN" altLang="en-US" sz="3200" spc="-1" dirty="0">
                <a:solidFill>
                  <a:srgbClr val="000000"/>
                </a:solidFill>
                <a:latin typeface="Trebuchet MS"/>
              </a:rPr>
              <a:t>默认使用 </a:t>
            </a:r>
            <a:r>
              <a:rPr lang="en-US" altLang="zh-CN" sz="3200" b="0" strike="noStrike" spc="-1" dirty="0">
                <a:solidFill>
                  <a:srgbClr val="000000"/>
                </a:solidFill>
                <a:latin typeface="Trebuchet MS"/>
              </a:rPr>
              <a:t>1.2 </a:t>
            </a:r>
            <a:r>
              <a:rPr lang="zh-CN" altLang="en-US" sz="3200" b="0" strike="noStrike" spc="-1" dirty="0">
                <a:solidFill>
                  <a:srgbClr val="000000"/>
                </a:solidFill>
                <a:latin typeface="Trebuchet MS"/>
              </a:rPr>
              <a:t>版本代码来编译，就会遇到</a:t>
            </a:r>
            <a:r>
              <a:rPr lang="en-US" sz="3200" b="0" strike="noStrike" spc="-1" dirty="0">
                <a:solidFill>
                  <a:srgbClr val="000000"/>
                </a:solidFill>
                <a:latin typeface="Trebuchet MS"/>
              </a:rPr>
              <a:t> </a:t>
            </a:r>
            <a:r>
              <a:rPr lang="zh-CN" altLang="en-US" sz="3200" b="0" strike="noStrike" spc="-1" dirty="0">
                <a:solidFill>
                  <a:srgbClr val="000000"/>
                </a:solidFill>
                <a:latin typeface="Trebuchet MS"/>
              </a:rPr>
              <a:t>段错误（</a:t>
            </a:r>
            <a:r>
              <a:rPr lang="en-US" altLang="zh-CN" sz="3200" b="0" strike="noStrike" spc="-1" dirty="0" err="1">
                <a:solidFill>
                  <a:srgbClr val="000000"/>
                </a:solidFill>
                <a:latin typeface="Trebuchet MS"/>
              </a:rPr>
              <a:t>segfault</a:t>
            </a:r>
            <a:r>
              <a:rPr lang="zh-CN" altLang="en-US" sz="3200" b="0" strike="noStrike" spc="-1" dirty="0">
                <a:solidFill>
                  <a:srgbClr val="000000"/>
                </a:solidFill>
                <a:latin typeface="Trebuchet MS"/>
              </a:rPr>
              <a:t>）</a:t>
            </a:r>
            <a:endParaRPr lang="en-US" sz="3200" b="0" strike="noStrike" spc="-1" dirty="0">
              <a:latin typeface="Arial"/>
            </a:endParaRPr>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1" name="CustomShape 1"/>
          <p:cNvSpPr/>
          <p:nvPr/>
        </p:nvSpPr>
        <p:spPr>
          <a:xfrm>
            <a:off x="457200" y="-171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4400" b="0" strike="noStrike" spc="-1" dirty="0">
                <a:solidFill>
                  <a:srgbClr val="000000"/>
                </a:solidFill>
                <a:latin typeface="Trebuchet MS"/>
              </a:rPr>
              <a:t>安装</a:t>
            </a:r>
            <a:r>
              <a:rPr lang="en-US" sz="4400" b="0" strike="noStrike" spc="-1" dirty="0">
                <a:solidFill>
                  <a:srgbClr val="000000"/>
                </a:solidFill>
                <a:latin typeface="Trebuchet MS"/>
              </a:rPr>
              <a:t> </a:t>
            </a:r>
            <a:r>
              <a:rPr lang="en-US" sz="4400" b="0" strike="noStrike" spc="-1" dirty="0" err="1">
                <a:solidFill>
                  <a:srgbClr val="000000"/>
                </a:solidFill>
                <a:latin typeface="Trebuchet MS"/>
              </a:rPr>
              <a:t>Extrae</a:t>
            </a:r>
            <a:r>
              <a:rPr lang="en-US" sz="4400" b="0" strike="noStrike" spc="-1" dirty="0">
                <a:solidFill>
                  <a:srgbClr val="000000"/>
                </a:solidFill>
                <a:latin typeface="Trebuchet MS"/>
              </a:rPr>
              <a:t> </a:t>
            </a:r>
            <a:r>
              <a:rPr lang="zh-CN" altLang="en-US" sz="4400" b="0" strike="noStrike" spc="-1" dirty="0">
                <a:solidFill>
                  <a:srgbClr val="000000"/>
                </a:solidFill>
                <a:latin typeface="Trebuchet MS"/>
              </a:rPr>
              <a:t>和</a:t>
            </a:r>
            <a:r>
              <a:rPr lang="en-US" sz="4400" b="0" strike="noStrike" spc="-1" dirty="0">
                <a:solidFill>
                  <a:srgbClr val="000000"/>
                </a:solidFill>
                <a:latin typeface="Trebuchet MS"/>
              </a:rPr>
              <a:t> </a:t>
            </a:r>
            <a:r>
              <a:rPr lang="en-US" sz="4400" b="0" strike="noStrike" spc="-1" dirty="0" err="1">
                <a:solidFill>
                  <a:srgbClr val="000000"/>
                </a:solidFill>
                <a:latin typeface="Trebuchet MS"/>
              </a:rPr>
              <a:t>Paraver</a:t>
            </a:r>
            <a:endParaRPr lang="en-US" sz="4400" b="0" strike="noStrike" spc="-1" dirty="0">
              <a:latin typeface="Arial"/>
            </a:endParaRPr>
          </a:p>
        </p:txBody>
      </p:sp>
      <p:sp>
        <p:nvSpPr>
          <p:cNvPr id="1922" name="CustomShape 2"/>
          <p:cNvSpPr/>
          <p:nvPr/>
        </p:nvSpPr>
        <p:spPr>
          <a:xfrm>
            <a:off x="107640" y="1052640"/>
            <a:ext cx="8928360" cy="5616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00000"/>
              </a:lnSpc>
              <a:spcBef>
                <a:spcPts val="641"/>
              </a:spcBef>
              <a:buClr>
                <a:srgbClr val="000000"/>
              </a:buClr>
              <a:buFont typeface="Arial"/>
              <a:buChar char="•"/>
            </a:pPr>
            <a:r>
              <a:rPr lang="en-US" sz="3200" b="0" strike="noStrike" spc="-1" dirty="0" err="1">
                <a:solidFill>
                  <a:srgbClr val="000000"/>
                </a:solidFill>
                <a:latin typeface="Trebuchet MS"/>
              </a:rPr>
              <a:t>Paraver</a:t>
            </a:r>
            <a:r>
              <a:rPr lang="en-US" sz="3200" b="0" strike="noStrike" spc="-1" dirty="0">
                <a:solidFill>
                  <a:srgbClr val="000000"/>
                </a:solidFill>
                <a:latin typeface="Trebuchet MS"/>
              </a:rPr>
              <a:t> </a:t>
            </a:r>
            <a:r>
              <a:rPr lang="zh-CN" altLang="en-US" sz="3200" b="0" strike="noStrike" spc="-1" dirty="0">
                <a:solidFill>
                  <a:srgbClr val="000000"/>
                </a:solidFill>
                <a:latin typeface="Trebuchet MS"/>
              </a:rPr>
              <a:t>在 </a:t>
            </a:r>
            <a:r>
              <a:rPr lang="en-US" altLang="zh-CN" sz="3200" b="0" strike="noStrike" spc="-1" dirty="0">
                <a:solidFill>
                  <a:srgbClr val="000000"/>
                </a:solidFill>
                <a:latin typeface="Trebuchet MS"/>
              </a:rPr>
              <a:t>Linux </a:t>
            </a:r>
            <a:r>
              <a:rPr lang="zh-CN" altLang="en-US" sz="3200" b="0" strike="noStrike" spc="-1" dirty="0">
                <a:solidFill>
                  <a:srgbClr val="000000"/>
                </a:solidFill>
                <a:latin typeface="Trebuchet MS"/>
              </a:rPr>
              <a:t>下安装很简单</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下载之后解压缩出来的就是能运行的二进制文件</a:t>
            </a:r>
            <a:endParaRPr lang="en-US" sz="2800" b="0" strike="noStrike" spc="-1" dirty="0">
              <a:latin typeface="Arial"/>
            </a:endParaRPr>
          </a:p>
          <a:p>
            <a:pPr marL="343080" indent="-342360">
              <a:lnSpc>
                <a:spcPct val="100000"/>
              </a:lnSpc>
              <a:spcBef>
                <a:spcPts val="641"/>
              </a:spcBef>
              <a:buClr>
                <a:srgbClr val="000000"/>
              </a:buClr>
              <a:buFont typeface="Arial"/>
              <a:buChar char="•"/>
            </a:pPr>
            <a:r>
              <a:rPr lang="en-US" sz="3200" b="0" strike="noStrike" spc="-1" dirty="0" err="1">
                <a:solidFill>
                  <a:srgbClr val="000000"/>
                </a:solidFill>
                <a:latin typeface="Trebuchet MS"/>
              </a:rPr>
              <a:t>Extrae</a:t>
            </a:r>
            <a:r>
              <a:rPr lang="en-US" sz="3200" b="0" strike="noStrike" spc="-1" dirty="0">
                <a:solidFill>
                  <a:srgbClr val="000000"/>
                </a:solidFill>
                <a:latin typeface="Trebuchet MS"/>
              </a:rPr>
              <a:t> </a:t>
            </a:r>
            <a:r>
              <a:rPr lang="zh-CN" altLang="en-US" sz="3200" b="0" strike="noStrike" spc="-1" dirty="0">
                <a:solidFill>
                  <a:srgbClr val="000000"/>
                </a:solidFill>
                <a:latin typeface="Trebuchet MS"/>
              </a:rPr>
              <a:t>有一些依赖包，所以需要先将下面的依赖包从代码或者包管理器上进行安装：</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libxml2</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err="1">
                <a:solidFill>
                  <a:srgbClr val="000000"/>
                </a:solidFill>
                <a:latin typeface="Trebuchet MS"/>
              </a:rPr>
              <a:t>binutils</a:t>
            </a:r>
            <a:r>
              <a:rPr lang="en-US" sz="2800" b="0" strike="noStrike" spc="-1" dirty="0">
                <a:solidFill>
                  <a:srgbClr val="000000"/>
                </a:solidFill>
                <a:latin typeface="Trebuchet MS"/>
              </a:rPr>
              <a:t>-dev</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err="1">
                <a:solidFill>
                  <a:srgbClr val="000000"/>
                </a:solidFill>
                <a:latin typeface="Trebuchet MS"/>
              </a:rPr>
              <a:t>libunwind</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PAPI</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MPI (optional)</a:t>
            </a:r>
            <a:endParaRPr lang="en-US" sz="28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在运行安装命令之前需要使用下面的命令来进行配置，然后再去</a:t>
            </a:r>
            <a:r>
              <a:rPr lang="en-US" sz="3200" b="0" strike="noStrike" spc="-1" dirty="0">
                <a:solidFill>
                  <a:srgbClr val="000000"/>
                </a:solidFill>
                <a:latin typeface="Trebuchet MS"/>
              </a:rPr>
              <a:t> “make &amp;&amp; make install”:</a:t>
            </a:r>
            <a:br>
              <a:rPr dirty="0"/>
            </a:br>
            <a:r>
              <a:rPr lang="en-US" sz="1800" b="0" strike="noStrike" spc="-1" dirty="0">
                <a:solidFill>
                  <a:srgbClr val="000000"/>
                </a:solidFill>
                <a:latin typeface="Trebuchet MS"/>
              </a:rPr>
              <a:t> </a:t>
            </a:r>
            <a:endParaRPr lang="en-US" sz="1800" b="0" strike="noStrike" spc="-1" dirty="0">
              <a:latin typeface="Arial"/>
            </a:endParaRPr>
          </a:p>
          <a:p>
            <a:pPr marL="457200">
              <a:lnSpc>
                <a:spcPct val="100000"/>
              </a:lnSpc>
              <a:spcBef>
                <a:spcPts val="561"/>
              </a:spcBef>
            </a:pPr>
            <a:r>
              <a:rPr lang="en-US" sz="2800" b="0" strike="noStrike" spc="-1" dirty="0">
                <a:solidFill>
                  <a:srgbClr val="000000"/>
                </a:solidFill>
                <a:latin typeface="Courier New Bold"/>
              </a:rPr>
              <a:t>./configure –-prefix=$HOME/</a:t>
            </a:r>
            <a:r>
              <a:rPr lang="en-US" sz="2800" b="0" strike="noStrike" spc="-1" dirty="0" err="1">
                <a:solidFill>
                  <a:srgbClr val="000000"/>
                </a:solidFill>
                <a:latin typeface="Courier New Bold"/>
              </a:rPr>
              <a:t>extrae</a:t>
            </a:r>
            <a:r>
              <a:rPr lang="en-US" sz="2800" b="0" strike="noStrike" spc="-1" dirty="0">
                <a:solidFill>
                  <a:srgbClr val="000000"/>
                </a:solidFill>
                <a:latin typeface="Courier New Bold"/>
              </a:rPr>
              <a:t> --with-</a:t>
            </a:r>
            <a:r>
              <a:rPr lang="en-US" sz="2800" b="0" strike="noStrike" spc="-1" dirty="0" err="1">
                <a:solidFill>
                  <a:srgbClr val="000000"/>
                </a:solidFill>
                <a:latin typeface="Courier New Bold"/>
              </a:rPr>
              <a:t>binutils</a:t>
            </a:r>
            <a:r>
              <a:rPr lang="en-US" sz="2800" b="0" strike="noStrike" spc="-1" dirty="0">
                <a:solidFill>
                  <a:srgbClr val="000000"/>
                </a:solidFill>
                <a:latin typeface="Courier New Bold"/>
              </a:rPr>
              <a:t>=$HOME --with-</a:t>
            </a:r>
            <a:r>
              <a:rPr lang="en-US" sz="2800" b="0" strike="noStrike" spc="-1" dirty="0" err="1">
                <a:solidFill>
                  <a:srgbClr val="000000"/>
                </a:solidFill>
                <a:latin typeface="Courier New Bold"/>
              </a:rPr>
              <a:t>papi</a:t>
            </a:r>
            <a:r>
              <a:rPr lang="en-US" sz="2800" b="0" strike="noStrike" spc="-1" dirty="0">
                <a:solidFill>
                  <a:srgbClr val="000000"/>
                </a:solidFill>
                <a:latin typeface="Courier New Bold"/>
              </a:rPr>
              <a:t>=$HOME --with-</a:t>
            </a:r>
            <a:r>
              <a:rPr lang="en-US" sz="2800" b="0" strike="noStrike" spc="-1" dirty="0" err="1">
                <a:solidFill>
                  <a:srgbClr val="000000"/>
                </a:solidFill>
                <a:latin typeface="Courier New Bold"/>
              </a:rPr>
              <a:t>mpi</a:t>
            </a:r>
            <a:r>
              <a:rPr lang="en-US" sz="2800" b="0" strike="noStrike" spc="-1" dirty="0">
                <a:solidFill>
                  <a:srgbClr val="000000"/>
                </a:solidFill>
                <a:latin typeface="Courier New Bold"/>
              </a:rPr>
              <a:t>=$HOME --without-</a:t>
            </a:r>
            <a:r>
              <a:rPr lang="en-US" sz="2800" b="0" strike="noStrike" spc="-1" dirty="0" err="1">
                <a:solidFill>
                  <a:srgbClr val="000000"/>
                </a:solidFill>
                <a:latin typeface="Courier New Bold"/>
              </a:rPr>
              <a:t>dyninst</a:t>
            </a:r>
            <a:r>
              <a:rPr lang="en-US" sz="2800" b="0" strike="noStrike" spc="-1" dirty="0">
                <a:solidFill>
                  <a:srgbClr val="000000"/>
                </a:solidFill>
                <a:latin typeface="Courier New Bold"/>
              </a:rPr>
              <a:t> --with-unwind=$HOME --with-</a:t>
            </a:r>
            <a:r>
              <a:rPr lang="en-US" sz="2800" b="0" strike="noStrike" spc="-1" dirty="0" err="1">
                <a:solidFill>
                  <a:srgbClr val="000000"/>
                </a:solidFill>
                <a:latin typeface="Courier New Bold"/>
              </a:rPr>
              <a:t>opencl</a:t>
            </a:r>
            <a:r>
              <a:rPr lang="en-US" sz="2800" b="0" strike="noStrike" spc="-1" dirty="0">
                <a:solidFill>
                  <a:srgbClr val="000000"/>
                </a:solidFill>
                <a:latin typeface="Courier New Bold"/>
              </a:rPr>
              <a:t>=/</a:t>
            </a:r>
            <a:r>
              <a:rPr lang="en-US" sz="2800" b="0" strike="noStrike" spc="-1" dirty="0" err="1">
                <a:solidFill>
                  <a:srgbClr val="000000"/>
                </a:solidFill>
                <a:latin typeface="Courier New Bold"/>
              </a:rPr>
              <a:t>usr</a:t>
            </a:r>
            <a:r>
              <a:rPr lang="en-US" sz="2800" b="0" strike="noStrike" spc="-1" dirty="0">
                <a:solidFill>
                  <a:srgbClr val="000000"/>
                </a:solidFill>
                <a:latin typeface="Courier New Bold"/>
              </a:rPr>
              <a:t>/local/ --with-</a:t>
            </a:r>
            <a:r>
              <a:rPr lang="en-US" sz="2800" b="0" strike="noStrike" spc="-1" dirty="0" err="1">
                <a:solidFill>
                  <a:srgbClr val="000000"/>
                </a:solidFill>
                <a:latin typeface="Courier New Bold"/>
              </a:rPr>
              <a:t>opencl</a:t>
            </a:r>
            <a:r>
              <a:rPr lang="en-US" sz="2800" b="0" strike="noStrike" spc="-1" dirty="0">
                <a:solidFill>
                  <a:srgbClr val="000000"/>
                </a:solidFill>
                <a:latin typeface="Courier New Bold"/>
              </a:rPr>
              <a:t>-libs=/</a:t>
            </a:r>
            <a:r>
              <a:rPr lang="en-US" sz="2800" b="0" strike="noStrike" spc="-1" dirty="0" err="1">
                <a:solidFill>
                  <a:srgbClr val="000000"/>
                </a:solidFill>
                <a:latin typeface="Courier New Bold"/>
              </a:rPr>
              <a:t>usr</a:t>
            </a:r>
            <a:r>
              <a:rPr lang="en-US" sz="2800" b="0" strike="noStrike" spc="-1" dirty="0">
                <a:solidFill>
                  <a:srgbClr val="000000"/>
                </a:solidFill>
                <a:latin typeface="Courier New Bold"/>
              </a:rPr>
              <a:t>/lib64</a:t>
            </a:r>
            <a:endParaRPr lang="en-US" sz="2800" b="0" strike="noStrike" spc="-1" dirty="0">
              <a:latin typeface="Arial"/>
            </a:endParaRPr>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3"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4400" b="0" strike="noStrike" spc="-1" dirty="0">
                <a:solidFill>
                  <a:srgbClr val="000000"/>
                </a:solidFill>
                <a:latin typeface="Trebuchet MS"/>
              </a:rPr>
              <a:t>步骤</a:t>
            </a:r>
            <a:r>
              <a:rPr lang="en-US" sz="4400" b="0" strike="noStrike" spc="-1" dirty="0">
                <a:solidFill>
                  <a:srgbClr val="000000"/>
                </a:solidFill>
                <a:latin typeface="Trebuchet MS"/>
              </a:rPr>
              <a:t> 1 – </a:t>
            </a:r>
            <a:r>
              <a:rPr lang="zh-CN" altLang="en-US" sz="4400" b="0" strike="noStrike" spc="-1" dirty="0">
                <a:solidFill>
                  <a:srgbClr val="000000"/>
                </a:solidFill>
                <a:latin typeface="Trebuchet MS"/>
              </a:rPr>
              <a:t>追踪你的代码</a:t>
            </a:r>
            <a:endParaRPr lang="en-US" sz="4400" b="0" strike="noStrike" spc="-1" dirty="0">
              <a:latin typeface="Arial"/>
            </a:endParaRPr>
          </a:p>
        </p:txBody>
      </p:sp>
      <p:sp>
        <p:nvSpPr>
          <p:cNvPr id="1924"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复制 </a:t>
            </a:r>
            <a:r>
              <a:rPr lang="en-US" sz="3200" b="0" strike="noStrike" spc="-1" dirty="0">
                <a:solidFill>
                  <a:srgbClr val="000000"/>
                </a:solidFill>
                <a:latin typeface="Trebuchet MS"/>
              </a:rPr>
              <a:t>trace.sh </a:t>
            </a:r>
            <a:r>
              <a:rPr lang="zh-CN" altLang="en-US" sz="3200" b="0" strike="noStrike" spc="-1" dirty="0">
                <a:solidFill>
                  <a:srgbClr val="000000"/>
                </a:solidFill>
                <a:latin typeface="Trebuchet MS"/>
              </a:rPr>
              <a:t>脚本，原来的位置在 </a:t>
            </a:r>
            <a:r>
              <a:rPr lang="en-US" sz="3200" b="0" strike="noStrike" spc="-1" dirty="0" err="1">
                <a:solidFill>
                  <a:srgbClr val="000000"/>
                </a:solidFill>
                <a:latin typeface="Trebuchet MS"/>
              </a:rPr>
              <a:t>extrae</a:t>
            </a:r>
            <a:r>
              <a:rPr lang="en-US" sz="3200" b="0" strike="noStrike" spc="-1" dirty="0">
                <a:solidFill>
                  <a:srgbClr val="000000"/>
                </a:solidFill>
                <a:latin typeface="Trebuchet MS"/>
              </a:rPr>
              <a:t>/share/example/OPENCL </a:t>
            </a:r>
            <a:r>
              <a:rPr lang="zh-CN" altLang="en-US" sz="3200" b="0" strike="noStrike" spc="-1" dirty="0">
                <a:solidFill>
                  <a:srgbClr val="000000"/>
                </a:solidFill>
                <a:latin typeface="Trebuchet MS"/>
              </a:rPr>
              <a:t>，复制到你的项目所在的目录下</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这个脚本设置一些环境变量，然后运行你编译好的二进制文件</a:t>
            </a:r>
            <a:endParaRPr lang="en-US" sz="28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再把 </a:t>
            </a:r>
            <a:r>
              <a:rPr lang="en-US" sz="3200" b="0" strike="noStrike" spc="-1" dirty="0">
                <a:solidFill>
                  <a:srgbClr val="000000"/>
                </a:solidFill>
                <a:latin typeface="Trebuchet MS"/>
              </a:rPr>
              <a:t>extrae.xml </a:t>
            </a:r>
            <a:r>
              <a:rPr lang="zh-CN" altLang="en-US" sz="3200" b="0" strike="noStrike" spc="-1" dirty="0">
                <a:solidFill>
                  <a:srgbClr val="000000"/>
                </a:solidFill>
                <a:latin typeface="Trebuchet MS"/>
              </a:rPr>
              <a:t>这个文件从同样位置也复制到你的项目目录内</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这个文件是配置文件，告诉 </a:t>
            </a:r>
            <a:r>
              <a:rPr lang="en-US" sz="2800" b="0" strike="noStrike" spc="-1" dirty="0" err="1">
                <a:solidFill>
                  <a:srgbClr val="000000"/>
                </a:solidFill>
                <a:latin typeface="Trebuchet MS"/>
              </a:rPr>
              <a:t>Extrae</a:t>
            </a:r>
            <a:r>
              <a:rPr lang="en-US" sz="2800" b="0" strike="noStrike" spc="-1" dirty="0">
                <a:solidFill>
                  <a:srgbClr val="000000"/>
                </a:solidFill>
                <a:latin typeface="Trebuchet MS"/>
              </a:rPr>
              <a:t> </a:t>
            </a:r>
            <a:r>
              <a:rPr lang="zh-CN" altLang="en-US" sz="2800" b="0" strike="noStrike" spc="-1" dirty="0">
                <a:solidFill>
                  <a:srgbClr val="000000"/>
                </a:solidFill>
                <a:latin typeface="Trebuchet MS"/>
              </a:rPr>
              <a:t>如何追踪分析你的代码</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有很多可选的选项啦，这就去看他们的官方文档吧</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默认的配置就足够用了</a:t>
            </a:r>
            <a:endParaRPr lang="en-US" sz="28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开始追踪</a:t>
            </a:r>
            <a:r>
              <a:rPr lang="en-US" sz="3200" b="0" strike="noStrike" spc="-1" dirty="0">
                <a:solidFill>
                  <a:srgbClr val="000000"/>
                </a:solidFill>
                <a:latin typeface="Trebuchet MS"/>
              </a:rPr>
              <a:t>!</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en-US" sz="2800" b="1" strike="noStrike" spc="-1" dirty="0">
                <a:solidFill>
                  <a:srgbClr val="000000"/>
                </a:solidFill>
                <a:latin typeface="Courier New"/>
              </a:rPr>
              <a:t>./trace.sh ./</a:t>
            </a:r>
            <a:r>
              <a:rPr lang="en-US" sz="2800" b="1" strike="noStrike" spc="-1" dirty="0" err="1">
                <a:solidFill>
                  <a:srgbClr val="000000"/>
                </a:solidFill>
                <a:latin typeface="Courier New"/>
              </a:rPr>
              <a:t>a.out</a:t>
            </a:r>
            <a:endParaRPr lang="en-US" sz="2800" b="0" strike="noStrike" spc="-1" dirty="0">
              <a:latin typeface="Arial"/>
            </a:endParaRPr>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4400" b="0" strike="noStrike" spc="-1" dirty="0">
                <a:solidFill>
                  <a:srgbClr val="000000"/>
                </a:solidFill>
                <a:latin typeface="Trebuchet MS"/>
              </a:rPr>
              <a:t>步骤</a:t>
            </a:r>
            <a:r>
              <a:rPr lang="en-US" sz="4400" b="0" strike="noStrike" spc="-1" dirty="0">
                <a:solidFill>
                  <a:srgbClr val="000000"/>
                </a:solidFill>
                <a:latin typeface="Trebuchet MS"/>
              </a:rPr>
              <a:t> 2 – </a:t>
            </a:r>
            <a:r>
              <a:rPr lang="zh-CN" altLang="en-US" sz="4400" b="0" strike="noStrike" spc="-1" dirty="0">
                <a:solidFill>
                  <a:srgbClr val="000000"/>
                </a:solidFill>
                <a:latin typeface="Trebuchet MS"/>
              </a:rPr>
              <a:t>将追踪过程可视化</a:t>
            </a:r>
            <a:endParaRPr lang="en-US" sz="4400" b="0" strike="noStrike" spc="-1" dirty="0">
              <a:latin typeface="Arial"/>
            </a:endParaRPr>
          </a:p>
        </p:txBody>
      </p:sp>
      <p:sp>
        <p:nvSpPr>
          <p:cNvPr id="1926" name="CustomShape 2"/>
          <p:cNvSpPr/>
          <p:nvPr/>
        </p:nvSpPr>
        <p:spPr>
          <a:xfrm>
            <a:off x="457200" y="1600200"/>
            <a:ext cx="8228880" cy="4996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00000"/>
              </a:lnSpc>
              <a:spcBef>
                <a:spcPts val="641"/>
              </a:spcBef>
              <a:buClr>
                <a:srgbClr val="000000"/>
              </a:buClr>
              <a:buFont typeface="Arial"/>
              <a:buChar char="•"/>
            </a:pPr>
            <a:r>
              <a:rPr lang="en-US" sz="3200" b="0" strike="noStrike" spc="-1" dirty="0" err="1">
                <a:solidFill>
                  <a:srgbClr val="000000"/>
                </a:solidFill>
                <a:latin typeface="Trebuchet MS"/>
              </a:rPr>
              <a:t>Extrae</a:t>
            </a:r>
            <a:r>
              <a:rPr lang="en-US" sz="3200" b="0" strike="noStrike" spc="-1" dirty="0">
                <a:solidFill>
                  <a:srgbClr val="000000"/>
                </a:solidFill>
                <a:latin typeface="Trebuchet MS"/>
              </a:rPr>
              <a:t> </a:t>
            </a:r>
            <a:r>
              <a:rPr lang="zh-CN" altLang="en-US" sz="3200" b="0" strike="noStrike" spc="-1" dirty="0">
                <a:solidFill>
                  <a:srgbClr val="000000"/>
                </a:solidFill>
                <a:latin typeface="Trebuchet MS"/>
              </a:rPr>
              <a:t>生成很多文件，扩展名如下所示</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a:t>
            </a:r>
            <a:r>
              <a:rPr lang="en-US" sz="2800" b="0" strike="noStrike" spc="-1" dirty="0" err="1">
                <a:solidFill>
                  <a:srgbClr val="000000"/>
                </a:solidFill>
                <a:latin typeface="Trebuchet MS"/>
              </a:rPr>
              <a:t>prv</a:t>
            </a:r>
            <a:r>
              <a:rPr lang="en-US" sz="2800" b="0" strike="noStrike" spc="-1" dirty="0">
                <a:solidFill>
                  <a:srgbClr val="000000"/>
                </a:solidFill>
                <a:latin typeface="Trebuchet MS"/>
              </a:rPr>
              <a:t>, .</a:t>
            </a:r>
            <a:r>
              <a:rPr lang="en-US" sz="2800" b="0" strike="noStrike" spc="-1" dirty="0" err="1">
                <a:solidFill>
                  <a:srgbClr val="000000"/>
                </a:solidFill>
                <a:latin typeface="Trebuchet MS"/>
              </a:rPr>
              <a:t>pcf</a:t>
            </a:r>
            <a:r>
              <a:rPr lang="en-US" sz="2800" b="0" strike="noStrike" spc="-1" dirty="0">
                <a:solidFill>
                  <a:srgbClr val="000000"/>
                </a:solidFill>
                <a:latin typeface="Trebuchet MS"/>
              </a:rPr>
              <a:t>, .row, </a:t>
            </a:r>
            <a:r>
              <a:rPr lang="zh-CN" altLang="en-US" sz="2800" spc="-1" dirty="0">
                <a:solidFill>
                  <a:srgbClr val="000000"/>
                </a:solidFill>
                <a:latin typeface="Trebuchet MS"/>
              </a:rPr>
              <a:t>等等</a:t>
            </a:r>
            <a:r>
              <a:rPr lang="en-US" sz="2800" b="0" strike="noStrike" spc="-1" dirty="0">
                <a:solidFill>
                  <a:srgbClr val="000000"/>
                </a:solidFill>
                <a:latin typeface="Trebuchet MS"/>
              </a:rPr>
              <a:t>…</a:t>
            </a:r>
            <a:endParaRPr lang="en-US" sz="28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然后运行 </a:t>
            </a:r>
            <a:r>
              <a:rPr lang="en-US" sz="3200" b="0" strike="noStrike" spc="-1" dirty="0">
                <a:solidFill>
                  <a:srgbClr val="000000"/>
                </a:solidFill>
                <a:latin typeface="Trebuchet MS"/>
              </a:rPr>
              <a:t> </a:t>
            </a:r>
            <a:r>
              <a:rPr lang="en-US" sz="3200" b="0" strike="noStrike" spc="-1" dirty="0" err="1">
                <a:solidFill>
                  <a:srgbClr val="000000"/>
                </a:solidFill>
                <a:latin typeface="Trebuchet MS"/>
              </a:rPr>
              <a:t>Paraver</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en-US" sz="2800" b="1" strike="noStrike" spc="-1" dirty="0">
                <a:solidFill>
                  <a:srgbClr val="000000"/>
                </a:solidFill>
                <a:latin typeface="Courier New"/>
              </a:rPr>
              <a:t>./</a:t>
            </a:r>
            <a:r>
              <a:rPr lang="en-US" sz="2800" b="1" strike="noStrike" spc="-1" dirty="0" err="1">
                <a:solidFill>
                  <a:srgbClr val="000000"/>
                </a:solidFill>
                <a:latin typeface="Courier New"/>
              </a:rPr>
              <a:t>wxparaver</a:t>
            </a:r>
            <a:r>
              <a:rPr lang="en-US" sz="2800" b="1" strike="noStrike" spc="-1" dirty="0">
                <a:solidFill>
                  <a:srgbClr val="000000"/>
                </a:solidFill>
                <a:latin typeface="Courier New"/>
              </a:rPr>
              <a:t>-&lt;version&gt;/bin/</a:t>
            </a:r>
            <a:r>
              <a:rPr lang="en-US" sz="2800" b="1" strike="noStrike" spc="-1" dirty="0" err="1">
                <a:solidFill>
                  <a:srgbClr val="000000"/>
                </a:solidFill>
                <a:latin typeface="Courier New"/>
              </a:rPr>
              <a:t>wxparaver</a:t>
            </a:r>
            <a:endParaRPr lang="en-US" sz="28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加载刚才的追踪结果</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File –&gt; Load Trace -&gt; Select the .</a:t>
            </a:r>
            <a:r>
              <a:rPr lang="en-US" sz="2800" b="0" strike="noStrike" spc="-1" dirty="0" err="1">
                <a:solidFill>
                  <a:srgbClr val="000000"/>
                </a:solidFill>
                <a:latin typeface="Trebuchet MS"/>
              </a:rPr>
              <a:t>prv</a:t>
            </a:r>
            <a:r>
              <a:rPr lang="en-US" sz="2800" b="0" strike="noStrike" spc="-1" dirty="0">
                <a:solidFill>
                  <a:srgbClr val="000000"/>
                </a:solidFill>
                <a:latin typeface="Trebuchet MS"/>
              </a:rPr>
              <a:t> file</a:t>
            </a:r>
            <a:endParaRPr lang="en-US" sz="28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加载提供的 </a:t>
            </a:r>
            <a:r>
              <a:rPr lang="en-US" sz="3200" b="0" strike="noStrike" spc="-1" dirty="0">
                <a:solidFill>
                  <a:srgbClr val="000000"/>
                </a:solidFill>
                <a:latin typeface="Trebuchet MS"/>
              </a:rPr>
              <a:t>OpenCL </a:t>
            </a:r>
            <a:r>
              <a:rPr lang="zh-CN" altLang="en-US" sz="3200" spc="-1" dirty="0">
                <a:solidFill>
                  <a:srgbClr val="000000"/>
                </a:solidFill>
                <a:latin typeface="Trebuchet MS"/>
              </a:rPr>
              <a:t>视图配置文件（</a:t>
            </a:r>
            <a:r>
              <a:rPr lang="en-US" altLang="zh-CN" sz="3200" spc="-1" dirty="0">
                <a:solidFill>
                  <a:srgbClr val="000000"/>
                </a:solidFill>
                <a:latin typeface="Trebuchet MS"/>
              </a:rPr>
              <a:t>view config file</a:t>
            </a:r>
            <a:r>
              <a:rPr lang="zh-CN" altLang="en-US" sz="3200" spc="-1" dirty="0">
                <a:solidFill>
                  <a:srgbClr val="000000"/>
                </a:solidFill>
                <a:latin typeface="Trebuchet MS"/>
              </a:rPr>
              <a:t>）</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File -&gt; Load configuration -&gt; </a:t>
            </a:r>
            <a:r>
              <a:rPr lang="en-US" sz="2800" b="0" strike="noStrike" spc="-1" dirty="0" err="1">
                <a:solidFill>
                  <a:srgbClr val="000000"/>
                </a:solidFill>
                <a:latin typeface="Trebuchet MS"/>
              </a:rPr>
              <a:t>wxparaver</a:t>
            </a:r>
            <a:r>
              <a:rPr lang="en-US" sz="2800" b="0" strike="noStrike" spc="-1" dirty="0">
                <a:solidFill>
                  <a:srgbClr val="000000"/>
                </a:solidFill>
                <a:latin typeface="Trebuchet MS"/>
              </a:rPr>
              <a:t>-&lt;version&gt;/</a:t>
            </a:r>
            <a:r>
              <a:rPr lang="en-US" sz="2800" b="0" strike="noStrike" spc="-1" dirty="0" err="1">
                <a:solidFill>
                  <a:srgbClr val="000000"/>
                </a:solidFill>
                <a:latin typeface="Trebuchet MS"/>
              </a:rPr>
              <a:t>cfgs</a:t>
            </a:r>
            <a:r>
              <a:rPr lang="en-US" sz="2800" b="0" strike="noStrike" spc="-1" dirty="0">
                <a:solidFill>
                  <a:srgbClr val="000000"/>
                </a:solidFill>
                <a:latin typeface="Trebuchet MS"/>
              </a:rPr>
              <a:t>/OpenCL/views/</a:t>
            </a:r>
            <a:r>
              <a:rPr lang="en-US" sz="2800" b="0" strike="noStrike" spc="-1" dirty="0" err="1">
                <a:solidFill>
                  <a:srgbClr val="000000"/>
                </a:solidFill>
                <a:latin typeface="Trebuchet MS"/>
              </a:rPr>
              <a:t>opencl_call.cfg</a:t>
            </a:r>
            <a:endParaRPr lang="en-US" sz="28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追踪结果就会出现三个窗口了</a:t>
            </a:r>
            <a:endParaRPr lang="en-US" sz="3200" b="0" strike="noStrike" spc="-1" dirty="0">
              <a:latin typeface="Arial"/>
            </a:endParaRPr>
          </a:p>
          <a:p>
            <a:pPr marL="971640" lvl="1" indent="-513720">
              <a:lnSpc>
                <a:spcPct val="100000"/>
              </a:lnSpc>
              <a:spcBef>
                <a:spcPts val="561"/>
              </a:spcBef>
              <a:buClr>
                <a:srgbClr val="000000"/>
              </a:buClr>
              <a:buFont typeface="Trebuchet MS"/>
              <a:buAutoNum type="arabicPeriod"/>
            </a:pPr>
            <a:r>
              <a:rPr lang="zh-CN" altLang="en-US" sz="2800" b="0" strike="noStrike" spc="-1" dirty="0">
                <a:solidFill>
                  <a:srgbClr val="000000"/>
                </a:solidFill>
                <a:latin typeface="Trebuchet MS"/>
              </a:rPr>
              <a:t>宿主中的 </a:t>
            </a:r>
            <a:r>
              <a:rPr lang="en-US" sz="2800" b="0" strike="noStrike" spc="-1" dirty="0">
                <a:solidFill>
                  <a:srgbClr val="000000"/>
                </a:solidFill>
                <a:latin typeface="Trebuchet MS"/>
              </a:rPr>
              <a:t>OpenCL </a:t>
            </a:r>
            <a:r>
              <a:rPr lang="zh-CN" altLang="en-US" sz="2800" b="0" strike="noStrike" spc="-1" dirty="0">
                <a:solidFill>
                  <a:srgbClr val="000000"/>
                </a:solidFill>
                <a:latin typeface="Trebuchet MS"/>
              </a:rPr>
              <a:t>调用 </a:t>
            </a:r>
            <a:r>
              <a:rPr lang="en-US" altLang="zh-CN" sz="2800" spc="-1" dirty="0">
                <a:solidFill>
                  <a:srgbClr val="000000"/>
                </a:solidFill>
                <a:latin typeface="Trebuchet MS"/>
              </a:rPr>
              <a:t>– </a:t>
            </a:r>
            <a:r>
              <a:rPr lang="zh-CN" altLang="en-US" sz="2800" b="0" strike="noStrike" spc="-1" dirty="0">
                <a:solidFill>
                  <a:srgbClr val="000000"/>
                </a:solidFill>
                <a:latin typeface="Trebuchet MS"/>
              </a:rPr>
              <a:t>记录的是 </a:t>
            </a:r>
            <a:r>
              <a:rPr lang="en-US" altLang="zh-CN" sz="2800" b="0" strike="noStrike" spc="-1" dirty="0">
                <a:solidFill>
                  <a:srgbClr val="000000"/>
                </a:solidFill>
                <a:latin typeface="Trebuchet MS"/>
              </a:rPr>
              <a:t>API </a:t>
            </a:r>
            <a:r>
              <a:rPr lang="zh-CN" altLang="en-US" sz="2800" b="0" strike="noStrike" spc="-1" dirty="0">
                <a:solidFill>
                  <a:srgbClr val="000000"/>
                </a:solidFill>
                <a:latin typeface="Trebuchet MS"/>
              </a:rPr>
              <a:t>调用花费的时间</a:t>
            </a:r>
            <a:endParaRPr lang="en-US" sz="2800" b="0" strike="noStrike" spc="-1" dirty="0">
              <a:latin typeface="Arial"/>
            </a:endParaRPr>
          </a:p>
          <a:p>
            <a:pPr marL="971640" lvl="1" indent="-513720">
              <a:lnSpc>
                <a:spcPct val="100000"/>
              </a:lnSpc>
              <a:spcBef>
                <a:spcPts val="561"/>
              </a:spcBef>
              <a:buClr>
                <a:srgbClr val="000000"/>
              </a:buClr>
              <a:buFont typeface="Trebuchet MS"/>
              <a:buAutoNum type="arabicPeriod"/>
            </a:pPr>
            <a:r>
              <a:rPr lang="zh-CN" altLang="en-US" sz="2800" b="0" strike="noStrike" spc="-1" dirty="0">
                <a:solidFill>
                  <a:srgbClr val="000000"/>
                </a:solidFill>
                <a:latin typeface="Trebuchet MS"/>
              </a:rPr>
              <a:t>核函数名字（</a:t>
            </a:r>
            <a:r>
              <a:rPr lang="en-US" altLang="zh-CN" sz="2800" b="0" strike="noStrike" spc="-1" dirty="0">
                <a:solidFill>
                  <a:srgbClr val="000000"/>
                </a:solidFill>
                <a:latin typeface="Trebuchet MS"/>
              </a:rPr>
              <a:t>kernel </a:t>
            </a:r>
            <a:r>
              <a:rPr lang="en-US" altLang="zh-CN" sz="2800" spc="-1" dirty="0" err="1">
                <a:solidFill>
                  <a:srgbClr val="000000"/>
                </a:solidFill>
                <a:latin typeface="Trebuchet MS"/>
              </a:rPr>
              <a:t>nbame</a:t>
            </a:r>
            <a:r>
              <a:rPr lang="zh-CN" altLang="en-US" sz="2800" b="0" strike="noStrike" spc="-1" dirty="0">
                <a:solidFill>
                  <a:srgbClr val="000000"/>
                </a:solidFill>
                <a:latin typeface="Trebuchet MS"/>
              </a:rPr>
              <a:t>）</a:t>
            </a:r>
            <a:r>
              <a:rPr lang="en-US" sz="2800" b="0" strike="noStrike" spc="-1" dirty="0">
                <a:solidFill>
                  <a:srgbClr val="000000"/>
                </a:solidFill>
                <a:latin typeface="Trebuchet MS"/>
              </a:rPr>
              <a:t> – </a:t>
            </a:r>
            <a:r>
              <a:rPr lang="zh-CN" altLang="en-US" sz="2800" b="0" strike="noStrike" spc="-1" dirty="0">
                <a:solidFill>
                  <a:srgbClr val="000000"/>
                </a:solidFill>
                <a:latin typeface="Trebuchet MS"/>
              </a:rPr>
              <a:t>函数执行的运行时间</a:t>
            </a:r>
            <a:endParaRPr lang="en-US" sz="2800" b="0" strike="noStrike" spc="-1" dirty="0">
              <a:latin typeface="Arial"/>
            </a:endParaRPr>
          </a:p>
          <a:p>
            <a:pPr marL="971640" lvl="1" indent="-513720">
              <a:lnSpc>
                <a:spcPct val="100000"/>
              </a:lnSpc>
              <a:spcBef>
                <a:spcPts val="561"/>
              </a:spcBef>
              <a:buClr>
                <a:srgbClr val="000000"/>
              </a:buClr>
              <a:buFont typeface="Trebuchet MS"/>
              <a:buAutoNum type="arabicPeriod"/>
            </a:pPr>
            <a:r>
              <a:rPr lang="zh-CN" altLang="en-US" sz="2800" b="0" strike="noStrike" spc="-1" dirty="0">
                <a:solidFill>
                  <a:srgbClr val="000000"/>
                </a:solidFill>
                <a:latin typeface="Trebuchet MS"/>
              </a:rPr>
              <a:t>加速器（</a:t>
            </a:r>
            <a:r>
              <a:rPr lang="en-US" altLang="zh-CN" sz="2800" b="0" strike="noStrike" spc="-1" dirty="0">
                <a:solidFill>
                  <a:srgbClr val="000000"/>
                </a:solidFill>
                <a:latin typeface="Trebuchet MS"/>
              </a:rPr>
              <a:t>accelerator</a:t>
            </a:r>
            <a:r>
              <a:rPr lang="zh-CN" altLang="en-US" sz="2800" b="0" strike="noStrike" spc="-1" dirty="0">
                <a:solidFill>
                  <a:srgbClr val="000000"/>
                </a:solidFill>
                <a:latin typeface="Trebuchet MS"/>
              </a:rPr>
              <a:t>）中的 </a:t>
            </a:r>
            <a:r>
              <a:rPr lang="en-US" sz="2800" b="0" strike="noStrike" spc="-1" dirty="0">
                <a:solidFill>
                  <a:srgbClr val="000000"/>
                </a:solidFill>
                <a:latin typeface="Trebuchet MS"/>
              </a:rPr>
              <a:t>OpenCL </a:t>
            </a:r>
            <a:r>
              <a:rPr lang="zh-CN" altLang="en-US" sz="2800" b="0" strike="noStrike" spc="-1" dirty="0">
                <a:solidFill>
                  <a:srgbClr val="000000"/>
                </a:solidFill>
                <a:latin typeface="Trebuchet MS"/>
              </a:rPr>
              <a:t>调用</a:t>
            </a:r>
            <a:r>
              <a:rPr lang="en-US" sz="2800" b="0" strike="noStrike" spc="-1" dirty="0">
                <a:solidFill>
                  <a:srgbClr val="000000"/>
                </a:solidFill>
                <a:latin typeface="Trebuchet MS"/>
              </a:rPr>
              <a:t> – </a:t>
            </a:r>
            <a:r>
              <a:rPr lang="zh-CN" altLang="en-US" sz="2800" b="0" strike="noStrike" spc="-1" dirty="0">
                <a:solidFill>
                  <a:srgbClr val="000000"/>
                </a:solidFill>
                <a:latin typeface="Trebuchet MS"/>
              </a:rPr>
              <a:t>关于全部</a:t>
            </a:r>
            <a:r>
              <a:rPr lang="zh-CN" altLang="en-US" sz="2800" spc="-1" dirty="0">
                <a:solidFill>
                  <a:srgbClr val="000000"/>
                </a:solidFill>
                <a:latin typeface="Trebuchet MS"/>
              </a:rPr>
              <a:t>的计算的信息以及内存操作时间</a:t>
            </a:r>
            <a:endParaRPr lang="en-US" sz="2800" b="0" strike="noStrike" spc="-1" dirty="0">
              <a:latin typeface="Arial"/>
            </a:endParaRPr>
          </a:p>
        </p:txBody>
      </p:sp>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7"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Paraver</a:t>
            </a:r>
            <a:endParaRPr lang="en-US" sz="4400" b="0" strike="noStrike" spc="-1">
              <a:latin typeface="Arial"/>
            </a:endParaRPr>
          </a:p>
        </p:txBody>
      </p:sp>
      <p:pic>
        <p:nvPicPr>
          <p:cNvPr id="1928" name="Content Placeholder 5"/>
          <p:cNvPicPr/>
          <p:nvPr/>
        </p:nvPicPr>
        <p:blipFill>
          <a:blip r:embed="rId2"/>
          <a:stretch/>
        </p:blipFill>
        <p:spPr>
          <a:xfrm>
            <a:off x="539640" y="1268640"/>
            <a:ext cx="2519640" cy="5256720"/>
          </a:xfrm>
          <a:prstGeom prst="rect">
            <a:avLst/>
          </a:prstGeom>
          <a:ln>
            <a:noFill/>
          </a:ln>
        </p:spPr>
      </p:pic>
      <p:pic>
        <p:nvPicPr>
          <p:cNvPr id="1929" name="Content Placeholder 6"/>
          <p:cNvPicPr/>
          <p:nvPr/>
        </p:nvPicPr>
        <p:blipFill>
          <a:blip r:embed="rId3"/>
          <a:stretch/>
        </p:blipFill>
        <p:spPr>
          <a:xfrm>
            <a:off x="3492000" y="1917000"/>
            <a:ext cx="5184000" cy="3786480"/>
          </a:xfrm>
          <a:prstGeom prst="rect">
            <a:avLst/>
          </a:prstGeom>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C/C++ 链接 (gcc/g++)</a:t>
            </a:r>
            <a:endParaRPr lang="en-US" sz="4400" b="0" strike="noStrike" spc="-1">
              <a:latin typeface="Arial"/>
            </a:endParaRPr>
          </a:p>
        </p:txBody>
      </p:sp>
      <p:sp>
        <p:nvSpPr>
          <p:cNvPr id="465" name="CustomShape 2"/>
          <p:cNvSpPr/>
          <p:nvPr/>
        </p:nvSpPr>
        <p:spPr>
          <a:xfrm>
            <a:off x="457200" y="1600200"/>
            <a:ext cx="8228880" cy="4852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要编译 OpenCL 程序，你必须告诉编译器 （compiler）去使用 OpenCL 库（library），就要在编译的时候加上备注（flag）: </a:t>
            </a:r>
            <a:r>
              <a:rPr lang="en-US" sz="3200" b="1" strike="noStrike" spc="-1">
                <a:solidFill>
                  <a:srgbClr val="E46C0A"/>
                </a:solidFill>
                <a:latin typeface="Courier New Bold"/>
              </a:rPr>
              <a:t>–l OpenCL</a:t>
            </a:r>
            <a:endParaRPr lang="en-US" sz="32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编译器应该能找到 OpenCL 头文件（header files）了，如果找不到，你就得指定具体的 CL/ 文件夹的路径，这需要加上 </a:t>
            </a:r>
            <a:r>
              <a:rPr lang="en-US" sz="3200" b="1" strike="noStrike" spc="-1">
                <a:solidFill>
                  <a:srgbClr val="E46C0A"/>
                </a:solidFill>
                <a:latin typeface="Courier New Bold"/>
              </a:rPr>
              <a:t>–I</a:t>
            </a:r>
            <a:r>
              <a:rPr lang="en-US" sz="3200" b="1" strike="noStrike" spc="-1">
                <a:solidFill>
                  <a:srgbClr val="E46C0A"/>
                </a:solidFill>
                <a:latin typeface="Trebuchet MS"/>
              </a:rPr>
              <a:t> </a:t>
            </a:r>
            <a:r>
              <a:rPr lang="en-US" sz="3200" b="0" strike="noStrike" spc="-1">
                <a:solidFill>
                  <a:srgbClr val="000000"/>
                </a:solidFill>
                <a:latin typeface="Trebuchet MS"/>
              </a:rPr>
              <a:t>(一定要是大写的，不能用 “i”)备注（flag） </a:t>
            </a:r>
            <a:endParaRPr lang="en-US" sz="32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链接器（linker）应该能找到 OpenCL 运行环境库（ runtime libraries ），如果找不到，你就得加上 </a:t>
            </a:r>
            <a:r>
              <a:rPr lang="en-US" sz="3200" b="1" strike="noStrike" spc="-1">
                <a:solidFill>
                  <a:srgbClr val="E46C0A"/>
                </a:solidFill>
                <a:latin typeface="Courier New Bold"/>
              </a:rPr>
              <a:t>–L</a:t>
            </a:r>
            <a:r>
              <a:rPr lang="en-US" sz="3200" b="0" strike="noStrike" spc="-1">
                <a:solidFill>
                  <a:srgbClr val="000000"/>
                </a:solidFill>
                <a:latin typeface="Trebuchet MS"/>
              </a:rPr>
              <a:t>（注意也要是大写哈）备注（flag） 来指定 lib 文件夹位置</a:t>
            </a:r>
            <a:endParaRPr lang="en-US" sz="32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还得确定你使用的 gcc/g++ 版本得足够新，要使用 OpenCL C++ API 要求最低也得是 v4.7 版本（因为需要支持 C++11）</a:t>
            </a:r>
            <a:endParaRPr lang="en-US" sz="32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0"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4400" b="0" strike="noStrike" spc="-1" dirty="0">
                <a:solidFill>
                  <a:srgbClr val="000000"/>
                </a:solidFill>
                <a:latin typeface="Trebuchet MS"/>
              </a:rPr>
              <a:t>使用贴士</a:t>
            </a:r>
            <a:endParaRPr lang="en-US" sz="4400" b="0" strike="noStrike" spc="-1" dirty="0">
              <a:latin typeface="Arial"/>
            </a:endParaRPr>
          </a:p>
        </p:txBody>
      </p:sp>
      <p:sp>
        <p:nvSpPr>
          <p:cNvPr id="1931" name="CustomShape 2"/>
          <p:cNvSpPr/>
          <p:nvPr/>
        </p:nvSpPr>
        <p:spPr>
          <a:xfrm>
            <a:off x="107640" y="1600200"/>
            <a:ext cx="8856360" cy="5140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显示每个颜色对应的意义：</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右键 </a:t>
            </a:r>
            <a:r>
              <a:rPr lang="en-US" sz="2800" b="0" strike="noStrike" spc="-1" dirty="0">
                <a:solidFill>
                  <a:srgbClr val="000000"/>
                </a:solidFill>
                <a:latin typeface="Trebuchet MS"/>
              </a:rPr>
              <a:t>-&gt; Info Panel</a:t>
            </a:r>
            <a:endParaRPr lang="en-US" sz="28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缩放到特定的兴趣区域</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追踪结果中的一部分可以突出显示填充时间轴窗口</a:t>
            </a:r>
            <a:endParaRPr lang="en-US" sz="28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数据制表 </a:t>
            </a:r>
            <a:r>
              <a:rPr lang="en-US" sz="3200" b="0" strike="noStrike" spc="-1" dirty="0">
                <a:solidFill>
                  <a:srgbClr val="000000"/>
                </a:solidFill>
                <a:latin typeface="Trebuchet MS"/>
              </a:rPr>
              <a:t>– </a:t>
            </a:r>
            <a:r>
              <a:rPr lang="zh-CN" altLang="en-US" sz="3200" b="0" strike="noStrike" spc="-1" dirty="0">
                <a:solidFill>
                  <a:srgbClr val="000000"/>
                </a:solidFill>
                <a:latin typeface="Trebuchet MS"/>
              </a:rPr>
              <a:t>将 </a:t>
            </a:r>
            <a:r>
              <a:rPr lang="en-US" altLang="zh-CN" sz="3200" b="0" strike="noStrike" spc="-1" dirty="0">
                <a:solidFill>
                  <a:srgbClr val="000000"/>
                </a:solidFill>
                <a:latin typeface="Trebuchet MS"/>
              </a:rPr>
              <a:t>API </a:t>
            </a:r>
            <a:r>
              <a:rPr lang="zh-CN" altLang="en-US" sz="3200" b="0" strike="noStrike" spc="-1" dirty="0">
                <a:solidFill>
                  <a:srgbClr val="000000"/>
                </a:solidFill>
                <a:latin typeface="Trebuchet MS"/>
              </a:rPr>
              <a:t>调用时间进行数值纪录</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从 </a:t>
            </a:r>
            <a:r>
              <a:rPr lang="en-US" altLang="zh-CN" sz="2800" b="0" strike="noStrike" spc="-1" dirty="0" err="1">
                <a:solidFill>
                  <a:srgbClr val="000000"/>
                </a:solidFill>
                <a:latin typeface="Trebuchet MS"/>
              </a:rPr>
              <a:t>Paraver</a:t>
            </a:r>
            <a:r>
              <a:rPr lang="en-US" altLang="zh-CN" sz="2800" b="0" strike="noStrike" spc="-1" dirty="0">
                <a:solidFill>
                  <a:srgbClr val="000000"/>
                </a:solidFill>
                <a:latin typeface="Trebuchet MS"/>
              </a:rPr>
              <a:t> </a:t>
            </a:r>
            <a:r>
              <a:rPr lang="zh-CN" altLang="en-US" sz="2800" b="0" strike="noStrike" spc="-1" dirty="0">
                <a:solidFill>
                  <a:srgbClr val="000000"/>
                </a:solidFill>
                <a:latin typeface="Trebuchet MS"/>
              </a:rPr>
              <a:t>的主窗口中选择一个时间线，然后点击</a:t>
            </a:r>
            <a:r>
              <a:rPr lang="en-US" sz="2800" b="0" strike="noStrike" spc="-1" dirty="0">
                <a:solidFill>
                  <a:srgbClr val="000000"/>
                </a:solidFill>
                <a:latin typeface="Trebuchet MS"/>
              </a:rPr>
              <a:t>  ‘New Histogram’ </a:t>
            </a:r>
            <a:r>
              <a:rPr lang="zh-CN" altLang="en-US" sz="2800" b="0" strike="noStrike" spc="-1" dirty="0">
                <a:solidFill>
                  <a:srgbClr val="000000"/>
                </a:solidFill>
                <a:latin typeface="Trebuchet MS"/>
              </a:rPr>
              <a:t>按钮并点击 </a:t>
            </a:r>
            <a:r>
              <a:rPr lang="en-US" altLang="zh-CN" sz="2800" b="0" strike="noStrike" spc="-1" dirty="0">
                <a:solidFill>
                  <a:srgbClr val="000000"/>
                </a:solidFill>
                <a:latin typeface="Trebuchet MS"/>
              </a:rPr>
              <a:t>OK</a:t>
            </a:r>
            <a:endParaRPr lang="en-US" sz="28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这个软件很强大</a:t>
            </a:r>
            <a:r>
              <a:rPr lang="en-US" sz="3200" b="0" strike="noStrike" spc="-1" dirty="0">
                <a:solidFill>
                  <a:srgbClr val="000000"/>
                </a:solidFill>
                <a:latin typeface="Trebuchet MS"/>
              </a:rPr>
              <a:t> – </a:t>
            </a:r>
            <a:r>
              <a:rPr lang="zh-CN" altLang="en-US" sz="3200" b="0" strike="noStrike" spc="-1" dirty="0">
                <a:solidFill>
                  <a:srgbClr val="000000"/>
                </a:solidFill>
                <a:latin typeface="Trebuchet MS"/>
              </a:rPr>
              <a:t>还可以读取你的 </a:t>
            </a:r>
            <a:r>
              <a:rPr lang="en-US" altLang="zh-CN" sz="3200" b="0" strike="noStrike" spc="-1" dirty="0">
                <a:solidFill>
                  <a:srgbClr val="000000"/>
                </a:solidFill>
                <a:latin typeface="Trebuchet MS"/>
              </a:rPr>
              <a:t>MPI</a:t>
            </a:r>
            <a:r>
              <a:rPr lang="zh-CN" altLang="en-US" sz="3200" b="0" strike="noStrike" spc="-1" dirty="0">
                <a:solidFill>
                  <a:srgbClr val="000000"/>
                </a:solidFill>
                <a:latin typeface="Trebuchet MS"/>
              </a:rPr>
              <a:t>通信（</a:t>
            </a:r>
            <a:r>
              <a:rPr lang="en-US" altLang="zh-CN" sz="3200" spc="-1" dirty="0">
                <a:solidFill>
                  <a:srgbClr val="000000"/>
                </a:solidFill>
                <a:latin typeface="Trebuchet MS"/>
              </a:rPr>
              <a:t> communications </a:t>
            </a:r>
            <a:r>
              <a:rPr lang="zh-CN" altLang="en-US" sz="3200" b="0" strike="noStrike" spc="-1" dirty="0">
                <a:solidFill>
                  <a:srgbClr val="000000"/>
                </a:solidFill>
                <a:latin typeface="Trebuchet MS"/>
              </a:rPr>
              <a:t>）</a:t>
            </a:r>
            <a:endParaRPr lang="en-US" sz="32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利用数据进行计算 </a:t>
            </a:r>
            <a:r>
              <a:rPr lang="en-US" sz="3200" b="0" strike="noStrike" spc="-1" dirty="0">
                <a:solidFill>
                  <a:srgbClr val="000000"/>
                </a:solidFill>
                <a:latin typeface="Trebuchet MS"/>
              </a:rPr>
              <a:t>– </a:t>
            </a:r>
            <a:r>
              <a:rPr lang="zh-CN" altLang="en-US" sz="3200" b="0" strike="noStrike" spc="-1" dirty="0">
                <a:solidFill>
                  <a:srgbClr val="000000"/>
                </a:solidFill>
                <a:latin typeface="Trebuchet MS"/>
              </a:rPr>
              <a:t>参考</a:t>
            </a:r>
            <a:r>
              <a:rPr lang="en-US" sz="3200" b="0" strike="noStrike" spc="-1" dirty="0">
                <a:solidFill>
                  <a:srgbClr val="000000"/>
                </a:solidFill>
                <a:latin typeface="Trebuchet MS"/>
              </a:rPr>
              <a:t> </a:t>
            </a:r>
            <a:r>
              <a:rPr lang="en-US" sz="3200" b="0" strike="noStrike" spc="-1" dirty="0" err="1">
                <a:solidFill>
                  <a:srgbClr val="000000"/>
                </a:solidFill>
                <a:latin typeface="Trebuchet MS"/>
              </a:rPr>
              <a:t>Paraver</a:t>
            </a:r>
            <a:r>
              <a:rPr lang="en-US" sz="3200" spc="-1" dirty="0">
                <a:solidFill>
                  <a:srgbClr val="000000"/>
                </a:solidFill>
                <a:latin typeface="Trebuchet MS"/>
              </a:rPr>
              <a:t> </a:t>
            </a:r>
            <a:r>
              <a:rPr lang="zh-CN" altLang="en-US" sz="3200" spc="-1" dirty="0">
                <a:solidFill>
                  <a:srgbClr val="000000"/>
                </a:solidFill>
                <a:latin typeface="Trebuchet MS"/>
              </a:rPr>
              <a:t>文档吧</a:t>
            </a:r>
            <a:endParaRPr lang="en-US" sz="3200" b="0" strike="noStrike" spc="-1" dirty="0">
              <a:latin typeface="Arial"/>
            </a:endParaRPr>
          </a:p>
        </p:txBody>
      </p:sp>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2"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4400" b="0" strike="noStrike" spc="-1" dirty="0">
                <a:solidFill>
                  <a:srgbClr val="000000"/>
                </a:solidFill>
                <a:latin typeface="Trebuchet MS"/>
              </a:rPr>
              <a:t>平台专用分析器</a:t>
            </a:r>
            <a:endParaRPr lang="en-US" altLang="zh-CN" sz="4400" b="0" strike="noStrike" spc="-1" dirty="0">
              <a:solidFill>
                <a:srgbClr val="000000"/>
              </a:solidFill>
              <a:latin typeface="Trebuchet MS"/>
            </a:endParaRPr>
          </a:p>
          <a:p>
            <a:pPr algn="ctr">
              <a:lnSpc>
                <a:spcPct val="100000"/>
              </a:lnSpc>
            </a:pPr>
            <a:r>
              <a:rPr lang="en-US" sz="2800" b="0" strike="noStrike" spc="-1" dirty="0">
                <a:solidFill>
                  <a:srgbClr val="000000"/>
                </a:solidFill>
                <a:latin typeface="Trebuchet MS"/>
              </a:rPr>
              <a:t>Platform specific profilers</a:t>
            </a:r>
            <a:endParaRPr lang="en-US" sz="2800" b="0" strike="noStrike" spc="-1" dirty="0">
              <a:latin typeface="Arial"/>
            </a:endParaRPr>
          </a:p>
        </p:txBody>
      </p:sp>
      <p:sp>
        <p:nvSpPr>
          <p:cNvPr id="1933"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关于你的 </a:t>
            </a:r>
            <a:r>
              <a:rPr lang="en-US" altLang="zh-CN" sz="3200" b="0" strike="noStrike" spc="-1" dirty="0">
                <a:solidFill>
                  <a:srgbClr val="000000"/>
                </a:solidFill>
                <a:latin typeface="Trebuchet MS"/>
              </a:rPr>
              <a:t>OpenCL </a:t>
            </a:r>
            <a:r>
              <a:rPr lang="zh-CN" altLang="en-US" sz="3200" b="0" strike="noStrike" spc="-1" dirty="0">
                <a:solidFill>
                  <a:srgbClr val="000000"/>
                </a:solidFill>
                <a:latin typeface="Trebuchet MS"/>
              </a:rPr>
              <a:t>程序的更多信息，可以通过使用硬件厂商提供的专用的分析工具来获得</a:t>
            </a:r>
            <a:endParaRPr lang="en-US" sz="3200" b="0" strike="noStrike" spc="-1" dirty="0">
              <a:latin typeface="Arial"/>
            </a:endParaRPr>
          </a:p>
          <a:p>
            <a:pPr>
              <a:lnSpc>
                <a:spcPct val="100000"/>
              </a:lnSpc>
              <a:spcBef>
                <a:spcPts val="641"/>
              </a:spcBef>
            </a:pPr>
            <a:endParaRPr lang="en-US" sz="3200" b="0" strike="noStrike" spc="-1" dirty="0">
              <a:latin typeface="Arial"/>
            </a:endParaRPr>
          </a:p>
          <a:p>
            <a:pPr marL="343080" indent="-342360">
              <a:lnSpc>
                <a:spcPct val="100000"/>
              </a:lnSpc>
              <a:spcBef>
                <a:spcPts val="641"/>
              </a:spcBef>
              <a:buClr>
                <a:srgbClr val="000000"/>
              </a:buClr>
              <a:buFont typeface="Arial"/>
              <a:buChar char="•"/>
            </a:pPr>
            <a:r>
              <a:rPr lang="en-US" sz="3200" b="0" strike="noStrike" spc="-1" dirty="0">
                <a:solidFill>
                  <a:srgbClr val="000000"/>
                </a:solidFill>
                <a:latin typeface="Trebuchet MS"/>
              </a:rPr>
              <a:t>OpenCL </a:t>
            </a:r>
            <a:r>
              <a:rPr lang="zh-CN" altLang="en-US" sz="3200" b="0" strike="noStrike" spc="-1" dirty="0">
                <a:solidFill>
                  <a:srgbClr val="000000"/>
                </a:solidFill>
                <a:latin typeface="Trebuchet MS"/>
              </a:rPr>
              <a:t>的分析可以通过 </a:t>
            </a:r>
            <a:r>
              <a:rPr lang="en-US" altLang="zh-CN" sz="3200" spc="-1" dirty="0">
                <a:solidFill>
                  <a:srgbClr val="000000"/>
                </a:solidFill>
                <a:latin typeface="Trebuchet MS"/>
              </a:rPr>
              <a:t>API </a:t>
            </a:r>
            <a:r>
              <a:rPr lang="zh-CN" altLang="en-US" sz="3200" spc="-1" dirty="0">
                <a:solidFill>
                  <a:srgbClr val="000000"/>
                </a:solidFill>
                <a:latin typeface="Trebuchet MS"/>
              </a:rPr>
              <a:t>自身用于特定分析的事件（</a:t>
            </a:r>
            <a:r>
              <a:rPr lang="en-US" altLang="zh-CN" sz="3200" spc="-1" dirty="0">
                <a:solidFill>
                  <a:srgbClr val="000000"/>
                </a:solidFill>
                <a:latin typeface="Trebuchet MS"/>
              </a:rPr>
              <a:t>Events</a:t>
            </a:r>
            <a:r>
              <a:rPr lang="zh-CN" altLang="en-US" sz="3200" spc="-1" dirty="0">
                <a:solidFill>
                  <a:srgbClr val="000000"/>
                </a:solidFill>
                <a:latin typeface="Trebuchet MS"/>
              </a:rPr>
              <a:t>）来分析命令队列和核函数调用的性能</a:t>
            </a:r>
            <a:endParaRPr lang="en-US" sz="3200" b="0" strike="noStrike" spc="-1" dirty="0">
              <a:latin typeface="Arial"/>
            </a:endParaRPr>
          </a:p>
        </p:txBody>
      </p:sp>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4" name="CustomShape 1"/>
          <p:cNvSpPr/>
          <p:nvPr/>
        </p:nvSpPr>
        <p:spPr>
          <a:xfrm>
            <a:off x="457200" y="-171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dirty="0">
                <a:solidFill>
                  <a:srgbClr val="000000"/>
                </a:solidFill>
                <a:latin typeface="Trebuchet MS"/>
              </a:rPr>
              <a:t>NVIDIA Visual Profiler®</a:t>
            </a:r>
            <a:endParaRPr lang="en-US" sz="4400" b="0" strike="noStrike" spc="-1" dirty="0">
              <a:latin typeface="Arial"/>
            </a:endParaRPr>
          </a:p>
        </p:txBody>
      </p:sp>
      <p:graphicFrame>
        <p:nvGraphicFramePr>
          <p:cNvPr id="1935" name="Table 2"/>
          <p:cNvGraphicFramePr/>
          <p:nvPr>
            <p:extLst>
              <p:ext uri="{D42A27DB-BD31-4B8C-83A1-F6EECF244321}">
                <p14:modId xmlns:p14="http://schemas.microsoft.com/office/powerpoint/2010/main" val="3051485345"/>
              </p:ext>
            </p:extLst>
          </p:nvPr>
        </p:nvGraphicFramePr>
        <p:xfrm>
          <a:off x="107640" y="1484640"/>
          <a:ext cx="8928720" cy="2526792"/>
        </p:xfrm>
        <a:graphic>
          <a:graphicData uri="http://schemas.openxmlformats.org/drawingml/2006/table">
            <a:tbl>
              <a:tblPr/>
              <a:tblGrid>
                <a:gridCol w="4464360">
                  <a:extLst>
                    <a:ext uri="{9D8B030D-6E8A-4147-A177-3AD203B41FA5}">
                      <a16:colId xmlns:a16="http://schemas.microsoft.com/office/drawing/2014/main" val="20000"/>
                    </a:ext>
                  </a:extLst>
                </a:gridCol>
                <a:gridCol w="4464360">
                  <a:extLst>
                    <a:ext uri="{9D8B030D-6E8A-4147-A177-3AD203B41FA5}">
                      <a16:colId xmlns:a16="http://schemas.microsoft.com/office/drawing/2014/main" val="20001"/>
                    </a:ext>
                  </a:extLst>
                </a:gridCol>
              </a:tblGrid>
              <a:tr h="0">
                <a:tc>
                  <a:txBody>
                    <a:bodyPr/>
                    <a:lstStyle/>
                    <a:p>
                      <a:pPr>
                        <a:lnSpc>
                          <a:spcPct val="100000"/>
                        </a:lnSpc>
                        <a:spcBef>
                          <a:spcPts val="641"/>
                        </a:spcBef>
                      </a:pPr>
                      <a:r>
                        <a:rPr lang="zh-CN" altLang="en-US" sz="2480" b="0" strike="noStrike" spc="-1" dirty="0">
                          <a:solidFill>
                            <a:srgbClr val="000000"/>
                          </a:solidFill>
                          <a:latin typeface="Trebuchet MS"/>
                        </a:rPr>
                        <a:t>这个软件提供的信息包括</a:t>
                      </a:r>
                      <a:r>
                        <a:rPr lang="en-US" sz="2480" b="0" strike="noStrike" spc="-1" dirty="0">
                          <a:solidFill>
                            <a:srgbClr val="000000"/>
                          </a:solidFill>
                          <a:latin typeface="Trebuchet MS"/>
                        </a:rPr>
                        <a:t>:</a:t>
                      </a:r>
                      <a:endParaRPr lang="en-US" sz="2480" b="0" strike="noStrike" spc="-1" dirty="0">
                        <a:latin typeface="Arial"/>
                      </a:endParaRPr>
                    </a:p>
                    <a:p>
                      <a:pPr marL="343080" indent="-342360">
                        <a:lnSpc>
                          <a:spcPct val="100000"/>
                        </a:lnSpc>
                        <a:spcBef>
                          <a:spcPts val="621"/>
                        </a:spcBef>
                        <a:buClr>
                          <a:srgbClr val="000000"/>
                        </a:buClr>
                        <a:buFont typeface="Arial"/>
                        <a:buChar char="•"/>
                      </a:pPr>
                      <a:r>
                        <a:rPr lang="zh-CN" altLang="en-US" sz="2400" b="0" strike="noStrike" spc="-1" dirty="0">
                          <a:solidFill>
                            <a:srgbClr val="000000"/>
                          </a:solidFill>
                          <a:latin typeface="Trebuchet MS"/>
                        </a:rPr>
                        <a:t>设备占用率 </a:t>
                      </a:r>
                      <a:r>
                        <a:rPr lang="en-US" sz="2400" b="0" strike="noStrike" spc="-1" dirty="0">
                          <a:solidFill>
                            <a:srgbClr val="000000"/>
                          </a:solidFill>
                          <a:latin typeface="Trebuchet MS"/>
                        </a:rPr>
                        <a:t>Device occupancy</a:t>
                      </a:r>
                      <a:endParaRPr lang="en-US" sz="2400" b="0" strike="noStrike" spc="-1" dirty="0">
                        <a:latin typeface="Arial"/>
                      </a:endParaRPr>
                    </a:p>
                    <a:p>
                      <a:pPr marL="343080" indent="-342360">
                        <a:lnSpc>
                          <a:spcPct val="100000"/>
                        </a:lnSpc>
                        <a:spcBef>
                          <a:spcPts val="621"/>
                        </a:spcBef>
                        <a:buClr>
                          <a:srgbClr val="000000"/>
                        </a:buClr>
                        <a:buFont typeface="Arial"/>
                        <a:buChar char="•"/>
                      </a:pPr>
                      <a:r>
                        <a:rPr lang="zh-CN" altLang="en-US" sz="2400" b="0" strike="noStrike" spc="-1" dirty="0">
                          <a:solidFill>
                            <a:srgbClr val="000000"/>
                          </a:solidFill>
                          <a:latin typeface="Trebuchet MS"/>
                        </a:rPr>
                        <a:t>内存带宽 </a:t>
                      </a:r>
                      <a:r>
                        <a:rPr lang="en-US" sz="2400" b="0" strike="noStrike" spc="-1" dirty="0">
                          <a:solidFill>
                            <a:srgbClr val="000000"/>
                          </a:solidFill>
                          <a:latin typeface="Trebuchet MS"/>
                        </a:rPr>
                        <a:t>Memory bandwidth(</a:t>
                      </a:r>
                      <a:r>
                        <a:rPr lang="zh-CN" altLang="en-US" sz="2400" b="0" strike="noStrike" spc="-1" dirty="0">
                          <a:solidFill>
                            <a:srgbClr val="000000"/>
                          </a:solidFill>
                          <a:latin typeface="Trebuchet MS"/>
                        </a:rPr>
                        <a:t>宿主与设备之间</a:t>
                      </a:r>
                      <a:r>
                        <a:rPr lang="en-US" sz="2400" b="0" strike="noStrike" spc="-1" dirty="0">
                          <a:solidFill>
                            <a:srgbClr val="000000"/>
                          </a:solidFill>
                          <a:latin typeface="Trebuchet MS"/>
                        </a:rPr>
                        <a:t>)</a:t>
                      </a:r>
                      <a:endParaRPr lang="en-US" sz="2400" b="0" strike="noStrike" spc="-1" dirty="0">
                        <a:latin typeface="Arial"/>
                      </a:endParaRPr>
                    </a:p>
                    <a:p>
                      <a:pPr>
                        <a:lnSpc>
                          <a:spcPct val="100000"/>
                        </a:lnSpc>
                        <a:spcBef>
                          <a:spcPts val="621"/>
                        </a:spcBef>
                      </a:pPr>
                      <a:endParaRPr lang="en-US" sz="2400" b="0" strike="noStrike" spc="-1" dirty="0">
                        <a:latin typeface="Arial"/>
                      </a:endParaRPr>
                    </a:p>
                  </a:txBody>
                  <a:tcPr>
                    <a:noFill/>
                  </a:tcPr>
                </a:tc>
                <a:tc>
                  <a:txBody>
                    <a:bodyPr/>
                    <a:lstStyle/>
                    <a:p>
                      <a:pPr>
                        <a:lnSpc>
                          <a:spcPct val="100000"/>
                        </a:lnSpc>
                        <a:spcBef>
                          <a:spcPts val="621"/>
                        </a:spcBef>
                      </a:pPr>
                      <a:endParaRPr lang="en-US" sz="1800" b="0" strike="noStrike" spc="-1" dirty="0">
                        <a:latin typeface="Arial"/>
                      </a:endParaRPr>
                    </a:p>
                    <a:p>
                      <a:pPr marL="343080" indent="-342360">
                        <a:lnSpc>
                          <a:spcPct val="100000"/>
                        </a:lnSpc>
                        <a:spcBef>
                          <a:spcPts val="621"/>
                        </a:spcBef>
                        <a:buClr>
                          <a:srgbClr val="000000"/>
                        </a:buClr>
                        <a:buFont typeface="Arial"/>
                        <a:buChar char="•"/>
                      </a:pPr>
                      <a:r>
                        <a:rPr lang="zh-CN" altLang="en-US" sz="2400" b="0" strike="noStrike" spc="-1" dirty="0">
                          <a:solidFill>
                            <a:srgbClr val="000000"/>
                          </a:solidFill>
                          <a:latin typeface="Trebuchet MS"/>
                        </a:rPr>
                        <a:t>寄存器使用数量</a:t>
                      </a:r>
                      <a:endParaRPr lang="en-US" altLang="zh-CN" sz="2400" b="0" strike="noStrike" spc="-1" dirty="0">
                        <a:solidFill>
                          <a:srgbClr val="000000"/>
                        </a:solidFill>
                        <a:latin typeface="Trebuchet MS"/>
                      </a:endParaRPr>
                    </a:p>
                    <a:p>
                      <a:pPr marL="343080" indent="-342360">
                        <a:lnSpc>
                          <a:spcPct val="100000"/>
                        </a:lnSpc>
                        <a:spcBef>
                          <a:spcPts val="621"/>
                        </a:spcBef>
                        <a:buClr>
                          <a:srgbClr val="000000"/>
                        </a:buClr>
                        <a:buFont typeface="Arial"/>
                        <a:buChar char="•"/>
                      </a:pPr>
                      <a:r>
                        <a:rPr lang="zh-CN" altLang="en-US" sz="2400" b="0" strike="noStrike" spc="-1" dirty="0">
                          <a:solidFill>
                            <a:srgbClr val="000000"/>
                          </a:solidFill>
                          <a:latin typeface="Trebuchet MS"/>
                        </a:rPr>
                        <a:t>核函数执行和内存复制的时间线</a:t>
                      </a:r>
                      <a:endParaRPr lang="en-US" altLang="zh-CN" sz="2400" b="0" strike="noStrike" spc="-1" dirty="0">
                        <a:solidFill>
                          <a:srgbClr val="000000"/>
                        </a:solidFill>
                        <a:latin typeface="Trebuchet MS"/>
                      </a:endParaRPr>
                    </a:p>
                    <a:p>
                      <a:pPr marL="343080" indent="-342360">
                        <a:lnSpc>
                          <a:spcPct val="100000"/>
                        </a:lnSpc>
                        <a:spcBef>
                          <a:spcPts val="621"/>
                        </a:spcBef>
                        <a:buClr>
                          <a:srgbClr val="000000"/>
                        </a:buClr>
                        <a:buFont typeface="Arial"/>
                        <a:buChar char="•"/>
                      </a:pPr>
                      <a:r>
                        <a:rPr lang="zh-CN" altLang="en-US" sz="2400" b="0" strike="noStrike" spc="-1" dirty="0">
                          <a:solidFill>
                            <a:srgbClr val="000000"/>
                          </a:solidFill>
                          <a:latin typeface="Trebuchet MS"/>
                        </a:rPr>
                        <a:t>等等</a:t>
                      </a:r>
                      <a:endParaRPr lang="en-US" sz="2400" b="0" strike="noStrike" spc="-1" dirty="0">
                        <a:latin typeface="Arial"/>
                      </a:endParaRPr>
                    </a:p>
                  </a:txBody>
                  <a:tcPr>
                    <a:noFill/>
                  </a:tcPr>
                </a:tc>
                <a:extLst>
                  <a:ext uri="{0D108BD9-81ED-4DB2-BD59-A6C34878D82A}">
                    <a16:rowId xmlns:a16="http://schemas.microsoft.com/office/drawing/2014/main" val="10000"/>
                  </a:ext>
                </a:extLst>
              </a:tr>
            </a:tbl>
          </a:graphicData>
        </a:graphic>
      </p:graphicFrame>
      <p:sp>
        <p:nvSpPr>
          <p:cNvPr id="1936" name="CustomShape 3"/>
          <p:cNvSpPr/>
          <p:nvPr/>
        </p:nvSpPr>
        <p:spPr>
          <a:xfrm>
            <a:off x="107640" y="6453360"/>
            <a:ext cx="4860720" cy="517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241"/>
              </a:spcBef>
            </a:pPr>
            <a:r>
              <a:rPr lang="zh-CN" altLang="en-US" sz="1200" b="0" strike="noStrike" spc="-1" dirty="0">
                <a:solidFill>
                  <a:srgbClr val="000000"/>
                </a:solidFill>
                <a:latin typeface="Trebuchet MS"/>
                <a:ea typeface="DejaVu Sans"/>
              </a:rPr>
              <a:t>第三方名称是其公司所有财产</a:t>
            </a:r>
            <a:endParaRPr lang="en-US" sz="1200" b="0" strike="noStrike" spc="-1" dirty="0">
              <a:latin typeface="Arial"/>
            </a:endParaRPr>
          </a:p>
        </p:txBody>
      </p:sp>
      <p:sp>
        <p:nvSpPr>
          <p:cNvPr id="1937" name="CustomShape 4"/>
          <p:cNvSpPr/>
          <p:nvPr/>
        </p:nvSpPr>
        <p:spPr>
          <a:xfrm>
            <a:off x="107640" y="4029840"/>
            <a:ext cx="8228880" cy="2519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400"/>
              </a:spcBef>
              <a:buClr>
                <a:srgbClr val="000000"/>
              </a:buClr>
              <a:buFont typeface="Arial"/>
              <a:buChar char="•"/>
            </a:pPr>
            <a:r>
              <a:rPr lang="zh-CN" altLang="en-US" sz="2000" b="0" strike="noStrike" spc="-1" dirty="0">
                <a:solidFill>
                  <a:srgbClr val="000000"/>
                </a:solidFill>
                <a:latin typeface="Trebuchet MS"/>
                <a:ea typeface="DejaVu Sans"/>
              </a:rPr>
              <a:t>开始一个新的对话（</a:t>
            </a:r>
            <a:r>
              <a:rPr lang="en-US" altLang="zh-CN" sz="2000" b="0" strike="noStrike" spc="-1" dirty="0">
                <a:solidFill>
                  <a:srgbClr val="000000"/>
                </a:solidFill>
                <a:latin typeface="Trebuchet MS"/>
                <a:ea typeface="DejaVu Sans"/>
              </a:rPr>
              <a:t>session</a:t>
            </a:r>
            <a:r>
              <a:rPr lang="zh-CN" altLang="en-US" sz="2000" b="0" strike="noStrike" spc="-1" dirty="0">
                <a:solidFill>
                  <a:srgbClr val="000000"/>
                </a:solidFill>
                <a:latin typeface="Trebuchet MS"/>
                <a:ea typeface="DejaVu Sans"/>
              </a:rPr>
              <a:t>）</a:t>
            </a:r>
            <a:r>
              <a:rPr lang="en-US" sz="2000" b="0" strike="noStrike" spc="-1" dirty="0">
                <a:solidFill>
                  <a:srgbClr val="000000"/>
                </a:solidFill>
                <a:latin typeface="Trebuchet MS"/>
                <a:ea typeface="DejaVu Sans"/>
              </a:rPr>
              <a:t>:</a:t>
            </a:r>
            <a:endParaRPr lang="en-US" sz="2000" b="0" strike="noStrike" spc="-1" dirty="0">
              <a:latin typeface="Arial"/>
            </a:endParaRPr>
          </a:p>
          <a:p>
            <a:pPr>
              <a:lnSpc>
                <a:spcPct val="100000"/>
              </a:lnSpc>
              <a:spcBef>
                <a:spcPts val="400"/>
              </a:spcBef>
            </a:pPr>
            <a:endParaRPr lang="en-US" sz="2000" b="0" strike="noStrike" spc="-1" dirty="0">
              <a:latin typeface="Arial"/>
            </a:endParaRPr>
          </a:p>
          <a:p>
            <a:pPr marL="343080" indent="-342360">
              <a:lnSpc>
                <a:spcPct val="100000"/>
              </a:lnSpc>
              <a:spcBef>
                <a:spcPts val="400"/>
              </a:spcBef>
              <a:buClr>
                <a:srgbClr val="000000"/>
              </a:buClr>
              <a:buFont typeface="Arial"/>
              <a:buChar char="•"/>
            </a:pPr>
            <a:r>
              <a:rPr lang="zh-CN" altLang="en-US" sz="2000" b="0" strike="noStrike" spc="-1" dirty="0">
                <a:solidFill>
                  <a:srgbClr val="000000"/>
                </a:solidFill>
                <a:latin typeface="Trebuchet MS"/>
                <a:ea typeface="DejaVu Sans"/>
              </a:rPr>
              <a:t>跟随向导，在文件选择的时候选择你编译好的二进制文件（不需要任何的代码修改或者编译调整）</a:t>
            </a:r>
            <a:r>
              <a:rPr lang="zh-CN" altLang="en-US" sz="2000" spc="-1" dirty="0">
                <a:solidFill>
                  <a:srgbClr val="000000"/>
                </a:solidFill>
                <a:latin typeface="Trebuchet MS"/>
                <a:ea typeface="DejaVu Sans"/>
              </a:rPr>
              <a:t>，其他选项都留作默认设置即可。</a:t>
            </a:r>
            <a:endParaRPr lang="en-US" sz="2000" b="0" strike="noStrike" spc="-1" dirty="0">
              <a:latin typeface="Arial"/>
            </a:endParaRPr>
          </a:p>
          <a:p>
            <a:pPr marL="343080" indent="-342360">
              <a:lnSpc>
                <a:spcPct val="100000"/>
              </a:lnSpc>
              <a:spcBef>
                <a:spcPts val="400"/>
              </a:spcBef>
              <a:buClr>
                <a:srgbClr val="000000"/>
              </a:buClr>
              <a:buFont typeface="Arial"/>
              <a:buChar char="•"/>
            </a:pPr>
            <a:r>
              <a:rPr lang="zh-CN" altLang="en-US" sz="2000" spc="-1" dirty="0">
                <a:solidFill>
                  <a:srgbClr val="000000"/>
                </a:solidFill>
                <a:latin typeface="Trebuchet MS"/>
                <a:ea typeface="DejaVu Sans"/>
              </a:rPr>
              <a:t>然后程序就会运行，测试结果就会显示出来了。</a:t>
            </a:r>
            <a:endParaRPr lang="en-US" sz="2000" b="0" strike="noStrike" spc="-1" dirty="0">
              <a:latin typeface="Arial"/>
            </a:endParaRPr>
          </a:p>
          <a:p>
            <a:pPr>
              <a:lnSpc>
                <a:spcPct val="100000"/>
              </a:lnSpc>
              <a:spcBef>
                <a:spcPts val="400"/>
              </a:spcBef>
            </a:pPr>
            <a:endParaRPr lang="en-US" sz="2000" b="0" strike="noStrike" spc="-1" dirty="0">
              <a:latin typeface="Arial"/>
            </a:endParaRPr>
          </a:p>
        </p:txBody>
      </p:sp>
      <p:pic>
        <p:nvPicPr>
          <p:cNvPr id="1938" name="Picture 2"/>
          <p:cNvPicPr/>
          <p:nvPr/>
        </p:nvPicPr>
        <p:blipFill>
          <a:blip r:embed="rId2"/>
          <a:srcRect l="5000" t="6530" r="81407" b="77449"/>
          <a:stretch/>
        </p:blipFill>
        <p:spPr>
          <a:xfrm>
            <a:off x="6084000" y="3573000"/>
            <a:ext cx="1240200" cy="913680"/>
          </a:xfrm>
          <a:prstGeom prst="rect">
            <a:avLst/>
          </a:prstGeom>
          <a:ln>
            <a:noFill/>
          </a:ln>
        </p:spPr>
      </p:pic>
      <p:sp>
        <p:nvSpPr>
          <p:cNvPr id="1939" name="CustomShape 5"/>
          <p:cNvSpPr/>
          <p:nvPr/>
        </p:nvSpPr>
        <p:spPr>
          <a:xfrm>
            <a:off x="4572000" y="4030200"/>
            <a:ext cx="1511280" cy="360"/>
          </a:xfrm>
          <a:custGeom>
            <a:avLst/>
            <a:gdLst/>
            <a:ahLst/>
            <a:cxnLst/>
            <a:rect l="l" t="t" r="r" b="b"/>
            <a:pathLst>
              <a:path w="21600" h="21600">
                <a:moveTo>
                  <a:pt x="0" y="0"/>
                </a:moveTo>
                <a:lnTo>
                  <a:pt x="21600" y="21600"/>
                </a:lnTo>
              </a:path>
            </a:pathLst>
          </a:custGeom>
          <a:noFill/>
          <a:ln w="38160">
            <a:solidFill>
              <a:schemeClr val="accent1"/>
            </a:solidFill>
            <a:round/>
            <a:tailEnd type="triangle" w="med" len="med"/>
          </a:ln>
        </p:spPr>
        <p:style>
          <a:lnRef idx="1">
            <a:schemeClr val="accent1"/>
          </a:lnRef>
          <a:fillRef idx="0">
            <a:schemeClr val="accent1"/>
          </a:fillRef>
          <a:effectRef idx="0">
            <a:schemeClr val="accent1"/>
          </a:effectRef>
          <a:fontRef idx="minor"/>
        </p:style>
      </p:sp>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0" name="CustomShape 1"/>
          <p:cNvSpPr/>
          <p:nvPr/>
        </p:nvSpPr>
        <p:spPr>
          <a:xfrm>
            <a:off x="457200" y="-27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4400" b="0" strike="noStrike" spc="-1" dirty="0">
                <a:solidFill>
                  <a:srgbClr val="000000"/>
                </a:solidFill>
                <a:latin typeface="Trebuchet MS"/>
              </a:rPr>
              <a:t>使用 </a:t>
            </a:r>
            <a:r>
              <a:rPr lang="en-US" sz="4400" b="0" strike="noStrike" spc="-1" dirty="0" err="1">
                <a:solidFill>
                  <a:srgbClr val="000000"/>
                </a:solidFill>
                <a:latin typeface="Trebuchet MS"/>
              </a:rPr>
              <a:t>nvvp</a:t>
            </a:r>
            <a:r>
              <a:rPr lang="en-US" sz="4400" b="0" strike="noStrike" spc="-1" dirty="0">
                <a:solidFill>
                  <a:srgbClr val="000000"/>
                </a:solidFill>
                <a:latin typeface="Trebuchet MS"/>
              </a:rPr>
              <a:t> </a:t>
            </a:r>
            <a:r>
              <a:rPr lang="zh-CN" altLang="en-US" sz="4400" b="0" strike="noStrike" spc="-1" dirty="0">
                <a:solidFill>
                  <a:srgbClr val="000000"/>
                </a:solidFill>
                <a:latin typeface="Trebuchet MS"/>
              </a:rPr>
              <a:t>进行分析</a:t>
            </a:r>
            <a:endParaRPr lang="en-US" sz="4400" b="0" strike="noStrike" spc="-1" dirty="0">
              <a:latin typeface="Arial"/>
            </a:endParaRPr>
          </a:p>
        </p:txBody>
      </p:sp>
      <p:sp>
        <p:nvSpPr>
          <p:cNvPr id="1941" name="CustomShape 2"/>
          <p:cNvSpPr/>
          <p:nvPr/>
        </p:nvSpPr>
        <p:spPr>
          <a:xfrm>
            <a:off x="457200" y="105264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时间线告诉的是在程序执行的过程中发生了什么</a:t>
            </a:r>
            <a:endParaRPr lang="en-US" altLang="zh-CN" sz="3200" b="0" strike="noStrike" spc="-1" dirty="0">
              <a:solidFill>
                <a:srgbClr val="000000"/>
              </a:solidFill>
              <a:latin typeface="Trebuchet MS"/>
            </a:endParaRPr>
          </a:p>
          <a:p>
            <a:pPr marL="720">
              <a:lnSpc>
                <a:spcPct val="100000"/>
              </a:lnSpc>
              <a:spcBef>
                <a:spcPts val="641"/>
              </a:spcBef>
              <a:buClr>
                <a:srgbClr val="000000"/>
              </a:buClr>
            </a:pPr>
            <a:endParaRPr lang="en-US" sz="3200" b="0" strike="noStrike" spc="-1" dirty="0">
              <a:latin typeface="Arial"/>
            </a:endParaRPr>
          </a:p>
          <a:p>
            <a:pPr>
              <a:lnSpc>
                <a:spcPct val="100000"/>
              </a:lnSpc>
              <a:spcBef>
                <a:spcPts val="641"/>
              </a:spcBef>
            </a:pPr>
            <a:endParaRPr lang="en-US" sz="3200" b="0" strike="noStrike" spc="-1" dirty="0">
              <a:latin typeface="Arial"/>
            </a:endParaRPr>
          </a:p>
          <a:p>
            <a:pPr>
              <a:lnSpc>
                <a:spcPct val="100000"/>
              </a:lnSpc>
              <a:spcBef>
                <a:spcPts val="641"/>
              </a:spcBef>
            </a:pPr>
            <a:endParaRPr lang="en-US" sz="32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关于优化的一些内容在 </a:t>
            </a:r>
            <a:r>
              <a:rPr lang="en-US" altLang="zh-CN" sz="3200" b="0" strike="noStrike" spc="-1" dirty="0">
                <a:solidFill>
                  <a:srgbClr val="000000"/>
                </a:solidFill>
                <a:latin typeface="Trebuchet MS"/>
              </a:rPr>
              <a:t>Analysis </a:t>
            </a:r>
            <a:r>
              <a:rPr lang="zh-CN" altLang="en-US" sz="3200" b="0" strike="noStrike" spc="-1" dirty="0">
                <a:solidFill>
                  <a:srgbClr val="000000"/>
                </a:solidFill>
                <a:latin typeface="Trebuchet MS"/>
              </a:rPr>
              <a:t>选项卡中显示</a:t>
            </a:r>
            <a:r>
              <a:rPr lang="en-US" sz="3200" b="0" strike="noStrike" spc="-1" dirty="0">
                <a:solidFill>
                  <a:srgbClr val="000000"/>
                </a:solidFill>
                <a:latin typeface="Trebuchet MS"/>
              </a:rPr>
              <a:t>:</a:t>
            </a:r>
            <a:endParaRPr lang="en-US" sz="3200" b="0" strike="noStrike" spc="-1" dirty="0">
              <a:latin typeface="Arial"/>
            </a:endParaRPr>
          </a:p>
          <a:p>
            <a:pPr>
              <a:lnSpc>
                <a:spcPct val="100000"/>
              </a:lnSpc>
              <a:spcBef>
                <a:spcPts val="641"/>
              </a:spcBef>
            </a:pPr>
            <a:endParaRPr lang="en-US" sz="3200" b="0" strike="noStrike" spc="-1" dirty="0">
              <a:latin typeface="Arial"/>
            </a:endParaRPr>
          </a:p>
        </p:txBody>
      </p:sp>
      <p:pic>
        <p:nvPicPr>
          <p:cNvPr id="1942" name="Picture 23"/>
          <p:cNvPicPr/>
          <p:nvPr/>
        </p:nvPicPr>
        <p:blipFill>
          <a:blip r:embed="rId2"/>
          <a:srcRect l="3470" t="12082" r="49990" b="57863"/>
          <a:stretch/>
        </p:blipFill>
        <p:spPr>
          <a:xfrm>
            <a:off x="2296080" y="2133000"/>
            <a:ext cx="4254120" cy="1716120"/>
          </a:xfrm>
          <a:prstGeom prst="rect">
            <a:avLst/>
          </a:prstGeom>
          <a:ln>
            <a:noFill/>
          </a:ln>
        </p:spPr>
      </p:pic>
      <p:sp>
        <p:nvSpPr>
          <p:cNvPr id="1943" name="CustomShape 3"/>
          <p:cNvSpPr/>
          <p:nvPr/>
        </p:nvSpPr>
        <p:spPr>
          <a:xfrm>
            <a:off x="755640" y="2866320"/>
            <a:ext cx="1205280" cy="394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z="2000" b="0" strike="noStrike" spc="-1" dirty="0">
                <a:solidFill>
                  <a:srgbClr val="4F81BD"/>
                </a:solidFill>
                <a:latin typeface="Trebuchet MS"/>
                <a:ea typeface="DejaVu Sans"/>
              </a:rPr>
              <a:t>核函数</a:t>
            </a:r>
            <a:endParaRPr lang="en-US" altLang="zh-CN" sz="2000" b="0" strike="noStrike" spc="-1" dirty="0">
              <a:solidFill>
                <a:srgbClr val="4F81BD"/>
              </a:solidFill>
              <a:latin typeface="Trebuchet MS"/>
              <a:ea typeface="DejaVu Sans"/>
            </a:endParaRPr>
          </a:p>
          <a:p>
            <a:pPr>
              <a:lnSpc>
                <a:spcPct val="100000"/>
              </a:lnSpc>
            </a:pPr>
            <a:r>
              <a:rPr lang="en-US" sz="2000" b="0" strike="noStrike" spc="-1" dirty="0">
                <a:solidFill>
                  <a:srgbClr val="4F81BD"/>
                </a:solidFill>
                <a:latin typeface="Trebuchet MS"/>
                <a:ea typeface="DejaVu Sans"/>
              </a:rPr>
              <a:t>Kernels</a:t>
            </a:r>
            <a:endParaRPr lang="en-US" sz="2000" b="0" strike="noStrike" spc="-1" dirty="0">
              <a:latin typeface="Arial"/>
            </a:endParaRPr>
          </a:p>
        </p:txBody>
      </p:sp>
      <p:sp>
        <p:nvSpPr>
          <p:cNvPr id="1944" name="CustomShape 4"/>
          <p:cNvSpPr/>
          <p:nvPr/>
        </p:nvSpPr>
        <p:spPr>
          <a:xfrm flipV="1">
            <a:off x="1961640" y="2986920"/>
            <a:ext cx="913680" cy="78120"/>
          </a:xfrm>
          <a:custGeom>
            <a:avLst/>
            <a:gdLst/>
            <a:ahLst/>
            <a:cxnLst/>
            <a:rect l="l" t="t" r="r" b="b"/>
            <a:pathLst>
              <a:path w="21600" h="21600">
                <a:moveTo>
                  <a:pt x="0" y="0"/>
                </a:moveTo>
                <a:lnTo>
                  <a:pt x="21600" y="21600"/>
                </a:lnTo>
              </a:path>
            </a:pathLst>
          </a:custGeom>
          <a:solidFill>
            <a:srgbClr val="E66714"/>
          </a:solidFill>
          <a:ln w="38160">
            <a:solidFill>
              <a:schemeClr val="accent1"/>
            </a:solidFill>
            <a:round/>
            <a:tailEnd type="triangle" w="med" len="med"/>
          </a:ln>
        </p:spPr>
        <p:style>
          <a:lnRef idx="0">
            <a:scrgbClr r="0" g="0" b="0"/>
          </a:lnRef>
          <a:fillRef idx="0">
            <a:scrgbClr r="0" g="0" b="0"/>
          </a:fillRef>
          <a:effectRef idx="0">
            <a:scrgbClr r="0" g="0" b="0"/>
          </a:effectRef>
          <a:fontRef idx="minor"/>
        </p:style>
      </p:sp>
      <p:sp>
        <p:nvSpPr>
          <p:cNvPr id="1945" name="CustomShape 5"/>
          <p:cNvSpPr/>
          <p:nvPr/>
        </p:nvSpPr>
        <p:spPr>
          <a:xfrm>
            <a:off x="6780600" y="2312280"/>
            <a:ext cx="1967040" cy="1614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zh-CN" altLang="en-US" sz="2000" b="0" strike="noStrike" spc="-1" dirty="0">
                <a:solidFill>
                  <a:srgbClr val="4F81BD"/>
                </a:solidFill>
                <a:latin typeface="Trebuchet MS"/>
                <a:ea typeface="DejaVu Sans"/>
              </a:rPr>
              <a:t>核函数的每次调用都被表示为一个小盒子</a:t>
            </a:r>
            <a:endParaRPr lang="en-US" sz="2000" b="0" strike="noStrike" spc="-1" dirty="0">
              <a:latin typeface="Arial"/>
            </a:endParaRPr>
          </a:p>
        </p:txBody>
      </p:sp>
      <p:pic>
        <p:nvPicPr>
          <p:cNvPr id="1946" name="Picture 24"/>
          <p:cNvPicPr/>
          <p:nvPr/>
        </p:nvPicPr>
        <p:blipFill>
          <a:blip r:embed="rId2"/>
          <a:srcRect l="3570" t="67736" r="11835" b="3511"/>
          <a:stretch/>
        </p:blipFill>
        <p:spPr>
          <a:xfrm>
            <a:off x="940320" y="5157360"/>
            <a:ext cx="6943320" cy="1473480"/>
          </a:xfrm>
          <a:prstGeom prst="rect">
            <a:avLst/>
          </a:prstGeom>
          <a:ln>
            <a:noFill/>
          </a:ln>
        </p:spPr>
      </p:pic>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7"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4400" spc="-1" dirty="0">
                <a:solidFill>
                  <a:srgbClr val="000000"/>
                </a:solidFill>
                <a:latin typeface="Trebuchet MS"/>
              </a:rPr>
              <a:t>使用 </a:t>
            </a:r>
            <a:r>
              <a:rPr lang="en-US" altLang="zh-CN" sz="4400" spc="-1" dirty="0" err="1">
                <a:solidFill>
                  <a:srgbClr val="000000"/>
                </a:solidFill>
                <a:latin typeface="Trebuchet MS"/>
              </a:rPr>
              <a:t>nvvp</a:t>
            </a:r>
            <a:r>
              <a:rPr lang="en-US" altLang="zh-CN" sz="4400" spc="-1" dirty="0">
                <a:solidFill>
                  <a:srgbClr val="000000"/>
                </a:solidFill>
                <a:latin typeface="Trebuchet MS"/>
              </a:rPr>
              <a:t> </a:t>
            </a:r>
            <a:r>
              <a:rPr lang="zh-CN" altLang="en-US" sz="4400" spc="-1" dirty="0">
                <a:solidFill>
                  <a:srgbClr val="000000"/>
                </a:solidFill>
                <a:latin typeface="Trebuchet MS"/>
              </a:rPr>
              <a:t>进行分析</a:t>
            </a:r>
            <a:endParaRPr lang="en-US" altLang="zh-CN" sz="4400" spc="-1" dirty="0"/>
          </a:p>
        </p:txBody>
      </p:sp>
      <p:sp>
        <p:nvSpPr>
          <p:cNvPr id="1948" name="CustomShape 2"/>
          <p:cNvSpPr/>
          <p:nvPr/>
        </p:nvSpPr>
        <p:spPr>
          <a:xfrm>
            <a:off x="107640" y="1600200"/>
            <a:ext cx="8856360" cy="5068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10000"/>
          </a:bodyPr>
          <a:lstStyle/>
          <a:p>
            <a:pPr marL="343080" indent="-342360">
              <a:lnSpc>
                <a:spcPct val="100000"/>
              </a:lnSpc>
              <a:spcBef>
                <a:spcPts val="641"/>
              </a:spcBef>
              <a:buClr>
                <a:srgbClr val="000000"/>
              </a:buClr>
              <a:buFont typeface="Arial"/>
              <a:buChar char="•"/>
            </a:pPr>
            <a:r>
              <a:rPr lang="en-US" sz="3200" b="0" strike="noStrike" spc="-1" dirty="0">
                <a:solidFill>
                  <a:srgbClr val="000000"/>
                </a:solidFill>
                <a:latin typeface="Trebuchet MS"/>
              </a:rPr>
              <a:t>Details </a:t>
            </a:r>
            <a:r>
              <a:rPr lang="zh-CN" altLang="en-US" sz="3200" b="0" strike="noStrike" spc="-1" dirty="0">
                <a:solidFill>
                  <a:srgbClr val="000000"/>
                </a:solidFill>
                <a:latin typeface="Trebuchet MS"/>
              </a:rPr>
              <a:t>选项卡显示的是每个核调用以及内存复制的信息</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spc="-1" dirty="0">
                <a:solidFill>
                  <a:srgbClr val="000000"/>
                </a:solidFill>
                <a:latin typeface="Trebuchet MS"/>
              </a:rPr>
              <a:t>使用的寄存器数量</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工作组规模</a:t>
            </a:r>
            <a:endParaRPr lang="en-US" altLang="zh-CN" sz="2800" b="0" strike="noStrike" spc="-1" dirty="0">
              <a:solidFill>
                <a:srgbClr val="000000"/>
              </a:solidFill>
              <a:latin typeface="Trebuchet MS"/>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内存吞吐量（</a:t>
            </a:r>
            <a:r>
              <a:rPr lang="en-US" altLang="zh-CN" sz="2800" spc="-1" dirty="0">
                <a:solidFill>
                  <a:srgbClr val="000000"/>
                </a:solidFill>
                <a:latin typeface="Trebuchet MS"/>
              </a:rPr>
              <a:t> memory throughput </a:t>
            </a:r>
            <a:r>
              <a:rPr lang="zh-CN" altLang="en-US" sz="2800" b="0" strike="noStrike" spc="-1" dirty="0">
                <a:solidFill>
                  <a:srgbClr val="000000"/>
                </a:solidFill>
                <a:latin typeface="Trebuchet MS"/>
              </a:rPr>
              <a:t>）</a:t>
            </a:r>
            <a:endParaRPr lang="en-US" altLang="zh-CN" sz="2800" b="0" strike="noStrike" spc="-1" dirty="0">
              <a:solidFill>
                <a:srgbClr val="000000"/>
              </a:solidFill>
              <a:latin typeface="Trebuchet MS"/>
            </a:endParaRPr>
          </a:p>
          <a:p>
            <a:pPr marL="743040" lvl="1" indent="-285120">
              <a:spcBef>
                <a:spcPts val="561"/>
              </a:spcBef>
              <a:buClr>
                <a:srgbClr val="000000"/>
              </a:buClr>
              <a:buFont typeface="Arial"/>
              <a:buChar char="–"/>
            </a:pPr>
            <a:r>
              <a:rPr lang="zh-CN" altLang="en-US" sz="2800" b="0" strike="noStrike" spc="-1" dirty="0">
                <a:solidFill>
                  <a:srgbClr val="000000"/>
                </a:solidFill>
                <a:latin typeface="Trebuchet MS"/>
              </a:rPr>
              <a:t>内存传输量（</a:t>
            </a:r>
            <a:r>
              <a:rPr lang="en-US" altLang="zh-CN" sz="2800" spc="-1" dirty="0">
                <a:solidFill>
                  <a:srgbClr val="000000"/>
                </a:solidFill>
                <a:latin typeface="Trebuchet MS"/>
              </a:rPr>
              <a:t>amount of memory transferred</a:t>
            </a:r>
            <a:r>
              <a:rPr lang="zh-CN" altLang="en-US" sz="2800" b="0" strike="noStrike" spc="-1" dirty="0">
                <a:solidFill>
                  <a:srgbClr val="000000"/>
                </a:solidFill>
                <a:latin typeface="Trebuchet MS"/>
              </a:rPr>
              <a:t>）</a:t>
            </a:r>
            <a:endParaRPr lang="en-US" altLang="zh-CN" sz="2800" b="0" strike="noStrike" spc="-1" dirty="0">
              <a:solidFill>
                <a:srgbClr val="000000"/>
              </a:solidFill>
              <a:latin typeface="Trebuchet MS"/>
            </a:endParaRPr>
          </a:p>
          <a:p>
            <a:pPr>
              <a:lnSpc>
                <a:spcPct val="100000"/>
              </a:lnSpc>
              <a:spcBef>
                <a:spcPts val="641"/>
              </a:spcBef>
            </a:pPr>
            <a:endParaRPr lang="en-US" sz="2800" b="0" strike="noStrike" spc="-1" dirty="0">
              <a:latin typeface="Arial"/>
            </a:endParaRPr>
          </a:p>
          <a:p>
            <a:pPr>
              <a:lnSpc>
                <a:spcPct val="100000"/>
              </a:lnSpc>
              <a:spcBef>
                <a:spcPts val="641"/>
              </a:spcBef>
            </a:pPr>
            <a:endParaRPr lang="en-US" sz="28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不会有</a:t>
            </a:r>
            <a:r>
              <a:rPr lang="zh-CN" altLang="en-US" sz="3200" spc="-1" dirty="0">
                <a:solidFill>
                  <a:srgbClr val="000000"/>
                </a:solidFill>
                <a:latin typeface="Trebuchet MS"/>
              </a:rPr>
              <a:t>相关信息特别提示核函数运行速度慢的部分，但可视化的图像会提供一些线索让我们去寻找这样的部位</a:t>
            </a:r>
            <a:endParaRPr lang="en-US" sz="3200" b="0" strike="noStrike" spc="-1" dirty="0">
              <a:latin typeface="Arial"/>
            </a:endParaRPr>
          </a:p>
          <a:p>
            <a:pPr>
              <a:lnSpc>
                <a:spcPct val="100000"/>
              </a:lnSpc>
              <a:spcBef>
                <a:spcPts val="641"/>
              </a:spcBef>
            </a:pPr>
            <a:endParaRPr lang="en-US" sz="32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学习的最好方法：自己动手拿一个程序来试试</a:t>
            </a:r>
            <a:endParaRPr lang="en-US" sz="3200" b="0" strike="noStrike" spc="-1" dirty="0">
              <a:latin typeface="Arial"/>
            </a:endParaRPr>
          </a:p>
        </p:txBody>
      </p:sp>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9"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4400" b="0" strike="noStrike" spc="-1" dirty="0">
                <a:solidFill>
                  <a:srgbClr val="000000"/>
                </a:solidFill>
                <a:latin typeface="Trebuchet MS"/>
              </a:rPr>
              <a:t>从命令行进行分析</a:t>
            </a:r>
            <a:endParaRPr lang="en-US" sz="4400" b="0" strike="noStrike" spc="-1" dirty="0">
              <a:latin typeface="Arial"/>
            </a:endParaRPr>
          </a:p>
        </p:txBody>
      </p:sp>
      <p:sp>
        <p:nvSpPr>
          <p:cNvPr id="1950" name="CustomShape 2"/>
          <p:cNvSpPr/>
          <p:nvPr/>
        </p:nvSpPr>
        <p:spPr>
          <a:xfrm>
            <a:off x="179640" y="1196640"/>
            <a:ext cx="8784360" cy="5068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62500" lnSpcReduction="20000"/>
          </a:bodyPr>
          <a:lstStyle/>
          <a:p>
            <a:pPr marL="343080" indent="-342360">
              <a:lnSpc>
                <a:spcPct val="120000"/>
              </a:lnSpc>
              <a:spcBef>
                <a:spcPts val="641"/>
              </a:spcBef>
              <a:buClr>
                <a:srgbClr val="000000"/>
              </a:buClr>
              <a:buFont typeface="Arial"/>
              <a:buChar char="•"/>
            </a:pPr>
            <a:r>
              <a:rPr lang="en-US" sz="3200" b="0" strike="noStrike" spc="-1" dirty="0">
                <a:solidFill>
                  <a:srgbClr val="000000"/>
                </a:solidFill>
                <a:latin typeface="Trebuchet MS"/>
              </a:rPr>
              <a:t>NVIDIA® </a:t>
            </a:r>
            <a:r>
              <a:rPr lang="zh-CN" altLang="en-US" sz="3200" b="0" strike="noStrike" spc="-1" dirty="0">
                <a:solidFill>
                  <a:srgbClr val="000000"/>
                </a:solidFill>
                <a:latin typeface="Trebuchet MS"/>
              </a:rPr>
              <a:t>还提供了 </a:t>
            </a:r>
            <a:r>
              <a:rPr lang="en-US" sz="3200" b="0" strike="noStrike" spc="-1" dirty="0" err="1">
                <a:solidFill>
                  <a:srgbClr val="9BBB59"/>
                </a:solidFill>
                <a:latin typeface="Letter Gothic Std"/>
              </a:rPr>
              <a:t>nvprof</a:t>
            </a:r>
            <a:r>
              <a:rPr lang="en-US" sz="3200" b="0" strike="noStrike" spc="-1" dirty="0">
                <a:solidFill>
                  <a:srgbClr val="9BBB59"/>
                </a:solidFill>
                <a:latin typeface="Trebuchet MS"/>
              </a:rPr>
              <a:t> </a:t>
            </a:r>
            <a:r>
              <a:rPr lang="zh-CN" altLang="en-US" sz="3200" b="0" strike="noStrike" spc="-1" dirty="0">
                <a:solidFill>
                  <a:srgbClr val="000000"/>
                </a:solidFill>
                <a:latin typeface="Trebuchet MS"/>
              </a:rPr>
              <a:t>以及</a:t>
            </a:r>
            <a:r>
              <a:rPr lang="en-US" sz="3200" b="0" strike="noStrike" spc="-1" dirty="0">
                <a:solidFill>
                  <a:srgbClr val="000000"/>
                </a:solidFill>
                <a:latin typeface="Trebuchet MS"/>
              </a:rPr>
              <a:t> ‘</a:t>
            </a:r>
            <a:r>
              <a:rPr lang="zh-CN" altLang="en-US" sz="3200" b="0" strike="noStrike" spc="-1" dirty="0">
                <a:solidFill>
                  <a:srgbClr val="000000"/>
                </a:solidFill>
                <a:latin typeface="Trebuchet MS"/>
              </a:rPr>
              <a:t>命令行分析工具 </a:t>
            </a:r>
            <a:r>
              <a:rPr lang="en-US" sz="3200" b="0" strike="noStrike" spc="-1" dirty="0">
                <a:solidFill>
                  <a:srgbClr val="000000"/>
                </a:solidFill>
                <a:latin typeface="Trebuchet MS"/>
              </a:rPr>
              <a:t>Command Line Profiler’</a:t>
            </a:r>
            <a:endParaRPr lang="en-US" sz="3200" b="0" strike="noStrike" spc="-1" dirty="0">
              <a:latin typeface="Arial"/>
            </a:endParaRPr>
          </a:p>
          <a:p>
            <a:pPr marL="343080" indent="-342360">
              <a:lnSpc>
                <a:spcPct val="120000"/>
              </a:lnSpc>
              <a:spcBef>
                <a:spcPts val="641"/>
              </a:spcBef>
              <a:buClr>
                <a:srgbClr val="000000"/>
              </a:buClr>
              <a:buFont typeface="Arial"/>
              <a:buChar char="•"/>
            </a:pPr>
            <a:r>
              <a:rPr lang="en-US" sz="3200" b="0" strike="noStrike" spc="-1" dirty="0" err="1">
                <a:solidFill>
                  <a:srgbClr val="000000"/>
                </a:solidFill>
                <a:latin typeface="Trebuchet MS"/>
              </a:rPr>
              <a:t>nvprof</a:t>
            </a:r>
            <a:r>
              <a:rPr lang="en-US" sz="3200" b="0" strike="noStrike" spc="-1" dirty="0">
                <a:solidFill>
                  <a:srgbClr val="000000"/>
                </a:solidFill>
                <a:latin typeface="Trebuchet MS"/>
              </a:rPr>
              <a:t> </a:t>
            </a:r>
            <a:r>
              <a:rPr lang="zh-CN" altLang="en-US" sz="3200" b="0" strike="noStrike" spc="-1" dirty="0">
                <a:solidFill>
                  <a:srgbClr val="000000"/>
                </a:solidFill>
                <a:latin typeface="Trebuchet MS"/>
              </a:rPr>
              <a:t>自 </a:t>
            </a:r>
            <a:r>
              <a:rPr lang="en-US" sz="3200" b="0" strike="noStrike" spc="-1" dirty="0">
                <a:solidFill>
                  <a:srgbClr val="000000"/>
                </a:solidFill>
                <a:latin typeface="Trebuchet MS"/>
              </a:rPr>
              <a:t>CUDA™ 5.0 </a:t>
            </a:r>
            <a:r>
              <a:rPr lang="zh-CN" altLang="en-US" sz="3200" b="0" strike="noStrike" spc="-1" dirty="0">
                <a:solidFill>
                  <a:srgbClr val="000000"/>
                </a:solidFill>
                <a:latin typeface="Trebuchet MS"/>
              </a:rPr>
              <a:t>以后的版本都提供支持，不过目前对 </a:t>
            </a:r>
            <a:r>
              <a:rPr lang="en-US" altLang="zh-CN" sz="3200" b="0" strike="noStrike" spc="-1" dirty="0">
                <a:solidFill>
                  <a:srgbClr val="000000"/>
                </a:solidFill>
                <a:latin typeface="Trebuchet MS"/>
              </a:rPr>
              <a:t>OpenCL </a:t>
            </a:r>
            <a:r>
              <a:rPr lang="zh-CN" altLang="en-US" sz="3200" b="0" strike="noStrike" spc="-1" dirty="0">
                <a:solidFill>
                  <a:srgbClr val="000000"/>
                </a:solidFill>
                <a:latin typeface="Trebuchet MS"/>
              </a:rPr>
              <a:t>的分析还缺乏驱动支持</a:t>
            </a:r>
            <a:endParaRPr lang="en-US" sz="3200" b="0" strike="noStrike" spc="-1" dirty="0">
              <a:latin typeface="Arial"/>
            </a:endParaRPr>
          </a:p>
          <a:p>
            <a:pPr marL="343080" indent="-342360">
              <a:lnSpc>
                <a:spcPct val="120000"/>
              </a:lnSpc>
              <a:spcBef>
                <a:spcPts val="641"/>
              </a:spcBef>
              <a:buClr>
                <a:srgbClr val="000000"/>
              </a:buClr>
              <a:buFont typeface="Arial"/>
              <a:buChar char="•"/>
            </a:pPr>
            <a:r>
              <a:rPr lang="zh-CN" altLang="en-US" sz="3200" b="0" strike="noStrike" spc="-1" dirty="0">
                <a:solidFill>
                  <a:srgbClr val="000000"/>
                </a:solidFill>
                <a:latin typeface="Trebuchet MS"/>
              </a:rPr>
              <a:t>传统的命令行分析器 </a:t>
            </a:r>
            <a:r>
              <a:rPr lang="en-US" sz="3200" b="0" strike="noStrike" spc="-1" dirty="0">
                <a:solidFill>
                  <a:srgbClr val="000000"/>
                </a:solidFill>
                <a:latin typeface="Trebuchet MS"/>
              </a:rPr>
              <a:t>command-line </a:t>
            </a:r>
            <a:r>
              <a:rPr lang="zh-CN" altLang="en-US" sz="3200" b="0" strike="noStrike" spc="-1" dirty="0">
                <a:solidFill>
                  <a:srgbClr val="000000"/>
                </a:solidFill>
                <a:latin typeface="Trebuchet MS"/>
              </a:rPr>
              <a:t>可以使用环境变量来调用</a:t>
            </a:r>
            <a:r>
              <a:rPr lang="en-US" sz="3200" b="0" strike="noStrike" spc="-1" dirty="0">
                <a:solidFill>
                  <a:srgbClr val="000000"/>
                </a:solidFill>
                <a:latin typeface="Trebuchet MS"/>
              </a:rPr>
              <a:t>:</a:t>
            </a:r>
            <a:endParaRPr lang="en-US" sz="3200" b="0" strike="noStrike" spc="-1" dirty="0">
              <a:latin typeface="Arial"/>
            </a:endParaRPr>
          </a:p>
          <a:p>
            <a:pPr>
              <a:lnSpc>
                <a:spcPct val="120000"/>
              </a:lnSpc>
              <a:spcBef>
                <a:spcPts val="641"/>
              </a:spcBef>
            </a:pPr>
            <a:r>
              <a:rPr lang="en-US" sz="3200" b="0" strike="noStrike" spc="-1" dirty="0">
                <a:solidFill>
                  <a:srgbClr val="000000"/>
                </a:solidFill>
                <a:latin typeface="Courier New Bold"/>
              </a:rPr>
              <a:t>        $ export COMPUTE_PROFILE=1</a:t>
            </a:r>
            <a:endParaRPr lang="en-US" sz="3200" b="0" strike="noStrike" spc="-1" dirty="0">
              <a:latin typeface="Arial"/>
            </a:endParaRPr>
          </a:p>
          <a:p>
            <a:pPr>
              <a:lnSpc>
                <a:spcPct val="120000"/>
              </a:lnSpc>
              <a:spcBef>
                <a:spcPts val="641"/>
              </a:spcBef>
            </a:pPr>
            <a:r>
              <a:rPr lang="en-US" sz="3200" b="0" strike="noStrike" spc="-1" dirty="0">
                <a:solidFill>
                  <a:srgbClr val="000000"/>
                </a:solidFill>
                <a:latin typeface="Courier New Bold"/>
              </a:rPr>
              <a:t>        $ export COMPUTE_PROFILE_LOG=&lt;output file&gt;</a:t>
            </a:r>
            <a:endParaRPr lang="en-US" sz="3200" b="0" strike="noStrike" spc="-1" dirty="0">
              <a:latin typeface="Arial"/>
            </a:endParaRPr>
          </a:p>
          <a:p>
            <a:pPr>
              <a:lnSpc>
                <a:spcPct val="120000"/>
              </a:lnSpc>
              <a:spcBef>
                <a:spcPts val="641"/>
              </a:spcBef>
            </a:pPr>
            <a:r>
              <a:rPr lang="en-US" sz="3200" b="0" strike="noStrike" spc="-1" dirty="0">
                <a:solidFill>
                  <a:srgbClr val="000000"/>
                </a:solidFill>
                <a:latin typeface="Courier New Bold"/>
              </a:rPr>
              <a:t>        $ export COMPUTE_PROFILE_CONFIG=&lt;config file&gt;</a:t>
            </a:r>
            <a:endParaRPr lang="en-US" sz="3200" b="0" strike="noStrike" spc="-1" dirty="0">
              <a:latin typeface="Arial"/>
            </a:endParaRPr>
          </a:p>
          <a:p>
            <a:pPr marL="343080" indent="-342360">
              <a:lnSpc>
                <a:spcPct val="120000"/>
              </a:lnSpc>
              <a:spcBef>
                <a:spcPts val="641"/>
              </a:spcBef>
              <a:buClr>
                <a:srgbClr val="000000"/>
              </a:buClr>
              <a:buFont typeface="Arial"/>
              <a:buChar char="•"/>
            </a:pPr>
            <a:r>
              <a:rPr lang="zh-CN" altLang="en-US" sz="3200" b="0" strike="noStrike" spc="-1" dirty="0">
                <a:solidFill>
                  <a:srgbClr val="000000"/>
                </a:solidFill>
                <a:latin typeface="Trebuchet MS"/>
              </a:rPr>
              <a:t>配置文件控制着收集的时间</a:t>
            </a:r>
            <a:r>
              <a:rPr lang="en-US" sz="3200" b="0" strike="noStrike" spc="-1" dirty="0">
                <a:solidFill>
                  <a:srgbClr val="000000"/>
                </a:solidFill>
                <a:latin typeface="Trebuchet MS"/>
              </a:rPr>
              <a:t>(</a:t>
            </a:r>
            <a:r>
              <a:rPr lang="zh-CN" altLang="en-US" sz="3200" b="0" strike="noStrike" spc="-1" dirty="0">
                <a:solidFill>
                  <a:srgbClr val="000000"/>
                </a:solidFill>
                <a:latin typeface="Trebuchet MS"/>
              </a:rPr>
              <a:t>运行</a:t>
            </a:r>
            <a:r>
              <a:rPr lang="en-US" sz="3200" b="0" strike="noStrike" spc="-1" dirty="0">
                <a:solidFill>
                  <a:srgbClr val="000000"/>
                </a:solidFill>
                <a:latin typeface="Trebuchet MS"/>
              </a:rPr>
              <a:t>n </a:t>
            </a:r>
            <a:r>
              <a:rPr lang="en-US" sz="3200" b="0" strike="noStrike" spc="-1" dirty="0" err="1">
                <a:solidFill>
                  <a:srgbClr val="1F497D"/>
                </a:solidFill>
                <a:latin typeface="Courier New Bold"/>
              </a:rPr>
              <a:t>nvprof</a:t>
            </a:r>
            <a:r>
              <a:rPr lang="en-US" sz="3200" b="0" strike="noStrike" spc="-1" dirty="0">
                <a:solidFill>
                  <a:srgbClr val="1F497D"/>
                </a:solidFill>
                <a:latin typeface="Courier New Bold"/>
              </a:rPr>
              <a:t> --query-events</a:t>
            </a:r>
            <a:r>
              <a:rPr lang="en-US" sz="3200" b="0" strike="noStrike" spc="-1" dirty="0">
                <a:solidFill>
                  <a:srgbClr val="000000"/>
                </a:solidFill>
                <a:latin typeface="Trebuchet MS"/>
              </a:rPr>
              <a:t> </a:t>
            </a:r>
            <a:r>
              <a:rPr lang="zh-CN" altLang="en-US" sz="3200" b="0" strike="noStrike" spc="-1" dirty="0">
                <a:solidFill>
                  <a:srgbClr val="000000"/>
                </a:solidFill>
                <a:latin typeface="Trebuchet MS"/>
              </a:rPr>
              <a:t>查看详细列表</a:t>
            </a:r>
            <a:r>
              <a:rPr lang="en-US" sz="3200" b="0" strike="noStrike" spc="-1" dirty="0">
                <a:solidFill>
                  <a:srgbClr val="000000"/>
                </a:solidFill>
                <a:latin typeface="Trebuchet MS"/>
              </a:rPr>
              <a:t>t)</a:t>
            </a:r>
            <a:endParaRPr lang="en-US" sz="3200" b="0" strike="noStrike" spc="-1" dirty="0">
              <a:latin typeface="Arial"/>
            </a:endParaRPr>
          </a:p>
          <a:p>
            <a:pPr marL="343080" indent="-342360">
              <a:lnSpc>
                <a:spcPct val="120000"/>
              </a:lnSpc>
              <a:spcBef>
                <a:spcPts val="641"/>
              </a:spcBef>
              <a:buClr>
                <a:srgbClr val="000000"/>
              </a:buClr>
              <a:buFont typeface="Arial"/>
              <a:buChar char="•"/>
            </a:pPr>
            <a:r>
              <a:rPr lang="zh-CN" altLang="en-US" sz="3200" b="0" strike="noStrike" spc="-1" dirty="0">
                <a:solidFill>
                  <a:srgbClr val="000000"/>
                </a:solidFill>
                <a:latin typeface="Trebuchet MS"/>
              </a:rPr>
              <a:t>运行你的程序来收集事件信息，然后使用编辑器就可以查看分析结果</a:t>
            </a:r>
            <a:endParaRPr lang="en-US" sz="3200" b="0" strike="noStrike" spc="-1" dirty="0">
              <a:latin typeface="Arial"/>
            </a:endParaRPr>
          </a:p>
          <a:p>
            <a:pPr marL="343080" indent="-342360">
              <a:lnSpc>
                <a:spcPct val="120000"/>
              </a:lnSpc>
              <a:spcBef>
                <a:spcPts val="641"/>
              </a:spcBef>
              <a:buClr>
                <a:srgbClr val="000000"/>
              </a:buClr>
              <a:buFont typeface="Arial"/>
              <a:buChar char="•"/>
            </a:pPr>
            <a:r>
              <a:rPr lang="zh-CN" altLang="en-US" sz="3200" b="0" strike="noStrike" spc="-1" dirty="0">
                <a:solidFill>
                  <a:srgbClr val="000000"/>
                </a:solidFill>
                <a:latin typeface="Trebuchet MS"/>
              </a:rPr>
              <a:t>设置 </a:t>
            </a:r>
            <a:r>
              <a:rPr lang="en-US" sz="3200" b="0" strike="noStrike" spc="-1" dirty="0">
                <a:solidFill>
                  <a:srgbClr val="000000"/>
                </a:solidFill>
                <a:latin typeface="Trebuchet MS"/>
              </a:rPr>
              <a:t>(</a:t>
            </a:r>
            <a:r>
              <a:rPr lang="en-US" sz="3200" b="0" strike="noStrike" spc="-1" dirty="0">
                <a:solidFill>
                  <a:srgbClr val="000000"/>
                </a:solidFill>
                <a:latin typeface="Courier New Bold"/>
              </a:rPr>
              <a:t>COMPUTE_PROFILE_CSV=1</a:t>
            </a:r>
            <a:r>
              <a:rPr lang="en-US" sz="3200" b="0" strike="noStrike" spc="-1" dirty="0">
                <a:solidFill>
                  <a:srgbClr val="000000"/>
                </a:solidFill>
                <a:latin typeface="Trebuchet MS"/>
              </a:rPr>
              <a:t>) </a:t>
            </a:r>
            <a:r>
              <a:rPr lang="zh-CN" altLang="en-US" sz="3200" b="0" strike="noStrike" spc="-1" dirty="0">
                <a:solidFill>
                  <a:srgbClr val="000000"/>
                </a:solidFill>
                <a:latin typeface="Trebuchet MS"/>
              </a:rPr>
              <a:t>还可以使得输出结果保存成 </a:t>
            </a:r>
            <a:r>
              <a:rPr lang="en-US" altLang="zh-CN" sz="3200" b="0" strike="noStrike" spc="-1" dirty="0">
                <a:solidFill>
                  <a:srgbClr val="000000"/>
                </a:solidFill>
                <a:latin typeface="Trebuchet MS"/>
              </a:rPr>
              <a:t>CSV </a:t>
            </a:r>
            <a:r>
              <a:rPr lang="zh-CN" altLang="en-US" sz="3200" b="0" strike="noStrike" spc="-1" dirty="0">
                <a:solidFill>
                  <a:srgbClr val="000000"/>
                </a:solidFill>
                <a:latin typeface="Trebuchet MS"/>
              </a:rPr>
              <a:t>格式，然后可以使用表格工具查看，或者也可以导入到</a:t>
            </a:r>
            <a:r>
              <a:rPr lang="en-US" sz="3200" b="0" strike="noStrike" spc="-1" dirty="0">
                <a:solidFill>
                  <a:srgbClr val="000000"/>
                </a:solidFill>
                <a:latin typeface="Trebuchet MS"/>
              </a:rPr>
              <a:t> </a:t>
            </a:r>
            <a:r>
              <a:rPr lang="en-US" sz="3200" b="0" strike="noStrike" spc="-1" dirty="0" err="1">
                <a:solidFill>
                  <a:srgbClr val="000000"/>
                </a:solidFill>
                <a:latin typeface="Trebuchet MS"/>
              </a:rPr>
              <a:t>nvvp</a:t>
            </a:r>
            <a:r>
              <a:rPr lang="en-US" sz="3200" b="0" strike="noStrike" spc="-1" dirty="0">
                <a:solidFill>
                  <a:srgbClr val="000000"/>
                </a:solidFill>
                <a:latin typeface="Trebuchet MS"/>
              </a:rPr>
              <a:t> </a:t>
            </a:r>
            <a:r>
              <a:rPr lang="zh-CN" altLang="en-US" sz="3200" b="0" strike="noStrike" spc="-1" dirty="0">
                <a:solidFill>
                  <a:srgbClr val="000000"/>
                </a:solidFill>
                <a:latin typeface="Trebuchet MS"/>
              </a:rPr>
              <a:t>当中查看（支持的程度有限）</a:t>
            </a:r>
            <a:endParaRPr lang="en-US" sz="3200" b="0" strike="noStrike" spc="-1" dirty="0">
              <a:latin typeface="Arial"/>
            </a:endParaRPr>
          </a:p>
        </p:txBody>
      </p:sp>
      <p:sp>
        <p:nvSpPr>
          <p:cNvPr id="1951" name="CustomShape 3"/>
          <p:cNvSpPr/>
          <p:nvPr/>
        </p:nvSpPr>
        <p:spPr>
          <a:xfrm>
            <a:off x="107640" y="6453360"/>
            <a:ext cx="4860720" cy="517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241"/>
              </a:spcBef>
            </a:pPr>
            <a:r>
              <a:rPr lang="zh-CN" altLang="en-US" sz="1200" b="0" strike="noStrike" spc="-1" dirty="0">
                <a:solidFill>
                  <a:srgbClr val="000000"/>
                </a:solidFill>
                <a:latin typeface="Trebuchet MS"/>
                <a:ea typeface="DejaVu Sans"/>
              </a:rPr>
              <a:t>第三方名称是其公司所有财产</a:t>
            </a:r>
            <a:endParaRPr lang="en-US" sz="1200" b="0" strike="noStrike" spc="-1" dirty="0">
              <a:latin typeface="Arial"/>
            </a:endParaRPr>
          </a:p>
        </p:txBody>
      </p:sp>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2"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AMD® CodeXL</a:t>
            </a:r>
            <a:endParaRPr lang="en-US" sz="4400" b="0" strike="noStrike" spc="-1">
              <a:latin typeface="Arial"/>
            </a:endParaRPr>
          </a:p>
        </p:txBody>
      </p:sp>
      <p:sp>
        <p:nvSpPr>
          <p:cNvPr id="1953"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marL="343080" indent="-342360">
              <a:lnSpc>
                <a:spcPct val="100000"/>
              </a:lnSpc>
              <a:spcBef>
                <a:spcPts val="641"/>
              </a:spcBef>
              <a:buClr>
                <a:srgbClr val="000000"/>
              </a:buClr>
              <a:buFont typeface="Arial"/>
              <a:buChar char="•"/>
            </a:pPr>
            <a:r>
              <a:rPr lang="en-US" sz="3200" b="0" strike="noStrike" spc="-1" dirty="0">
                <a:solidFill>
                  <a:srgbClr val="000000"/>
                </a:solidFill>
                <a:latin typeface="Trebuchet MS"/>
              </a:rPr>
              <a:t>AMD </a:t>
            </a:r>
            <a:r>
              <a:rPr lang="zh-CN" altLang="en-US" sz="3200" b="0" strike="noStrike" spc="-1" dirty="0">
                <a:solidFill>
                  <a:srgbClr val="000000"/>
                </a:solidFill>
                <a:latin typeface="Trebuchet MS"/>
              </a:rPr>
              <a:t>提供的一个图形化分析器和调试器，针对</a:t>
            </a:r>
            <a:r>
              <a:rPr lang="en-US" sz="3200" b="0" strike="noStrike" spc="-1" dirty="0">
                <a:solidFill>
                  <a:srgbClr val="000000"/>
                </a:solidFill>
                <a:latin typeface="Trebuchet MS"/>
              </a:rPr>
              <a:t> AMD Radeon™ </a:t>
            </a:r>
            <a:r>
              <a:rPr lang="en-US" altLang="zh-CN" sz="3200" b="0" strike="noStrike" spc="-1" dirty="0">
                <a:solidFill>
                  <a:srgbClr val="000000"/>
                </a:solidFill>
                <a:latin typeface="Trebuchet MS"/>
              </a:rPr>
              <a:t>GPU</a:t>
            </a:r>
            <a:endParaRPr lang="en-US" sz="32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可以提供下列相关信息</a:t>
            </a:r>
            <a:r>
              <a:rPr lang="en-US" sz="3200" b="0" strike="noStrike" spc="-1" dirty="0">
                <a:solidFill>
                  <a:srgbClr val="000000"/>
                </a:solidFill>
                <a:latin typeface="Trebuchet MS"/>
              </a:rPr>
              <a:t>:</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API </a:t>
            </a:r>
            <a:r>
              <a:rPr lang="zh-CN" altLang="en-US" sz="2800" b="0" strike="noStrike" spc="-1" dirty="0">
                <a:solidFill>
                  <a:srgbClr val="000000"/>
                </a:solidFill>
                <a:latin typeface="Trebuchet MS"/>
              </a:rPr>
              <a:t>和核函数（</a:t>
            </a:r>
            <a:r>
              <a:rPr lang="en-US" altLang="zh-CN" sz="2800" b="0" strike="noStrike" spc="-1" dirty="0">
                <a:solidFill>
                  <a:srgbClr val="000000"/>
                </a:solidFill>
                <a:latin typeface="Trebuchet MS"/>
              </a:rPr>
              <a:t>kernel</a:t>
            </a:r>
            <a:r>
              <a:rPr lang="zh-CN" altLang="en-US" sz="2800" b="0" strike="noStrike" spc="-1" dirty="0">
                <a:solidFill>
                  <a:srgbClr val="000000"/>
                </a:solidFill>
                <a:latin typeface="Trebuchet MS"/>
              </a:rPr>
              <a:t>）运行计时</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内存转移信息（</a:t>
            </a:r>
            <a:r>
              <a:rPr lang="en-US" altLang="zh-CN" sz="2800" spc="-1" dirty="0">
                <a:solidFill>
                  <a:srgbClr val="000000"/>
                </a:solidFill>
                <a:latin typeface="Trebuchet MS"/>
              </a:rPr>
              <a:t> Memory transfer information </a:t>
            </a:r>
            <a:r>
              <a:rPr lang="zh-CN" altLang="en-US" sz="2800" b="0" strike="noStrike" spc="-1" dirty="0">
                <a:solidFill>
                  <a:srgbClr val="000000"/>
                </a:solidFill>
                <a:latin typeface="Trebuchet MS"/>
              </a:rPr>
              <a:t>）</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寄存器的使用（</a:t>
            </a:r>
            <a:r>
              <a:rPr lang="en-US" altLang="zh-CN" sz="2800" spc="-1" dirty="0">
                <a:solidFill>
                  <a:srgbClr val="000000"/>
                </a:solidFill>
                <a:latin typeface="Trebuchet MS"/>
              </a:rPr>
              <a:t> Register use </a:t>
            </a:r>
            <a:r>
              <a:rPr lang="zh-CN" altLang="en-US" sz="2800" b="0" strike="noStrike" spc="-1" dirty="0">
                <a:solidFill>
                  <a:srgbClr val="000000"/>
                </a:solidFill>
                <a:latin typeface="Trebuchet MS"/>
              </a:rPr>
              <a:t>）</a:t>
            </a:r>
            <a:endParaRPr lang="en-US" sz="2800" b="0" strike="noStrike" spc="-1" dirty="0">
              <a:latin typeface="Arial"/>
            </a:endParaRPr>
          </a:p>
          <a:p>
            <a:pPr marL="743040" lvl="1" indent="-285120">
              <a:spcBef>
                <a:spcPts val="561"/>
              </a:spcBef>
              <a:buClr>
                <a:srgbClr val="000000"/>
              </a:buClr>
              <a:buFont typeface="Arial"/>
              <a:buChar char="–"/>
            </a:pPr>
            <a:r>
              <a:rPr lang="zh-CN" altLang="en-US" sz="2800" b="0" strike="noStrike" spc="-1" dirty="0">
                <a:solidFill>
                  <a:srgbClr val="000000"/>
                </a:solidFill>
                <a:latin typeface="Trebuchet MS"/>
              </a:rPr>
              <a:t>局部内存的使用（</a:t>
            </a:r>
            <a:r>
              <a:rPr lang="en-US" altLang="zh-CN" sz="2800" spc="-1" dirty="0">
                <a:solidFill>
                  <a:srgbClr val="000000"/>
                </a:solidFill>
                <a:latin typeface="Trebuchet MS"/>
              </a:rPr>
              <a:t>Local memory use</a:t>
            </a:r>
            <a:r>
              <a:rPr lang="zh-CN" altLang="en-US" sz="2800" b="0" strike="noStrike" spc="-1" dirty="0">
                <a:solidFill>
                  <a:srgbClr val="000000"/>
                </a:solidFill>
                <a:latin typeface="Trebuchet MS"/>
              </a:rPr>
              <a:t>）</a:t>
            </a:r>
            <a:endParaRPr lang="en-US" altLang="zh-CN" sz="2800" b="0" strike="noStrike" spc="-1" dirty="0">
              <a:solidFill>
                <a:srgbClr val="000000"/>
              </a:solidFill>
              <a:latin typeface="Trebuchet MS"/>
            </a:endParaRPr>
          </a:p>
          <a:p>
            <a:pPr marL="743040" lvl="1" indent="-285120">
              <a:spcBef>
                <a:spcPts val="561"/>
              </a:spcBef>
              <a:buClr>
                <a:srgbClr val="000000"/>
              </a:buClr>
              <a:buFont typeface="Arial"/>
              <a:buChar char="–"/>
            </a:pPr>
            <a:r>
              <a:rPr lang="en-US" sz="2800" b="0" strike="noStrike" spc="-1" dirty="0" err="1">
                <a:solidFill>
                  <a:srgbClr val="000000"/>
                </a:solidFill>
                <a:latin typeface="Trebuchet MS"/>
              </a:rPr>
              <a:t>Wavefront</a:t>
            </a:r>
            <a:r>
              <a:rPr lang="en-US" sz="2800" b="0" strike="noStrike" spc="-1" dirty="0">
                <a:solidFill>
                  <a:srgbClr val="000000"/>
                </a:solidFill>
                <a:latin typeface="Trebuchet MS"/>
              </a:rPr>
              <a:t> </a:t>
            </a:r>
            <a:r>
              <a:rPr lang="zh-CN" altLang="en-US" sz="2800" b="0" strike="noStrike" spc="-1" dirty="0">
                <a:solidFill>
                  <a:srgbClr val="000000"/>
                </a:solidFill>
                <a:latin typeface="Trebuchet MS"/>
              </a:rPr>
              <a:t>的使用</a:t>
            </a:r>
            <a:endParaRPr lang="en-US" altLang="zh-CN" sz="2800" b="0" strike="noStrike" spc="-1" dirty="0">
              <a:solidFill>
                <a:srgbClr val="000000"/>
              </a:solidFill>
              <a:latin typeface="Trebuchet MS"/>
            </a:endParaRPr>
          </a:p>
          <a:p>
            <a:pPr marL="743040" lvl="1" indent="-285120">
              <a:spcBef>
                <a:spcPts val="561"/>
              </a:spcBef>
              <a:buClr>
                <a:srgbClr val="000000"/>
              </a:buClr>
              <a:buFont typeface="Arial"/>
              <a:buChar char="–"/>
            </a:pPr>
            <a:r>
              <a:rPr lang="zh-CN" altLang="en-US" sz="2800" spc="-1" dirty="0">
                <a:solidFill>
                  <a:srgbClr val="000000"/>
                </a:solidFill>
                <a:latin typeface="Trebuchet MS"/>
              </a:rPr>
              <a:t>对限制性能的因素的提示</a:t>
            </a:r>
            <a:endParaRPr lang="en-US" sz="2800" b="0" strike="noStrike" spc="-1" dirty="0">
              <a:latin typeface="Arial"/>
            </a:endParaRPr>
          </a:p>
        </p:txBody>
      </p:sp>
      <p:sp>
        <p:nvSpPr>
          <p:cNvPr id="1954" name="CustomShape 3"/>
          <p:cNvSpPr/>
          <p:nvPr/>
        </p:nvSpPr>
        <p:spPr>
          <a:xfrm>
            <a:off x="107640" y="6453360"/>
            <a:ext cx="4860720" cy="403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241"/>
              </a:spcBef>
            </a:pPr>
            <a:r>
              <a:rPr lang="zh-CN" altLang="en-US" sz="1200" b="0" strike="noStrike" spc="-1" dirty="0">
                <a:solidFill>
                  <a:srgbClr val="000000"/>
                </a:solidFill>
                <a:latin typeface="Trebuchet MS"/>
                <a:ea typeface="DejaVu Sans"/>
              </a:rPr>
              <a:t>第三方名称是其公司所有财产</a:t>
            </a:r>
            <a:endParaRPr lang="en-US" sz="1200" b="0" strike="noStrike" spc="-1" dirty="0">
              <a:latin typeface="Arial"/>
            </a:endParaRPr>
          </a:p>
        </p:txBody>
      </p:sp>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 name="CustomShape 1"/>
          <p:cNvSpPr/>
          <p:nvPr/>
        </p:nvSpPr>
        <p:spPr>
          <a:xfrm>
            <a:off x="457200" y="4464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CodeXL</a:t>
            </a:r>
            <a:endParaRPr lang="en-US" sz="4400" b="0" strike="noStrike" spc="-1">
              <a:latin typeface="Arial"/>
            </a:endParaRPr>
          </a:p>
        </p:txBody>
      </p:sp>
      <p:sp>
        <p:nvSpPr>
          <p:cNvPr id="1956" name="CustomShape 2"/>
          <p:cNvSpPr/>
          <p:nvPr/>
        </p:nvSpPr>
        <p:spPr>
          <a:xfrm>
            <a:off x="457200" y="1196640"/>
            <a:ext cx="8228880" cy="5040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创建一个新项目，插入二进制文件</a:t>
            </a:r>
            <a:endParaRPr lang="en-US" altLang="zh-CN" sz="3200" b="0" strike="noStrike" spc="-1" dirty="0">
              <a:solidFill>
                <a:srgbClr val="000000"/>
              </a:solidFill>
              <a:latin typeface="Trebuchet MS"/>
            </a:endParaRPr>
          </a:p>
          <a:p>
            <a:pPr marL="720">
              <a:lnSpc>
                <a:spcPct val="100000"/>
              </a:lnSpc>
              <a:spcBef>
                <a:spcPts val="641"/>
              </a:spcBef>
              <a:buClr>
                <a:srgbClr val="000000"/>
              </a:buClr>
            </a:pPr>
            <a:endParaRPr lang="en-US" sz="3200" b="0" strike="noStrike" spc="-1" dirty="0">
              <a:latin typeface="Arial"/>
            </a:endParaRPr>
          </a:p>
          <a:p>
            <a:pPr>
              <a:lnSpc>
                <a:spcPct val="100000"/>
              </a:lnSpc>
              <a:spcBef>
                <a:spcPts val="641"/>
              </a:spcBef>
            </a:pPr>
            <a:endParaRPr lang="en-US" sz="32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点击 </a:t>
            </a:r>
            <a:r>
              <a:rPr lang="en-US" sz="3200" b="0" strike="noStrike" spc="-1" dirty="0">
                <a:solidFill>
                  <a:srgbClr val="000000"/>
                </a:solidFill>
                <a:latin typeface="Trebuchet MS"/>
              </a:rPr>
              <a:t>Profiling </a:t>
            </a:r>
            <a:r>
              <a:rPr lang="zh-CN" altLang="en-US" sz="3200" b="0" strike="noStrike" spc="-1" dirty="0">
                <a:solidFill>
                  <a:srgbClr val="000000"/>
                </a:solidFill>
                <a:latin typeface="Trebuchet MS"/>
              </a:rPr>
              <a:t>按钮然后点击绿色箭头来运行你的程序</a:t>
            </a:r>
            <a:endParaRPr lang="en-US" sz="3200" b="0" strike="noStrike" spc="-1" dirty="0">
              <a:solidFill>
                <a:srgbClr val="000000"/>
              </a:solidFill>
              <a:latin typeface="Trebuchet MS"/>
            </a:endParaRPr>
          </a:p>
          <a:p>
            <a:pPr>
              <a:lnSpc>
                <a:spcPct val="100000"/>
              </a:lnSpc>
              <a:spcBef>
                <a:spcPts val="641"/>
              </a:spcBef>
            </a:pPr>
            <a:endParaRPr lang="en-US" sz="32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选择不同轨迹来跟踪相关信息</a:t>
            </a:r>
            <a:endParaRPr lang="en-US" sz="3200" b="0" strike="noStrike" spc="-1" dirty="0">
              <a:latin typeface="Arial"/>
            </a:endParaRPr>
          </a:p>
        </p:txBody>
      </p:sp>
      <p:pic>
        <p:nvPicPr>
          <p:cNvPr id="1957" name="Picture 3"/>
          <p:cNvPicPr/>
          <p:nvPr/>
        </p:nvPicPr>
        <p:blipFill>
          <a:blip r:embed="rId2"/>
          <a:stretch/>
        </p:blipFill>
        <p:spPr>
          <a:xfrm>
            <a:off x="6948360" y="1917000"/>
            <a:ext cx="1173240" cy="935280"/>
          </a:xfrm>
          <a:prstGeom prst="rect">
            <a:avLst/>
          </a:prstGeom>
          <a:ln>
            <a:noFill/>
          </a:ln>
        </p:spPr>
      </p:pic>
      <p:pic>
        <p:nvPicPr>
          <p:cNvPr id="1958" name="Picture 4"/>
          <p:cNvPicPr/>
          <p:nvPr/>
        </p:nvPicPr>
        <p:blipFill>
          <a:blip r:embed="rId3"/>
          <a:srcRect r="87164" b="85436"/>
          <a:stretch/>
        </p:blipFill>
        <p:spPr>
          <a:xfrm>
            <a:off x="7292160" y="3663360"/>
            <a:ext cx="1171080" cy="866160"/>
          </a:xfrm>
          <a:prstGeom prst="rect">
            <a:avLst/>
          </a:prstGeom>
          <a:ln>
            <a:noFill/>
          </a:ln>
        </p:spPr>
      </p:pic>
      <p:pic>
        <p:nvPicPr>
          <p:cNvPr id="1959" name="Picture 5"/>
          <p:cNvPicPr/>
          <p:nvPr/>
        </p:nvPicPr>
        <p:blipFill>
          <a:blip r:embed="rId4"/>
          <a:srcRect l="3580" r="70966" b="70142"/>
          <a:stretch/>
        </p:blipFill>
        <p:spPr>
          <a:xfrm>
            <a:off x="5550120" y="5229360"/>
            <a:ext cx="2024280" cy="1483920"/>
          </a:xfrm>
          <a:prstGeom prst="rect">
            <a:avLst/>
          </a:prstGeom>
          <a:ln>
            <a:noFill/>
          </a:ln>
        </p:spPr>
      </p:pic>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0"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CodeXL</a:t>
            </a:r>
            <a:endParaRPr lang="en-US" sz="4400" b="0" strike="noStrike" spc="-1">
              <a:latin typeface="Arial"/>
            </a:endParaRPr>
          </a:p>
        </p:txBody>
      </p:sp>
      <p:sp>
        <p:nvSpPr>
          <p:cNvPr id="1961" name="CustomShape 2"/>
          <p:cNvSpPr/>
          <p:nvPr/>
        </p:nvSpPr>
        <p:spPr>
          <a:xfrm>
            <a:off x="179640" y="1600200"/>
            <a:ext cx="4474080" cy="4852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10000"/>
          </a:bodyPr>
          <a:lstStyle/>
          <a:p>
            <a:pPr marL="343080" indent="-342360">
              <a:lnSpc>
                <a:spcPct val="110000"/>
              </a:lnSpc>
              <a:spcBef>
                <a:spcPts val="641"/>
              </a:spcBef>
              <a:buClr>
                <a:srgbClr val="000000"/>
              </a:buClr>
              <a:buFont typeface="Arial"/>
              <a:buChar char="•"/>
            </a:pPr>
            <a:r>
              <a:rPr lang="en-US" sz="3200" b="0" strike="noStrike" spc="-1" dirty="0">
                <a:solidFill>
                  <a:srgbClr val="000000"/>
                </a:solidFill>
                <a:latin typeface="Trebuchet MS"/>
              </a:rPr>
              <a:t>GPU: </a:t>
            </a:r>
            <a:r>
              <a:rPr lang="zh-CN" altLang="en-US" sz="3200" b="0" strike="noStrike" spc="-1" dirty="0">
                <a:solidFill>
                  <a:srgbClr val="000000"/>
                </a:solidFill>
                <a:latin typeface="Trebuchet MS"/>
              </a:rPr>
              <a:t>性能计数器</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关于核函数的信息，包括工作组规模，寄存器等等</a:t>
            </a:r>
            <a:endParaRPr lang="en-US" sz="28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查看核函数指令代码（</a:t>
            </a:r>
            <a:r>
              <a:rPr lang="en-US" altLang="zh-CN" sz="2800" spc="-1" dirty="0">
                <a:solidFill>
                  <a:srgbClr val="000000"/>
                </a:solidFill>
                <a:latin typeface="Trebuchet MS"/>
              </a:rPr>
              <a:t> kernel instruction code </a:t>
            </a:r>
            <a:r>
              <a:rPr lang="zh-CN" altLang="en-US" sz="2800" b="0" strike="noStrike" spc="-1" dirty="0">
                <a:solidFill>
                  <a:srgbClr val="000000"/>
                </a:solidFill>
                <a:latin typeface="Trebuchet MS"/>
              </a:rPr>
              <a:t>）</a:t>
            </a:r>
            <a:endParaRPr lang="en-US" sz="2800" b="0" strike="noStrike" spc="-1" dirty="0">
              <a:latin typeface="Arial"/>
            </a:endParaRPr>
          </a:p>
          <a:p>
            <a:pPr marL="1143000" lvl="2" indent="-227880">
              <a:lnSpc>
                <a:spcPct val="110000"/>
              </a:lnSpc>
              <a:spcBef>
                <a:spcPts val="479"/>
              </a:spcBef>
              <a:buClr>
                <a:srgbClr val="000000"/>
              </a:buClr>
              <a:buFont typeface="Arial"/>
              <a:buChar char="•"/>
            </a:pPr>
            <a:r>
              <a:rPr lang="zh-CN" altLang="en-US" sz="2400" b="0" strike="noStrike" spc="-1" dirty="0">
                <a:solidFill>
                  <a:srgbClr val="000000"/>
                </a:solidFill>
                <a:latin typeface="Trebuchet MS"/>
              </a:rPr>
              <a:t>左侧列中点击核函数名称</a:t>
            </a:r>
            <a:endParaRPr lang="en-US" sz="24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查看相关图表和提示</a:t>
            </a:r>
            <a:endParaRPr lang="en-US" sz="2800" b="0" strike="noStrike" spc="-1" dirty="0">
              <a:latin typeface="Arial"/>
            </a:endParaRPr>
          </a:p>
          <a:p>
            <a:pPr marL="1143000" lvl="2" indent="-227880">
              <a:lnSpc>
                <a:spcPct val="110000"/>
              </a:lnSpc>
              <a:spcBef>
                <a:spcPts val="479"/>
              </a:spcBef>
              <a:buClr>
                <a:srgbClr val="000000"/>
              </a:buClr>
              <a:buFont typeface="Arial"/>
              <a:buChar char="•"/>
            </a:pPr>
            <a:r>
              <a:rPr lang="zh-CN" altLang="en-US" sz="2400" b="0" strike="noStrike" spc="-1" dirty="0">
                <a:solidFill>
                  <a:srgbClr val="000000"/>
                </a:solidFill>
                <a:latin typeface="Trebuchet MS"/>
              </a:rPr>
              <a:t>点击</a:t>
            </a:r>
            <a:r>
              <a:rPr lang="zh-CN" altLang="en-US" sz="2400" spc="-1" dirty="0">
                <a:solidFill>
                  <a:srgbClr val="000000"/>
                </a:solidFill>
                <a:latin typeface="Trebuchet MS"/>
              </a:rPr>
              <a:t>占用率结果（</a:t>
            </a:r>
            <a:r>
              <a:rPr lang="en-US" altLang="zh-CN" sz="2400" spc="-1" dirty="0">
                <a:solidFill>
                  <a:srgbClr val="000000"/>
                </a:solidFill>
                <a:latin typeface="Trebuchet MS"/>
              </a:rPr>
              <a:t> Occupancy result </a:t>
            </a:r>
            <a:r>
              <a:rPr lang="zh-CN" altLang="en-US" sz="2400" spc="-1" dirty="0">
                <a:solidFill>
                  <a:srgbClr val="000000"/>
                </a:solidFill>
                <a:latin typeface="Trebuchet MS"/>
              </a:rPr>
              <a:t>）</a:t>
            </a:r>
            <a:endParaRPr lang="en-US" sz="2400" b="0" strike="noStrike" spc="-1" dirty="0">
              <a:latin typeface="Arial"/>
            </a:endParaRPr>
          </a:p>
        </p:txBody>
      </p:sp>
      <p:pic>
        <p:nvPicPr>
          <p:cNvPr id="1962" name="Picture 3"/>
          <p:cNvPicPr/>
          <p:nvPr/>
        </p:nvPicPr>
        <p:blipFill>
          <a:blip r:embed="rId2"/>
          <a:srcRect l="28021"/>
          <a:stretch/>
        </p:blipFill>
        <p:spPr>
          <a:xfrm>
            <a:off x="4860000" y="3069000"/>
            <a:ext cx="4031640" cy="3527640"/>
          </a:xfrm>
          <a:prstGeom prst="rect">
            <a:avLst/>
          </a:prstGeom>
          <a:ln>
            <a:noFill/>
          </a:ln>
        </p:spPr>
      </p:pic>
      <p:pic>
        <p:nvPicPr>
          <p:cNvPr id="1963" name="Picture 4"/>
          <p:cNvPicPr/>
          <p:nvPr/>
        </p:nvPicPr>
        <p:blipFill>
          <a:blip r:embed="rId3"/>
          <a:srcRect l="31119" t="12161" b="56018"/>
          <a:stretch/>
        </p:blipFill>
        <p:spPr>
          <a:xfrm>
            <a:off x="4507200" y="1484640"/>
            <a:ext cx="4384440" cy="1320120"/>
          </a:xfrm>
          <a:prstGeom prst="rect">
            <a:avLst/>
          </a:prstGeom>
          <a:ln>
            <a:noFill/>
          </a:ln>
        </p:spPr>
      </p:pic>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4"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CodeXL</a:t>
            </a:r>
            <a:endParaRPr lang="en-US" sz="4400" b="0" strike="noStrike" spc="-1">
              <a:latin typeface="Arial"/>
            </a:endParaRPr>
          </a:p>
        </p:txBody>
      </p:sp>
      <p:sp>
        <p:nvSpPr>
          <p:cNvPr id="1965" name="CustomShape 2"/>
          <p:cNvSpPr/>
          <p:nvPr/>
        </p:nvSpPr>
        <p:spPr>
          <a:xfrm>
            <a:off x="457200" y="1600200"/>
            <a:ext cx="40420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641"/>
              </a:spcBef>
              <a:buClr>
                <a:srgbClr val="000000"/>
              </a:buClr>
              <a:buFont typeface="Arial"/>
              <a:buChar char="•"/>
            </a:pPr>
            <a:r>
              <a:rPr lang="en-US" sz="3200" b="0" strike="noStrike" spc="-1" dirty="0">
                <a:solidFill>
                  <a:srgbClr val="000000"/>
                </a:solidFill>
                <a:latin typeface="Trebuchet MS"/>
              </a:rPr>
              <a:t>GPU: </a:t>
            </a:r>
            <a:r>
              <a:rPr lang="zh-CN" altLang="en-US" sz="3200" b="0" strike="noStrike" spc="-1" dirty="0">
                <a:solidFill>
                  <a:srgbClr val="000000"/>
                </a:solidFill>
                <a:latin typeface="Trebuchet MS"/>
              </a:rPr>
              <a:t>应用追踪</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查看 </a:t>
            </a:r>
            <a:r>
              <a:rPr lang="en-US" altLang="zh-CN" sz="2800" b="0" strike="noStrike" spc="-1" dirty="0">
                <a:solidFill>
                  <a:srgbClr val="000000"/>
                </a:solidFill>
                <a:latin typeface="Trebuchet MS"/>
              </a:rPr>
              <a:t>API</a:t>
            </a:r>
            <a:r>
              <a:rPr lang="zh-CN" altLang="en-US" sz="2800" spc="-1" dirty="0">
                <a:solidFill>
                  <a:srgbClr val="000000"/>
                </a:solidFill>
                <a:latin typeface="Trebuchet MS"/>
              </a:rPr>
              <a:t> 调用的时间追踪</a:t>
            </a:r>
            <a:endParaRPr lang="en-US" altLang="zh-CN" sz="2800" spc="-1" dirty="0">
              <a:solidFill>
                <a:srgbClr val="000000"/>
              </a:solidFill>
              <a:latin typeface="Trebuchet MS"/>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内存移动的时间追踪</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spc="-1" dirty="0">
                <a:solidFill>
                  <a:srgbClr val="000000"/>
                </a:solidFill>
                <a:latin typeface="Trebuchet MS"/>
              </a:rPr>
              <a:t>核函数执行（</a:t>
            </a:r>
            <a:r>
              <a:rPr lang="en-US" altLang="zh-CN" sz="2800" spc="-1" dirty="0">
                <a:solidFill>
                  <a:srgbClr val="000000"/>
                </a:solidFill>
                <a:latin typeface="Trebuchet MS"/>
              </a:rPr>
              <a:t>kernel execution</a:t>
            </a:r>
            <a:r>
              <a:rPr lang="zh-CN" altLang="en-US" sz="2800" spc="-1" dirty="0">
                <a:solidFill>
                  <a:srgbClr val="000000"/>
                </a:solidFill>
                <a:latin typeface="Trebuchet MS"/>
              </a:rPr>
              <a:t>）的时间追踪</a:t>
            </a:r>
            <a:endParaRPr lang="en-US" sz="2800" b="0" strike="noStrike" spc="-1" dirty="0">
              <a:latin typeface="Arial"/>
            </a:endParaRPr>
          </a:p>
        </p:txBody>
      </p:sp>
      <p:pic>
        <p:nvPicPr>
          <p:cNvPr id="1966" name="Picture 4"/>
          <p:cNvPicPr/>
          <p:nvPr/>
        </p:nvPicPr>
        <p:blipFill>
          <a:blip r:embed="rId2"/>
          <a:srcRect l="28304" t="8344" b="3089"/>
          <a:stretch/>
        </p:blipFill>
        <p:spPr>
          <a:xfrm>
            <a:off x="4500000" y="2205000"/>
            <a:ext cx="4355280" cy="3388320"/>
          </a:xfrm>
          <a:prstGeom prst="rect">
            <a:avLst/>
          </a:prstGeom>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6" name="CustomShape 1"/>
          <p:cNvSpPr/>
          <p:nvPr/>
        </p:nvSpPr>
        <p:spPr>
          <a:xfrm>
            <a:off x="722160" y="4406760"/>
            <a:ext cx="7771680" cy="1361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pPr>
            <a:r>
              <a:rPr lang="en-US" sz="4000" b="1" strike="noStrike" cap="all" spc="-1">
                <a:solidFill>
                  <a:srgbClr val="000000"/>
                </a:solidFill>
                <a:latin typeface="Trebuchet MS"/>
              </a:rPr>
              <a:t>概览 OpenCL</a:t>
            </a:r>
            <a:endParaRPr lang="en-US" sz="4000" b="0" strike="noStrike" spc="-1">
              <a:latin typeface="Arial"/>
            </a:endParaRPr>
          </a:p>
        </p:txBody>
      </p:sp>
      <p:sp>
        <p:nvSpPr>
          <p:cNvPr id="467" name="CustomShape 2"/>
          <p:cNvSpPr/>
          <p:nvPr/>
        </p:nvSpPr>
        <p:spPr>
          <a:xfrm>
            <a:off x="722160" y="2906640"/>
            <a:ext cx="7771680" cy="1499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100000"/>
              </a:lnSpc>
              <a:spcBef>
                <a:spcPts val="400"/>
              </a:spcBef>
            </a:pPr>
            <a:r>
              <a:rPr lang="en-US" sz="2000" b="0" strike="noStrike" spc="-1">
                <a:solidFill>
                  <a:srgbClr val="000000"/>
                </a:solidFill>
                <a:latin typeface="Trebuchet MS"/>
              </a:rPr>
              <a:t>章节 2</a:t>
            </a:r>
            <a:endParaRPr lang="en-US" sz="20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7" name="CustomShape 1"/>
          <p:cNvSpPr/>
          <p:nvPr/>
        </p:nvSpPr>
        <p:spPr>
          <a:xfrm>
            <a:off x="35640" y="119520"/>
            <a:ext cx="910764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3600" b="0" strike="noStrike" spc="-1" dirty="0">
                <a:solidFill>
                  <a:srgbClr val="000000"/>
                </a:solidFill>
                <a:latin typeface="Trebuchet MS"/>
              </a:rPr>
              <a:t>练习</a:t>
            </a:r>
            <a:r>
              <a:rPr lang="en-US" sz="3600" b="0" strike="noStrike" spc="-1" dirty="0">
                <a:solidFill>
                  <a:srgbClr val="000000"/>
                </a:solidFill>
                <a:latin typeface="Trebuchet MS"/>
              </a:rPr>
              <a:t> 12: </a:t>
            </a:r>
            <a:r>
              <a:rPr lang="zh-CN" altLang="en-US" sz="3600" b="0" strike="noStrike" spc="-1" dirty="0">
                <a:solidFill>
                  <a:srgbClr val="000000"/>
                </a:solidFill>
                <a:latin typeface="Trebuchet MS"/>
              </a:rPr>
              <a:t>分析 </a:t>
            </a:r>
            <a:r>
              <a:rPr lang="en-US" altLang="zh-CN" sz="3600" b="0" strike="noStrike" spc="-1" dirty="0">
                <a:solidFill>
                  <a:srgbClr val="000000"/>
                </a:solidFill>
                <a:latin typeface="Trebuchet MS"/>
              </a:rPr>
              <a:t>OpenCL </a:t>
            </a:r>
            <a:r>
              <a:rPr lang="zh-CN" altLang="en-US" sz="3600" b="0" strike="noStrike" spc="-1" dirty="0">
                <a:solidFill>
                  <a:srgbClr val="000000"/>
                </a:solidFill>
                <a:latin typeface="Trebuchet MS"/>
              </a:rPr>
              <a:t>程序</a:t>
            </a:r>
            <a:endParaRPr lang="en-US" sz="3600" b="0" strike="noStrike" spc="-1" dirty="0">
              <a:latin typeface="Arial"/>
            </a:endParaRPr>
          </a:p>
        </p:txBody>
      </p:sp>
      <p:sp>
        <p:nvSpPr>
          <p:cNvPr id="1968" name="CustomShape 2"/>
          <p:cNvSpPr/>
          <p:nvPr/>
        </p:nvSpPr>
        <p:spPr>
          <a:xfrm>
            <a:off x="179640" y="1415520"/>
            <a:ext cx="8784360" cy="5325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20000"/>
          </a:bodyPr>
          <a:lstStyle/>
          <a:p>
            <a:pPr marL="343080" indent="-342360">
              <a:lnSpc>
                <a:spcPct val="110000"/>
              </a:lnSpc>
              <a:spcBef>
                <a:spcPts val="641"/>
              </a:spcBef>
              <a:buClr>
                <a:srgbClr val="C0504D"/>
              </a:buClr>
              <a:buFont typeface="Arial"/>
              <a:buChar char="•"/>
            </a:pPr>
            <a:r>
              <a:rPr lang="zh-CN" altLang="en-US" sz="3200" b="0" strike="noStrike" spc="-1" dirty="0">
                <a:solidFill>
                  <a:srgbClr val="C0504D"/>
                </a:solidFill>
                <a:latin typeface="Trebuchet MS"/>
              </a:rPr>
              <a:t>目标：</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试验一下本章提到的分析工具</a:t>
            </a:r>
            <a:endParaRPr lang="en-US" sz="2800" b="0" strike="noStrike" spc="-1" dirty="0">
              <a:latin typeface="Arial"/>
            </a:endParaRPr>
          </a:p>
          <a:p>
            <a:pPr marL="343080" indent="-342360">
              <a:lnSpc>
                <a:spcPct val="110000"/>
              </a:lnSpc>
              <a:spcBef>
                <a:spcPts val="641"/>
              </a:spcBef>
              <a:buClr>
                <a:srgbClr val="C0504D"/>
              </a:buClr>
              <a:buFont typeface="Arial"/>
              <a:buChar char="•"/>
            </a:pPr>
            <a:r>
              <a:rPr lang="zh-CN" altLang="en-US" sz="3200" b="0" strike="noStrike" spc="-1" dirty="0">
                <a:solidFill>
                  <a:srgbClr val="C0504D"/>
                </a:solidFill>
                <a:latin typeface="Trebuchet MS"/>
              </a:rPr>
              <a:t>流程：</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从你的</a:t>
            </a:r>
            <a:r>
              <a:rPr lang="en-US" altLang="zh-CN" sz="2800" b="0" strike="noStrike" spc="-1" dirty="0">
                <a:solidFill>
                  <a:srgbClr val="000000"/>
                </a:solidFill>
                <a:latin typeface="Trebuchet MS"/>
              </a:rPr>
              <a:t>OpenCL</a:t>
            </a:r>
            <a:r>
              <a:rPr lang="zh-CN" altLang="en-US" sz="2800" b="0" strike="noStrike" spc="-1" dirty="0">
                <a:solidFill>
                  <a:srgbClr val="000000"/>
                </a:solidFill>
                <a:latin typeface="Trebuchet MS"/>
              </a:rPr>
              <a:t>程序中选择一个作为分析对象，比如矩阵乘法</a:t>
            </a:r>
            <a:endParaRPr lang="en-US" sz="2800" b="0" strike="noStrike" spc="-1" dirty="0">
              <a:latin typeface="Arial"/>
            </a:endParaRPr>
          </a:p>
          <a:p>
            <a:pPr marL="743040" lvl="1" indent="-285120">
              <a:lnSpc>
                <a:spcPct val="110000"/>
              </a:lnSpc>
              <a:spcBef>
                <a:spcPts val="561"/>
              </a:spcBef>
              <a:buClr>
                <a:srgbClr val="000000"/>
              </a:buClr>
              <a:buFont typeface="Arial"/>
              <a:buChar char="–"/>
            </a:pPr>
            <a:r>
              <a:rPr lang="zh-CN" altLang="en-US" sz="2800" spc="-1" dirty="0">
                <a:solidFill>
                  <a:srgbClr val="000000"/>
                </a:solidFill>
                <a:latin typeface="Trebuchet MS"/>
              </a:rPr>
              <a:t>在分析工具中运行程序并且检查分析结果</a:t>
            </a:r>
            <a:endParaRPr lang="en-US" sz="28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修改程序，以某种方法改进性能，然后观察分析器中的对应变化</a:t>
            </a:r>
            <a:endParaRPr lang="en-US" sz="28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有时间的话还可以对其他程序重复上面的过程</a:t>
            </a:r>
            <a:endParaRPr lang="en-US" sz="2800" b="0" strike="noStrike" spc="-1" dirty="0">
              <a:latin typeface="Arial"/>
            </a:endParaRPr>
          </a:p>
          <a:p>
            <a:pPr marL="343080" indent="-342360">
              <a:lnSpc>
                <a:spcPct val="110000"/>
              </a:lnSpc>
              <a:spcBef>
                <a:spcPts val="641"/>
              </a:spcBef>
              <a:buClr>
                <a:srgbClr val="C0504D"/>
              </a:buClr>
              <a:buFont typeface="Arial"/>
              <a:buChar char="•"/>
            </a:pPr>
            <a:r>
              <a:rPr lang="zh-CN" altLang="en-US" sz="3200" b="0" strike="noStrike" spc="-1" dirty="0">
                <a:solidFill>
                  <a:srgbClr val="C0504D"/>
                </a:solidFill>
                <a:latin typeface="Trebuchet MS"/>
              </a:rPr>
              <a:t>预期输出</a:t>
            </a:r>
            <a:r>
              <a:rPr lang="en-US" sz="3200" b="0" strike="noStrike" spc="-1" dirty="0">
                <a:solidFill>
                  <a:srgbClr val="C0504D"/>
                </a:solidFill>
                <a:latin typeface="Trebuchet MS"/>
              </a:rPr>
              <a:t>:</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通过分析界面应该得到与实际情况基本相符的宿主代码的</a:t>
            </a:r>
            <a:r>
              <a:rPr lang="zh-CN" altLang="en-US" sz="2800" b="0" strike="noStrike" spc="-1">
                <a:solidFill>
                  <a:srgbClr val="000000"/>
                </a:solidFill>
                <a:latin typeface="Trebuchet MS"/>
              </a:rPr>
              <a:t>时间报告</a:t>
            </a:r>
            <a:endParaRPr lang="en-US" sz="2800" b="0" strike="noStrike" spc="-1" dirty="0">
              <a:latin typeface="Arial"/>
            </a:endParaRPr>
          </a:p>
        </p:txBody>
      </p:sp>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9" name="CustomShape 1"/>
          <p:cNvSpPr/>
          <p:nvPr/>
        </p:nvSpPr>
        <p:spPr>
          <a:xfrm>
            <a:off x="722160" y="4406760"/>
            <a:ext cx="7771680" cy="1361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4000" b="1" cap="all" spc="-1" dirty="0">
                <a:solidFill>
                  <a:srgbClr val="000000"/>
                </a:solidFill>
                <a:latin typeface="Trebuchet MS"/>
              </a:rPr>
              <a:t>OpenCL </a:t>
            </a:r>
            <a:r>
              <a:rPr lang="zh-CN" altLang="en-US" sz="4000" b="1" cap="all" spc="-1" dirty="0">
                <a:solidFill>
                  <a:srgbClr val="000000"/>
                </a:solidFill>
                <a:latin typeface="Trebuchet MS"/>
              </a:rPr>
              <a:t>开发调试</a:t>
            </a:r>
            <a:endParaRPr lang="en-US" sz="4000" b="0" strike="noStrike" spc="-1" dirty="0">
              <a:latin typeface="Arial"/>
            </a:endParaRPr>
          </a:p>
        </p:txBody>
      </p:sp>
      <p:sp>
        <p:nvSpPr>
          <p:cNvPr id="1970" name="CustomShape 2"/>
          <p:cNvSpPr/>
          <p:nvPr/>
        </p:nvSpPr>
        <p:spPr>
          <a:xfrm>
            <a:off x="722160" y="2906640"/>
            <a:ext cx="7771680" cy="1499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100000"/>
              </a:lnSpc>
              <a:spcBef>
                <a:spcPts val="400"/>
              </a:spcBef>
            </a:pPr>
            <a:r>
              <a:rPr lang="en-US" sz="2000" b="0" strike="noStrike" spc="-1">
                <a:solidFill>
                  <a:srgbClr val="000000"/>
                </a:solidFill>
                <a:latin typeface="Trebuchet MS"/>
              </a:rPr>
              <a:t>章节 11</a:t>
            </a:r>
            <a:endParaRPr lang="en-US" sz="2000" b="0" strike="noStrike" spc="-1">
              <a:latin typeface="Arial"/>
            </a:endParaRPr>
          </a:p>
        </p:txBody>
      </p:sp>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1"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4400" b="0" strike="noStrike" spc="-1" dirty="0">
                <a:solidFill>
                  <a:srgbClr val="000000"/>
                </a:solidFill>
                <a:latin typeface="Trebuchet MS"/>
              </a:rPr>
              <a:t>调试 </a:t>
            </a:r>
            <a:r>
              <a:rPr lang="en-US" altLang="zh-CN" sz="4400" b="0" strike="noStrike" spc="-1" dirty="0">
                <a:solidFill>
                  <a:srgbClr val="000000"/>
                </a:solidFill>
                <a:latin typeface="Trebuchet MS"/>
              </a:rPr>
              <a:t>OpenCL</a:t>
            </a:r>
            <a:endParaRPr lang="en-US" sz="4400" b="0" strike="noStrike" spc="-1" dirty="0">
              <a:latin typeface="Arial"/>
            </a:endParaRPr>
          </a:p>
        </p:txBody>
      </p:sp>
      <p:sp>
        <p:nvSpPr>
          <p:cNvPr id="1972" name="CustomShape 2"/>
          <p:cNvSpPr/>
          <p:nvPr/>
        </p:nvSpPr>
        <p:spPr>
          <a:xfrm>
            <a:off x="457200" y="1600200"/>
            <a:ext cx="8228880" cy="5068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并行程序（</a:t>
            </a:r>
            <a:r>
              <a:rPr lang="en-US" altLang="zh-CN" sz="3200" b="0" strike="noStrike" spc="-1" dirty="0">
                <a:solidFill>
                  <a:srgbClr val="000000"/>
                </a:solidFill>
                <a:latin typeface="Trebuchet MS"/>
              </a:rPr>
              <a:t>parallel programs</a:t>
            </a:r>
            <a:r>
              <a:rPr lang="zh-CN" altLang="en-US" sz="3200" b="0" strike="noStrike" spc="-1" dirty="0">
                <a:solidFill>
                  <a:srgbClr val="000000"/>
                </a:solidFill>
                <a:latin typeface="Trebuchet MS"/>
              </a:rPr>
              <a:t>）调试起来是很有挑战性的</a:t>
            </a:r>
            <a:endParaRPr lang="en-US" sz="32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好在有一些现成的工具可以帮忙</a:t>
            </a:r>
            <a:endParaRPr lang="en-US" sz="32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首先，如果你运行的是 </a:t>
            </a:r>
            <a:r>
              <a:rPr lang="en-US" altLang="zh-CN" sz="3200" b="0" strike="noStrike" spc="-1" dirty="0">
                <a:solidFill>
                  <a:srgbClr val="000000"/>
                </a:solidFill>
                <a:latin typeface="Trebuchet MS"/>
              </a:rPr>
              <a:t>OpenCL 1.2 </a:t>
            </a:r>
            <a:r>
              <a:rPr lang="zh-CN" altLang="en-US" sz="3200" b="0" strike="noStrike" spc="-1" dirty="0">
                <a:solidFill>
                  <a:srgbClr val="000000"/>
                </a:solidFill>
                <a:latin typeface="Trebuchet MS"/>
              </a:rPr>
              <a:t>版本，你就可以从 核函数（</a:t>
            </a:r>
            <a:r>
              <a:rPr lang="en-US" altLang="zh-CN" sz="3200" b="0" strike="noStrike" spc="-1" dirty="0">
                <a:solidFill>
                  <a:srgbClr val="000000"/>
                </a:solidFill>
                <a:latin typeface="Trebuchet MS"/>
              </a:rPr>
              <a:t>kernel</a:t>
            </a:r>
            <a:r>
              <a:rPr lang="zh-CN" altLang="en-US" sz="3200" b="0" strike="noStrike" spc="-1" dirty="0">
                <a:solidFill>
                  <a:srgbClr val="000000"/>
                </a:solidFill>
                <a:latin typeface="Trebuchet MS"/>
              </a:rPr>
              <a:t>）中直接用 </a:t>
            </a:r>
            <a:r>
              <a:rPr lang="en-US" altLang="zh-CN" sz="3200" b="0" strike="noStrike" spc="-1" dirty="0" err="1">
                <a:solidFill>
                  <a:srgbClr val="000000"/>
                </a:solidFill>
                <a:latin typeface="Trebuchet MS"/>
              </a:rPr>
              <a:t>printf</a:t>
            </a:r>
            <a:r>
              <a:rPr lang="en-US" altLang="zh-CN" sz="3200" b="0" strike="noStrike" spc="-1" dirty="0">
                <a:solidFill>
                  <a:srgbClr val="000000"/>
                </a:solidFill>
                <a:latin typeface="Trebuchet MS"/>
              </a:rPr>
              <a:t> </a:t>
            </a:r>
            <a:r>
              <a:rPr lang="zh-CN" altLang="en-US" sz="3200" b="0" strike="noStrike" spc="-1" dirty="0">
                <a:solidFill>
                  <a:srgbClr val="000000"/>
                </a:solidFill>
                <a:latin typeface="Trebuchet MS"/>
              </a:rPr>
              <a:t>输出信息：</a:t>
            </a:r>
            <a:endParaRPr lang="en-US" sz="3200" b="0" strike="noStrike" spc="-1" dirty="0">
              <a:latin typeface="Arial"/>
            </a:endParaRPr>
          </a:p>
          <a:p>
            <a:pPr>
              <a:lnSpc>
                <a:spcPct val="100000"/>
              </a:lnSpc>
              <a:spcBef>
                <a:spcPts val="641"/>
              </a:spcBef>
            </a:pPr>
            <a:endParaRPr lang="en-US" sz="3200" b="0" strike="noStrike" spc="-1" dirty="0">
              <a:latin typeface="Arial"/>
            </a:endParaRPr>
          </a:p>
          <a:p>
            <a:pPr>
              <a:lnSpc>
                <a:spcPct val="100000"/>
              </a:lnSpc>
              <a:spcBef>
                <a:spcPts val="641"/>
              </a:spcBef>
            </a:pPr>
            <a:endParaRPr lang="en-US" sz="3200" b="0" strike="noStrike" spc="-1" dirty="0">
              <a:latin typeface="Arial"/>
            </a:endParaRPr>
          </a:p>
          <a:p>
            <a:pPr>
              <a:lnSpc>
                <a:spcPct val="100000"/>
              </a:lnSpc>
              <a:spcBef>
                <a:spcPts val="641"/>
              </a:spcBef>
            </a:pPr>
            <a:endParaRPr lang="en-US" sz="3200" b="0" strike="noStrike" spc="-1" dirty="0">
              <a:latin typeface="Arial"/>
            </a:endParaRPr>
          </a:p>
          <a:p>
            <a:pPr>
              <a:lnSpc>
                <a:spcPct val="100000"/>
              </a:lnSpc>
              <a:spcBef>
                <a:spcPts val="641"/>
              </a:spcBef>
            </a:pPr>
            <a:endParaRPr lang="en-US" sz="3200" b="0" strike="noStrike" spc="-1" dirty="0">
              <a:latin typeface="Arial"/>
            </a:endParaRPr>
          </a:p>
          <a:p>
            <a:pPr>
              <a:lnSpc>
                <a:spcPct val="100000"/>
              </a:lnSpc>
              <a:spcBef>
                <a:spcPts val="641"/>
              </a:spcBef>
            </a:pPr>
            <a:endParaRPr lang="en-US" sz="3200" b="0" strike="noStrike" spc="-1" dirty="0">
              <a:latin typeface="Arial"/>
            </a:endParaRPr>
          </a:p>
          <a:p>
            <a:pPr>
              <a:lnSpc>
                <a:spcPct val="100000"/>
              </a:lnSpc>
              <a:spcBef>
                <a:spcPts val="641"/>
              </a:spcBef>
            </a:pPr>
            <a:endParaRPr lang="en-US" sz="3200" b="0" strike="noStrike" spc="-1" dirty="0">
              <a:latin typeface="Arial"/>
            </a:endParaRPr>
          </a:p>
          <a:p>
            <a:pPr>
              <a:lnSpc>
                <a:spcPct val="100000"/>
              </a:lnSpc>
              <a:spcBef>
                <a:spcPts val="641"/>
              </a:spcBef>
            </a:pPr>
            <a:endParaRPr lang="en-US" sz="32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上面的代码中，每个工作项（</a:t>
            </a:r>
            <a:r>
              <a:rPr lang="en-US" altLang="zh-CN" sz="3200" b="0" strike="noStrike" spc="-1" dirty="0">
                <a:solidFill>
                  <a:srgbClr val="000000"/>
                </a:solidFill>
                <a:latin typeface="Trebuchet MS"/>
              </a:rPr>
              <a:t>work-item</a:t>
            </a:r>
            <a:r>
              <a:rPr lang="zh-CN" altLang="en-US" sz="3200" b="0" strike="noStrike" spc="-1" dirty="0">
                <a:solidFill>
                  <a:srgbClr val="000000"/>
                </a:solidFill>
                <a:latin typeface="Trebuchet MS"/>
              </a:rPr>
              <a:t>）就都会打印到 </a:t>
            </a:r>
            <a:r>
              <a:rPr lang="en-US" altLang="zh-CN" sz="3200" b="0" strike="noStrike" spc="-1" dirty="0" err="1">
                <a:solidFill>
                  <a:srgbClr val="000000"/>
                </a:solidFill>
                <a:latin typeface="Trebuchet MS"/>
              </a:rPr>
              <a:t>stdout</a:t>
            </a:r>
            <a:r>
              <a:rPr lang="en-US" altLang="zh-CN" sz="3200" b="0" strike="noStrike" spc="-1" dirty="0">
                <a:solidFill>
                  <a:srgbClr val="000000"/>
                </a:solidFill>
                <a:latin typeface="Trebuchet MS"/>
              </a:rPr>
              <a:t> </a:t>
            </a:r>
            <a:r>
              <a:rPr lang="zh-CN" altLang="en-US" sz="3200" b="0" strike="noStrike" spc="-1" dirty="0">
                <a:solidFill>
                  <a:srgbClr val="000000"/>
                </a:solidFill>
                <a:latin typeface="Trebuchet MS"/>
              </a:rPr>
              <a:t>中。</a:t>
            </a:r>
            <a:endParaRPr lang="en-US" sz="3200" b="0" strike="noStrike" spc="-1" dirty="0">
              <a:latin typeface="Arial"/>
            </a:endParaRPr>
          </a:p>
          <a:p>
            <a:pPr marL="343080" indent="-342360">
              <a:lnSpc>
                <a:spcPct val="100000"/>
              </a:lnSpc>
              <a:spcBef>
                <a:spcPts val="641"/>
              </a:spcBef>
              <a:buClr>
                <a:srgbClr val="000000"/>
              </a:buClr>
              <a:buFont typeface="Arial"/>
              <a:buChar char="•"/>
            </a:pPr>
            <a:r>
              <a:rPr lang="zh-CN" altLang="en-US" sz="3200" spc="-1" dirty="0">
                <a:solidFill>
                  <a:srgbClr val="000000"/>
                </a:solidFill>
                <a:latin typeface="Trebuchet MS"/>
              </a:rPr>
              <a:t>注意：在设备和输出中间存在某种缓存，但可以通过调用 </a:t>
            </a:r>
            <a:r>
              <a:rPr lang="en-US" altLang="zh-CN" sz="3200" spc="-1" dirty="0" err="1">
                <a:solidFill>
                  <a:srgbClr val="000000"/>
                </a:solidFill>
                <a:latin typeface="Trebuchet MS"/>
              </a:rPr>
              <a:t>clFinish</a:t>
            </a:r>
            <a:r>
              <a:rPr lang="en-US" altLang="zh-CN" sz="3200" spc="-1" dirty="0">
                <a:solidFill>
                  <a:srgbClr val="000000"/>
                </a:solidFill>
                <a:latin typeface="Trebuchet MS"/>
              </a:rPr>
              <a:t> </a:t>
            </a:r>
            <a:r>
              <a:rPr lang="zh-CN" altLang="en-US" sz="3200" spc="-1" dirty="0">
                <a:solidFill>
                  <a:srgbClr val="000000"/>
                </a:solidFill>
                <a:latin typeface="Trebuchet MS"/>
              </a:rPr>
              <a:t>来刷新缓存（或者使用其他类似函数）</a:t>
            </a:r>
            <a:endParaRPr lang="en-US" sz="3200" b="0" strike="noStrike" spc="-1" dirty="0">
              <a:latin typeface="Arial"/>
            </a:endParaRPr>
          </a:p>
          <a:p>
            <a:pPr>
              <a:lnSpc>
                <a:spcPct val="100000"/>
              </a:lnSpc>
              <a:spcBef>
                <a:spcPts val="641"/>
              </a:spcBef>
            </a:pPr>
            <a:endParaRPr lang="en-US" sz="3200" b="0" strike="noStrike" spc="-1" dirty="0">
              <a:latin typeface="Arial"/>
            </a:endParaRPr>
          </a:p>
        </p:txBody>
      </p:sp>
      <p:sp>
        <p:nvSpPr>
          <p:cNvPr id="1973" name="CustomShape 3"/>
          <p:cNvSpPr/>
          <p:nvPr/>
        </p:nvSpPr>
        <p:spPr>
          <a:xfrm>
            <a:off x="1691640" y="3081960"/>
            <a:ext cx="5688000" cy="213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155520" indent="-154800">
              <a:lnSpc>
                <a:spcPct val="95000"/>
              </a:lnSpc>
              <a:spcBef>
                <a:spcPts val="601"/>
              </a:spcBef>
            </a:pPr>
            <a:r>
              <a:rPr lang="en-US" sz="2400" b="1" strike="noStrike" spc="-1">
                <a:solidFill>
                  <a:srgbClr val="8064A2"/>
                </a:solidFill>
                <a:latin typeface="Courier New Bold"/>
                <a:ea typeface="MS PGothic"/>
              </a:rPr>
              <a:t>__kernel </a:t>
            </a:r>
            <a:r>
              <a:rPr lang="en-US" sz="2400" b="1" strike="noStrike" spc="-1">
                <a:solidFill>
                  <a:srgbClr val="C0504D"/>
                </a:solidFill>
                <a:latin typeface="Courier New Bold"/>
                <a:ea typeface="MS PGothic"/>
              </a:rPr>
              <a:t>void</a:t>
            </a:r>
            <a:r>
              <a:rPr lang="en-US" sz="2400" b="1" strike="noStrike" spc="-1">
                <a:solidFill>
                  <a:srgbClr val="000000"/>
                </a:solidFill>
                <a:latin typeface="Courier New Bold"/>
                <a:ea typeface="MS PGothic"/>
              </a:rPr>
              <a:t> </a:t>
            </a:r>
            <a:r>
              <a:rPr lang="en-US" sz="2400" b="1" strike="noStrike" spc="-1">
                <a:solidFill>
                  <a:srgbClr val="17375E"/>
                </a:solidFill>
                <a:latin typeface="Courier New Bold"/>
                <a:ea typeface="MS PGothic"/>
              </a:rPr>
              <a:t>func</a:t>
            </a:r>
            <a:r>
              <a:rPr lang="en-US" sz="2400" b="1" strike="noStrike" spc="-1">
                <a:solidFill>
                  <a:srgbClr val="000000"/>
                </a:solidFill>
                <a:latin typeface="Courier New Bold"/>
                <a:ea typeface="MS PGothic"/>
              </a:rPr>
              <a:t>(</a:t>
            </a:r>
            <a:r>
              <a:rPr lang="en-US" sz="2400" b="1" strike="noStrike" spc="-1">
                <a:solidFill>
                  <a:srgbClr val="C0504D"/>
                </a:solidFill>
                <a:latin typeface="Courier New Bold"/>
                <a:ea typeface="MS PGothic"/>
              </a:rPr>
              <a:t>void</a:t>
            </a:r>
            <a:r>
              <a:rPr lang="en-US" sz="2400" b="1" strike="noStrike" spc="-1">
                <a:solidFill>
                  <a:srgbClr val="000000"/>
                </a:solidFill>
                <a:latin typeface="Courier New Bold"/>
                <a:ea typeface="MS PGothic"/>
              </a:rPr>
              <a:t>)</a:t>
            </a:r>
            <a:endParaRPr lang="en-US" sz="2400" b="0" strike="noStrike" spc="-1">
              <a:latin typeface="Arial"/>
            </a:endParaRPr>
          </a:p>
          <a:p>
            <a:pPr marL="155520" indent="-154800">
              <a:lnSpc>
                <a:spcPct val="95000"/>
              </a:lnSpc>
              <a:spcBef>
                <a:spcPts val="601"/>
              </a:spcBef>
            </a:pPr>
            <a:r>
              <a:rPr lang="en-US" sz="2400" b="1" strike="noStrike" spc="-1">
                <a:solidFill>
                  <a:srgbClr val="000000"/>
                </a:solidFill>
                <a:latin typeface="Courier New Bold"/>
                <a:ea typeface="MS PGothic"/>
              </a:rPr>
              <a:t>{</a:t>
            </a:r>
            <a:endParaRPr lang="en-US" sz="2400" b="0" strike="noStrike" spc="-1">
              <a:latin typeface="Arial"/>
            </a:endParaRPr>
          </a:p>
          <a:p>
            <a:pPr marL="155520" indent="-154800">
              <a:lnSpc>
                <a:spcPct val="95000"/>
              </a:lnSpc>
              <a:spcBef>
                <a:spcPts val="601"/>
              </a:spcBef>
            </a:pPr>
            <a:r>
              <a:rPr lang="en-US" sz="2400" b="1" strike="noStrike" spc="-1">
                <a:solidFill>
                  <a:srgbClr val="000000"/>
                </a:solidFill>
                <a:latin typeface="Courier New Bold"/>
                <a:ea typeface="MS PGothic"/>
              </a:rPr>
              <a:t>  </a:t>
            </a:r>
            <a:r>
              <a:rPr lang="en-US" sz="2400" b="1" strike="noStrike" spc="-1">
                <a:solidFill>
                  <a:srgbClr val="C0504D"/>
                </a:solidFill>
                <a:latin typeface="Courier New Bold"/>
                <a:ea typeface="MS PGothic"/>
              </a:rPr>
              <a:t>int </a:t>
            </a:r>
            <a:r>
              <a:rPr lang="en-US" sz="2400" b="1" strike="noStrike" spc="-1">
                <a:solidFill>
                  <a:srgbClr val="000000"/>
                </a:solidFill>
                <a:latin typeface="Courier New Bold"/>
                <a:ea typeface="MS PGothic"/>
              </a:rPr>
              <a:t>i = </a:t>
            </a:r>
            <a:r>
              <a:rPr lang="en-US" sz="2400" b="1" strike="noStrike" spc="-1">
                <a:solidFill>
                  <a:srgbClr val="1F497D"/>
                </a:solidFill>
                <a:latin typeface="Courier New Bold"/>
                <a:ea typeface="MS PGothic"/>
              </a:rPr>
              <a:t>get_global_id</a:t>
            </a:r>
            <a:r>
              <a:rPr lang="en-US" sz="2400" b="1" strike="noStrike" spc="-1">
                <a:solidFill>
                  <a:srgbClr val="000000"/>
                </a:solidFill>
                <a:latin typeface="Courier New Bold"/>
                <a:ea typeface="MS PGothic"/>
              </a:rPr>
              <a:t>(0);</a:t>
            </a:r>
            <a:endParaRPr lang="en-US" sz="2400" b="0" strike="noStrike" spc="-1">
              <a:latin typeface="Arial"/>
            </a:endParaRPr>
          </a:p>
          <a:p>
            <a:pPr marL="155520" indent="-154800">
              <a:lnSpc>
                <a:spcPct val="95000"/>
              </a:lnSpc>
              <a:spcBef>
                <a:spcPts val="601"/>
              </a:spcBef>
            </a:pPr>
            <a:r>
              <a:rPr lang="en-US" sz="2400" b="1" strike="noStrike" spc="-1">
                <a:solidFill>
                  <a:srgbClr val="17375E"/>
                </a:solidFill>
                <a:latin typeface="Courier New Bold"/>
                <a:ea typeface="MS PGothic"/>
              </a:rPr>
              <a:t>  printf</a:t>
            </a:r>
            <a:r>
              <a:rPr lang="en-US" sz="2400" b="1" strike="noStrike" spc="-1">
                <a:solidFill>
                  <a:srgbClr val="000000"/>
                </a:solidFill>
                <a:latin typeface="Courier New Bold"/>
                <a:ea typeface="MS PGothic"/>
              </a:rPr>
              <a:t>(" %d\n ", i);</a:t>
            </a:r>
            <a:endParaRPr lang="en-US" sz="2400" b="0" strike="noStrike" spc="-1">
              <a:latin typeface="Arial"/>
            </a:endParaRPr>
          </a:p>
          <a:p>
            <a:pPr marL="155520" indent="-154800">
              <a:lnSpc>
                <a:spcPct val="95000"/>
              </a:lnSpc>
              <a:spcBef>
                <a:spcPts val="601"/>
              </a:spcBef>
            </a:pPr>
            <a:r>
              <a:rPr lang="en-US" sz="2400" b="1" strike="noStrike" spc="-1">
                <a:solidFill>
                  <a:srgbClr val="000000"/>
                </a:solidFill>
                <a:latin typeface="Courier New Bold"/>
                <a:ea typeface="MS PGothic"/>
              </a:rPr>
              <a:t>}</a:t>
            </a:r>
            <a:endParaRPr lang="en-US" sz="2400" b="0" strike="noStrike" spc="-1">
              <a:latin typeface="Arial"/>
            </a:endParaRPr>
          </a:p>
        </p:txBody>
      </p:sp>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4"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4400" b="0" strike="noStrike" spc="-1" dirty="0">
                <a:solidFill>
                  <a:srgbClr val="000000"/>
                </a:solidFill>
                <a:latin typeface="Trebuchet MS"/>
              </a:rPr>
              <a:t>调试</a:t>
            </a:r>
            <a:r>
              <a:rPr lang="en-US" sz="4400" b="0" strike="noStrike" spc="-1" dirty="0">
                <a:solidFill>
                  <a:srgbClr val="000000"/>
                </a:solidFill>
                <a:latin typeface="Trebuchet MS"/>
              </a:rPr>
              <a:t> OpenCL 1.1</a:t>
            </a:r>
            <a:endParaRPr lang="en-US" sz="4400" b="0" strike="noStrike" spc="-1" dirty="0">
              <a:latin typeface="Arial"/>
            </a:endParaRPr>
          </a:p>
        </p:txBody>
      </p:sp>
      <p:sp>
        <p:nvSpPr>
          <p:cNvPr id="1975"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重要提示</a:t>
            </a:r>
            <a:r>
              <a:rPr lang="en-US" sz="3200" b="0" strike="noStrike" spc="-1" dirty="0">
                <a:solidFill>
                  <a:srgbClr val="000000"/>
                </a:solidFill>
                <a:latin typeface="Trebuchet MS"/>
              </a:rPr>
              <a:t>:</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从核函数（</a:t>
            </a:r>
            <a:r>
              <a:rPr lang="en-US" altLang="zh-CN" sz="2800" b="0" strike="noStrike" spc="-1" dirty="0">
                <a:solidFill>
                  <a:srgbClr val="000000"/>
                </a:solidFill>
                <a:latin typeface="Trebuchet MS"/>
              </a:rPr>
              <a:t>kernel</a:t>
            </a:r>
            <a:r>
              <a:rPr lang="zh-CN" altLang="en-US" sz="2800" b="0" strike="noStrike" spc="-1" dirty="0">
                <a:solidFill>
                  <a:srgbClr val="000000"/>
                </a:solidFill>
                <a:latin typeface="Trebuchet MS"/>
              </a:rPr>
              <a:t>）内部写数据到全局缓存（</a:t>
            </a:r>
            <a:r>
              <a:rPr lang="en-US" altLang="zh-CN" sz="2800" b="0" strike="noStrike" spc="-1" dirty="0">
                <a:solidFill>
                  <a:srgbClr val="000000"/>
                </a:solidFill>
                <a:latin typeface="Trebuchet MS"/>
              </a:rPr>
              <a:t>global buffer</a:t>
            </a:r>
            <a:r>
              <a:rPr lang="zh-CN" altLang="en-US" sz="2800" b="0" strike="noStrike" spc="-1" dirty="0">
                <a:solidFill>
                  <a:srgbClr val="000000"/>
                </a:solidFill>
                <a:latin typeface="Trebuchet MS"/>
              </a:rPr>
              <a:t>）</a:t>
            </a:r>
            <a:endParaRPr lang="en-US" sz="2800" b="0" strike="noStrike" spc="-1" dirty="0">
              <a:latin typeface="Arial"/>
            </a:endParaRPr>
          </a:p>
          <a:p>
            <a:pPr marL="914400">
              <a:lnSpc>
                <a:spcPct val="100000"/>
              </a:lnSpc>
              <a:spcBef>
                <a:spcPts val="479"/>
              </a:spcBef>
            </a:pPr>
            <a:r>
              <a:rPr lang="en-US" sz="2400" b="1" strike="noStrike" spc="-1" dirty="0">
                <a:solidFill>
                  <a:srgbClr val="F79646"/>
                </a:solidFill>
                <a:latin typeface="Courier New Bold"/>
              </a:rPr>
              <a:t>result[ </a:t>
            </a:r>
            <a:r>
              <a:rPr lang="en-US" sz="2400" b="1" strike="noStrike" spc="-1" dirty="0" err="1">
                <a:solidFill>
                  <a:srgbClr val="F79646"/>
                </a:solidFill>
                <a:latin typeface="Courier New Bold"/>
              </a:rPr>
              <a:t>get_global_id</a:t>
            </a:r>
            <a:r>
              <a:rPr lang="en-US" sz="2400" b="1" strike="noStrike" spc="-1" dirty="0">
                <a:solidFill>
                  <a:srgbClr val="F79646"/>
                </a:solidFill>
                <a:latin typeface="Courier New Bold"/>
              </a:rPr>
              <a:t>(0) ] = … ;</a:t>
            </a:r>
            <a:endParaRPr lang="en-US" sz="24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复制回宿主（</a:t>
            </a:r>
            <a:r>
              <a:rPr lang="en-US" altLang="zh-CN" sz="2800" b="0" strike="noStrike" spc="-1" dirty="0">
                <a:solidFill>
                  <a:srgbClr val="000000"/>
                </a:solidFill>
                <a:latin typeface="Trebuchet MS"/>
              </a:rPr>
              <a:t>host</a:t>
            </a:r>
            <a:r>
              <a:rPr lang="zh-CN" altLang="en-US" sz="2800" b="0" strike="noStrike" spc="-1" dirty="0">
                <a:solidFill>
                  <a:srgbClr val="000000"/>
                </a:solidFill>
                <a:latin typeface="Trebuchet MS"/>
              </a:rPr>
              <a:t>）中然后打印输出或者作为一个串行应用进行调试</a:t>
            </a:r>
            <a:endParaRPr lang="en-US" sz="28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这个思路适用于任何的 </a:t>
            </a:r>
            <a:r>
              <a:rPr lang="en-US" sz="3200" b="0" strike="noStrike" spc="-1" dirty="0">
                <a:solidFill>
                  <a:srgbClr val="000000"/>
                </a:solidFill>
                <a:latin typeface="Trebuchet MS"/>
              </a:rPr>
              <a:t>OpenCL </a:t>
            </a:r>
            <a:r>
              <a:rPr lang="zh-CN" altLang="en-US" sz="3200" b="0" strike="noStrike" spc="-1" dirty="0">
                <a:solidFill>
                  <a:srgbClr val="000000"/>
                </a:solidFill>
                <a:latin typeface="Trebuchet MS"/>
              </a:rPr>
              <a:t>设备和平台</a:t>
            </a:r>
            <a:endParaRPr lang="en-US" sz="3200" b="0" strike="noStrike" spc="-1" dirty="0">
              <a:latin typeface="Arial"/>
            </a:endParaRPr>
          </a:p>
        </p:txBody>
      </p:sp>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4400" b="0" strike="noStrike" spc="-1" dirty="0">
                <a:solidFill>
                  <a:srgbClr val="000000"/>
                </a:solidFill>
                <a:latin typeface="Trebuchet MS"/>
              </a:rPr>
              <a:t>调试 </a:t>
            </a:r>
            <a:r>
              <a:rPr lang="en-US" sz="4400" b="0" strike="noStrike" spc="-1" dirty="0">
                <a:solidFill>
                  <a:srgbClr val="000000"/>
                </a:solidFill>
                <a:latin typeface="Trebuchet MS"/>
              </a:rPr>
              <a:t>OpenCL – </a:t>
            </a:r>
            <a:r>
              <a:rPr lang="zh-CN" altLang="en-US" sz="4400" b="0" strike="noStrike" spc="-1" dirty="0">
                <a:solidFill>
                  <a:srgbClr val="000000"/>
                </a:solidFill>
                <a:latin typeface="Trebuchet MS"/>
              </a:rPr>
              <a:t>更多提示</a:t>
            </a:r>
            <a:endParaRPr lang="en-US" sz="4400" b="0" strike="noStrike" spc="-1" dirty="0">
              <a:latin typeface="Arial"/>
            </a:endParaRPr>
          </a:p>
        </p:txBody>
      </p:sp>
      <p:sp>
        <p:nvSpPr>
          <p:cNvPr id="1977"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marL="343080" indent="-342360">
              <a:lnSpc>
                <a:spcPct val="100000"/>
              </a:lnSpc>
              <a:spcBef>
                <a:spcPts val="641"/>
              </a:spcBef>
              <a:buClr>
                <a:srgbClr val="C0504D"/>
              </a:buClr>
              <a:buFont typeface="Arial"/>
              <a:buChar char="•"/>
            </a:pPr>
            <a:r>
              <a:rPr lang="zh-CN" altLang="en-US" sz="3200" b="1" strike="noStrike" spc="-1" dirty="0">
                <a:solidFill>
                  <a:srgbClr val="C0504D"/>
                </a:solidFill>
                <a:latin typeface="Trebuchet MS"/>
              </a:rPr>
              <a:t>检查你的出错信息（</a:t>
            </a:r>
            <a:r>
              <a:rPr lang="en-US" altLang="zh-CN" sz="3200" b="1" strike="noStrike" spc="-1" dirty="0">
                <a:solidFill>
                  <a:srgbClr val="C0504D"/>
                </a:solidFill>
                <a:latin typeface="Trebuchet MS"/>
              </a:rPr>
              <a:t>error messages</a:t>
            </a:r>
            <a:r>
              <a:rPr lang="zh-CN" altLang="en-US" sz="3200" b="1" strike="noStrike" spc="-1" dirty="0">
                <a:solidFill>
                  <a:srgbClr val="C0504D"/>
                </a:solidFill>
                <a:latin typeface="Trebuchet MS"/>
              </a:rPr>
              <a:t>）</a:t>
            </a:r>
            <a:r>
              <a:rPr lang="en-US" sz="3200" b="1" strike="noStrike" spc="-1" dirty="0">
                <a:solidFill>
                  <a:srgbClr val="C0504D"/>
                </a:solidFill>
                <a:latin typeface="Trebuchet MS"/>
              </a:rPr>
              <a:t>!</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如果你在 </a:t>
            </a:r>
            <a:r>
              <a:rPr lang="en-US" altLang="zh-CN" sz="2800" b="0" strike="noStrike" spc="-1" dirty="0">
                <a:solidFill>
                  <a:srgbClr val="000000"/>
                </a:solidFill>
                <a:latin typeface="Trebuchet MS"/>
              </a:rPr>
              <a:t>C++</a:t>
            </a:r>
            <a:r>
              <a:rPr lang="zh-CN" altLang="en-US" sz="2800" b="0" strike="noStrike" spc="-1" dirty="0">
                <a:solidFill>
                  <a:srgbClr val="000000"/>
                </a:solidFill>
                <a:latin typeface="Trebuchet MS"/>
              </a:rPr>
              <a:t>里面启用了异常接收（</a:t>
            </a:r>
            <a:r>
              <a:rPr lang="en-US" altLang="zh-CN" sz="2800" b="0" strike="noStrike" spc="-1" dirty="0">
                <a:solidFill>
                  <a:srgbClr val="000000"/>
                </a:solidFill>
                <a:latin typeface="Trebuchet MS"/>
              </a:rPr>
              <a:t>Exceptions</a:t>
            </a:r>
            <a:r>
              <a:rPr lang="zh-CN" altLang="en-US" sz="2800" b="0" strike="noStrike" spc="-1" dirty="0">
                <a:solidFill>
                  <a:srgbClr val="000000"/>
                </a:solidFill>
                <a:latin typeface="Trebuchet MS"/>
              </a:rPr>
              <a:t>），一定要确保打印错误信息。</a:t>
            </a:r>
            <a:endParaRPr lang="en-US" sz="28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不要忘了，根据指南中的 </a:t>
            </a:r>
            <a:r>
              <a:rPr lang="en-US" sz="3200" b="0" strike="noStrike" spc="-1" dirty="0" err="1">
                <a:solidFill>
                  <a:srgbClr val="000000"/>
                </a:solidFill>
                <a:latin typeface="Trebuchet MS"/>
              </a:rPr>
              <a:t>err_code.c</a:t>
            </a:r>
            <a:r>
              <a:rPr lang="en-US" sz="3200" b="0" strike="noStrike" spc="-1" dirty="0">
                <a:solidFill>
                  <a:srgbClr val="000000"/>
                </a:solidFill>
                <a:latin typeface="Trebuchet MS"/>
              </a:rPr>
              <a:t> </a:t>
            </a:r>
            <a:r>
              <a:rPr lang="zh-CN" altLang="en-US" sz="3200" b="0" strike="noStrike" spc="-1" dirty="0">
                <a:solidFill>
                  <a:srgbClr val="000000"/>
                </a:solidFill>
                <a:latin typeface="Trebuchet MS"/>
              </a:rPr>
              <a:t>来将错误信息打印成字符串而不是数值，或者检查设备上提供的包含路径内的 </a:t>
            </a:r>
            <a:r>
              <a:rPr lang="en-US" sz="3200" b="0" strike="noStrike" spc="-1" dirty="0" err="1">
                <a:solidFill>
                  <a:srgbClr val="000000"/>
                </a:solidFill>
                <a:latin typeface="Trebuchet MS"/>
              </a:rPr>
              <a:t>cl.h</a:t>
            </a:r>
            <a:r>
              <a:rPr lang="en-US" sz="3200" b="0" strike="noStrike" spc="-1" dirty="0">
                <a:solidFill>
                  <a:srgbClr val="000000"/>
                </a:solidFill>
                <a:latin typeface="Trebuchet MS"/>
              </a:rPr>
              <a:t> file </a:t>
            </a:r>
            <a:r>
              <a:rPr lang="zh-CN" altLang="en-US" sz="3200" b="0" strike="noStrike" spc="-1" dirty="0">
                <a:solidFill>
                  <a:srgbClr val="000000"/>
                </a:solidFill>
                <a:latin typeface="Trebuchet MS"/>
              </a:rPr>
              <a:t>来查看错误信息</a:t>
            </a:r>
            <a:endParaRPr lang="en-US" sz="32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检查工作组规模（</a:t>
            </a:r>
            <a:r>
              <a:rPr lang="en-US" altLang="zh-CN" sz="3200" spc="-1" dirty="0">
                <a:solidFill>
                  <a:srgbClr val="000000"/>
                </a:solidFill>
                <a:latin typeface="Trebuchet MS"/>
              </a:rPr>
              <a:t> work-group sizes </a:t>
            </a:r>
            <a:r>
              <a:rPr lang="zh-CN" altLang="en-US" sz="3200" b="0" strike="noStrike" spc="-1" dirty="0">
                <a:solidFill>
                  <a:srgbClr val="000000"/>
                </a:solidFill>
                <a:latin typeface="Trebuchet MS"/>
              </a:rPr>
              <a:t>）以及索引（</a:t>
            </a:r>
            <a:r>
              <a:rPr lang="en-US" altLang="zh-CN" sz="3200" b="0" strike="noStrike" spc="-1" dirty="0">
                <a:solidFill>
                  <a:srgbClr val="000000"/>
                </a:solidFill>
                <a:latin typeface="Trebuchet MS"/>
              </a:rPr>
              <a:t>indexing</a:t>
            </a:r>
            <a:r>
              <a:rPr lang="zh-CN" altLang="en-US" sz="3200" b="0" strike="noStrike" spc="-1" dirty="0">
                <a:solidFill>
                  <a:srgbClr val="000000"/>
                </a:solidFill>
                <a:latin typeface="Trebuchet MS"/>
              </a:rPr>
              <a:t>）</a:t>
            </a:r>
            <a:endParaRPr lang="en-US" sz="3200" b="0" strike="noStrike" spc="-1" dirty="0">
              <a:latin typeface="Arial"/>
            </a:endParaRPr>
          </a:p>
          <a:p>
            <a:pPr>
              <a:lnSpc>
                <a:spcPct val="100000"/>
              </a:lnSpc>
              <a:spcBef>
                <a:spcPts val="641"/>
              </a:spcBef>
            </a:pPr>
            <a:endParaRPr lang="en-US" sz="3200" b="0" strike="noStrike" spc="-1" dirty="0">
              <a:latin typeface="Arial"/>
            </a:endParaRPr>
          </a:p>
        </p:txBody>
      </p:sp>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8"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4400" b="0" strike="noStrike" spc="-1" dirty="0">
                <a:solidFill>
                  <a:srgbClr val="000000"/>
                </a:solidFill>
                <a:latin typeface="Trebuchet MS"/>
              </a:rPr>
              <a:t>调试</a:t>
            </a:r>
            <a:r>
              <a:rPr lang="en-US" sz="4400" b="0" strike="noStrike" spc="-1" dirty="0">
                <a:solidFill>
                  <a:srgbClr val="000000"/>
                </a:solidFill>
                <a:latin typeface="Trebuchet MS"/>
              </a:rPr>
              <a:t> OpenCL - GDB</a:t>
            </a:r>
            <a:endParaRPr lang="en-US" sz="4400" b="0" strike="noStrike" spc="-1" dirty="0">
              <a:latin typeface="Arial"/>
            </a:endParaRPr>
          </a:p>
        </p:txBody>
      </p:sp>
      <p:sp>
        <p:nvSpPr>
          <p:cNvPr id="1979"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也可以使用 </a:t>
            </a:r>
            <a:r>
              <a:rPr lang="en-US" sz="3200" b="0" strike="noStrike" spc="-1" dirty="0">
                <a:solidFill>
                  <a:srgbClr val="000000"/>
                </a:solidFill>
                <a:latin typeface="Trebuchet MS"/>
              </a:rPr>
              <a:t>GDB </a:t>
            </a:r>
            <a:r>
              <a:rPr lang="zh-CN" altLang="en-US" sz="3200" b="0" strike="noStrike" spc="-1" dirty="0">
                <a:solidFill>
                  <a:srgbClr val="000000"/>
                </a:solidFill>
                <a:latin typeface="Trebuchet MS"/>
              </a:rPr>
              <a:t>来在</a:t>
            </a:r>
            <a:r>
              <a:rPr lang="en-US" sz="3200" b="0" strike="noStrike" spc="-1" dirty="0">
                <a:solidFill>
                  <a:srgbClr val="000000"/>
                </a:solidFill>
                <a:latin typeface="Trebuchet MS"/>
              </a:rPr>
              <a:t> CPU </a:t>
            </a:r>
            <a:r>
              <a:rPr lang="zh-CN" altLang="en-US" sz="3200" b="0" strike="noStrike" spc="-1" dirty="0">
                <a:solidFill>
                  <a:srgbClr val="000000"/>
                </a:solidFill>
                <a:latin typeface="Trebuchet MS"/>
              </a:rPr>
              <a:t>调试你的 </a:t>
            </a:r>
            <a:r>
              <a:rPr lang="en-US" altLang="zh-CN" sz="3200" b="0" strike="noStrike" spc="-1" dirty="0">
                <a:solidFill>
                  <a:srgbClr val="000000"/>
                </a:solidFill>
                <a:latin typeface="Trebuchet MS"/>
              </a:rPr>
              <a:t>OpenCL </a:t>
            </a:r>
            <a:r>
              <a:rPr lang="zh-CN" altLang="en-US" sz="3200" b="0" strike="noStrike" spc="-1" dirty="0">
                <a:solidFill>
                  <a:srgbClr val="000000"/>
                </a:solidFill>
                <a:latin typeface="Trebuchet MS"/>
              </a:rPr>
              <a:t>程序</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spc="-1" dirty="0">
                <a:solidFill>
                  <a:srgbClr val="000000"/>
                </a:solidFill>
                <a:latin typeface="Trebuchet MS"/>
              </a:rPr>
              <a:t>这也有利于检验内存管理系统</a:t>
            </a:r>
            <a:endParaRPr lang="en-US" sz="2800" b="0" strike="noStrike" spc="-1" dirty="0">
              <a:latin typeface="Arial"/>
            </a:endParaRPr>
          </a:p>
          <a:p>
            <a:pPr marL="1143000" lvl="2" indent="-22788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能够更精确地捕获非法的内存</a:t>
            </a:r>
            <a:r>
              <a:rPr lang="zh-CN" altLang="en-US" sz="2400" spc="-1" dirty="0">
                <a:solidFill>
                  <a:srgbClr val="000000"/>
                </a:solidFill>
                <a:latin typeface="Trebuchet MS"/>
              </a:rPr>
              <a:t>取消</a:t>
            </a:r>
            <a:r>
              <a:rPr lang="zh-CN" altLang="en-US" sz="2400" b="0" strike="noStrike" spc="-1" dirty="0">
                <a:solidFill>
                  <a:srgbClr val="000000"/>
                </a:solidFill>
                <a:latin typeface="Trebuchet MS"/>
              </a:rPr>
              <a:t>引用</a:t>
            </a:r>
            <a:endParaRPr lang="en-US" sz="24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不过在不同的加速设备上可能有不同效果，所以 </a:t>
            </a:r>
            <a:r>
              <a:rPr lang="en-US" altLang="zh-CN" sz="2800" b="0" strike="noStrike" spc="-1" dirty="0">
                <a:solidFill>
                  <a:srgbClr val="000000"/>
                </a:solidFill>
                <a:latin typeface="Trebuchet MS"/>
              </a:rPr>
              <a:t>bug </a:t>
            </a:r>
            <a:r>
              <a:rPr lang="zh-CN" altLang="en-US" sz="2800" b="0" strike="noStrike" spc="-1" dirty="0">
                <a:solidFill>
                  <a:srgbClr val="000000"/>
                </a:solidFill>
                <a:latin typeface="Trebuchet MS"/>
              </a:rPr>
              <a:t>可能也有不同表现</a:t>
            </a:r>
            <a:endParaRPr lang="en-US" sz="28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为了调试的目的，编译你的 </a:t>
            </a:r>
            <a:r>
              <a:rPr lang="en-US" altLang="zh-CN" sz="3200" b="0" strike="noStrike" spc="-1" dirty="0">
                <a:solidFill>
                  <a:srgbClr val="000000"/>
                </a:solidFill>
                <a:latin typeface="Trebuchet MS"/>
              </a:rPr>
              <a:t>C</a:t>
            </a:r>
            <a:r>
              <a:rPr lang="zh-CN" altLang="en-US" sz="3200" spc="-1" dirty="0">
                <a:solidFill>
                  <a:srgbClr val="000000"/>
                </a:solidFill>
                <a:latin typeface="Trebuchet MS"/>
              </a:rPr>
              <a:t> 或者 </a:t>
            </a:r>
            <a:r>
              <a:rPr lang="en-US" altLang="zh-CN" sz="3200" spc="-1" dirty="0">
                <a:solidFill>
                  <a:srgbClr val="000000"/>
                </a:solidFill>
                <a:latin typeface="Trebuchet MS"/>
              </a:rPr>
              <a:t>C++ </a:t>
            </a:r>
            <a:r>
              <a:rPr lang="zh-CN" altLang="en-US" sz="3200" spc="-1" dirty="0">
                <a:solidFill>
                  <a:srgbClr val="000000"/>
                </a:solidFill>
                <a:latin typeface="Trebuchet MS"/>
              </a:rPr>
              <a:t>代码的时候添加上</a:t>
            </a:r>
            <a:r>
              <a:rPr lang="en-US" sz="3200" b="0" strike="noStrike" spc="-1" dirty="0">
                <a:solidFill>
                  <a:srgbClr val="000000"/>
                </a:solidFill>
                <a:latin typeface="Trebuchet MS"/>
              </a:rPr>
              <a:t> </a:t>
            </a:r>
            <a:r>
              <a:rPr lang="en-US" sz="3200" b="1" strike="noStrike" spc="-1" dirty="0">
                <a:solidFill>
                  <a:srgbClr val="F79646"/>
                </a:solidFill>
                <a:latin typeface="Courier New Bold"/>
              </a:rPr>
              <a:t>–g</a:t>
            </a:r>
            <a:r>
              <a:rPr lang="en-US" sz="3200" b="0" strike="noStrike" spc="-1" dirty="0">
                <a:solidFill>
                  <a:srgbClr val="000000"/>
                </a:solidFill>
                <a:latin typeface="Trebuchet MS"/>
              </a:rPr>
              <a:t> </a:t>
            </a:r>
            <a:r>
              <a:rPr lang="zh-CN" altLang="en-US" sz="3200" b="0" strike="noStrike" spc="-1" dirty="0">
                <a:solidFill>
                  <a:srgbClr val="000000"/>
                </a:solidFill>
                <a:latin typeface="Trebuchet MS"/>
              </a:rPr>
              <a:t>的标记（</a:t>
            </a:r>
            <a:r>
              <a:rPr lang="en-US" altLang="zh-CN" sz="3200" b="0" strike="noStrike" spc="-1" dirty="0">
                <a:solidFill>
                  <a:srgbClr val="000000"/>
                </a:solidFill>
                <a:latin typeface="Trebuchet MS"/>
              </a:rPr>
              <a:t>flag</a:t>
            </a:r>
            <a:r>
              <a:rPr lang="zh-CN" altLang="en-US" sz="3200" b="0" strike="noStrike" spc="-1" dirty="0">
                <a:solidFill>
                  <a:srgbClr val="000000"/>
                </a:solidFill>
                <a:latin typeface="Trebuchet MS"/>
              </a:rPr>
              <a:t>）</a:t>
            </a:r>
            <a:endParaRPr lang="en-US" sz="3200" b="0" strike="noStrike" spc="-1" dirty="0">
              <a:latin typeface="Arial"/>
            </a:endParaRPr>
          </a:p>
        </p:txBody>
      </p:sp>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0"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4400" b="0" strike="noStrike" spc="-1" dirty="0">
                <a:solidFill>
                  <a:srgbClr val="000000"/>
                </a:solidFill>
                <a:latin typeface="Trebuchet MS"/>
              </a:rPr>
              <a:t>调试</a:t>
            </a:r>
            <a:r>
              <a:rPr lang="en-US" sz="4400" b="0" strike="noStrike" spc="-1" dirty="0">
                <a:solidFill>
                  <a:srgbClr val="000000"/>
                </a:solidFill>
                <a:latin typeface="Trebuchet MS"/>
              </a:rPr>
              <a:t> OpenCL - GDB</a:t>
            </a:r>
            <a:endParaRPr lang="en-US" sz="4400" b="0" strike="noStrike" spc="-1" dirty="0">
              <a:latin typeface="Arial"/>
            </a:endParaRPr>
          </a:p>
        </p:txBody>
      </p:sp>
      <p:sp>
        <p:nvSpPr>
          <p:cNvPr id="1981" name="CustomShape 2"/>
          <p:cNvSpPr/>
          <p:nvPr/>
        </p:nvSpPr>
        <p:spPr>
          <a:xfrm>
            <a:off x="457200" y="1600200"/>
            <a:ext cx="8228880" cy="4852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10000"/>
          </a:bodyPr>
          <a:lstStyle/>
          <a:p>
            <a:pPr marL="343080" indent="-342360">
              <a:lnSpc>
                <a:spcPct val="110000"/>
              </a:lnSpc>
              <a:spcBef>
                <a:spcPts val="641"/>
              </a:spcBef>
              <a:buClr>
                <a:srgbClr val="000000"/>
              </a:buClr>
              <a:buFont typeface="Arial"/>
              <a:buChar char="•"/>
            </a:pPr>
            <a:r>
              <a:rPr lang="zh-CN" altLang="en-US" sz="3200" b="0" strike="noStrike" spc="-1" dirty="0">
                <a:solidFill>
                  <a:srgbClr val="000000"/>
                </a:solidFill>
                <a:latin typeface="Trebuchet MS"/>
              </a:rPr>
              <a:t>是否需要特定的平台指令取决于你使用的是 </a:t>
            </a:r>
            <a:r>
              <a:rPr lang="en-US" sz="3200" b="0" strike="noStrike" spc="-1" dirty="0">
                <a:solidFill>
                  <a:srgbClr val="000000"/>
                </a:solidFill>
                <a:latin typeface="Trebuchet MS"/>
              </a:rPr>
              <a:t>  AMD® </a:t>
            </a:r>
            <a:r>
              <a:rPr lang="zh-CN" altLang="en-US" sz="3200" spc="-1" dirty="0">
                <a:solidFill>
                  <a:srgbClr val="000000"/>
                </a:solidFill>
                <a:latin typeface="Trebuchet MS"/>
              </a:rPr>
              <a:t>还是</a:t>
            </a:r>
            <a:r>
              <a:rPr lang="en-US" sz="3200" b="0" strike="noStrike" spc="-1" dirty="0">
                <a:solidFill>
                  <a:srgbClr val="000000"/>
                </a:solidFill>
                <a:latin typeface="Trebuchet MS"/>
              </a:rPr>
              <a:t> Intel® </a:t>
            </a:r>
            <a:r>
              <a:rPr lang="zh-CN" altLang="en-US" sz="3200" b="0" strike="noStrike" spc="-1" dirty="0">
                <a:solidFill>
                  <a:srgbClr val="000000"/>
                </a:solidFill>
                <a:latin typeface="Trebuchet MS"/>
              </a:rPr>
              <a:t>的 </a:t>
            </a:r>
            <a:r>
              <a:rPr lang="en-US" sz="3200" b="0" strike="noStrike" spc="-1" dirty="0">
                <a:solidFill>
                  <a:srgbClr val="000000"/>
                </a:solidFill>
                <a:latin typeface="Trebuchet MS"/>
              </a:rPr>
              <a:t>OpenCL </a:t>
            </a:r>
            <a:r>
              <a:rPr lang="zh-CN" altLang="en-US" sz="3200" b="0" strike="noStrike" spc="-1" dirty="0">
                <a:solidFill>
                  <a:srgbClr val="000000"/>
                </a:solidFill>
                <a:latin typeface="Trebuchet MS"/>
              </a:rPr>
              <a:t>平台</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一定程度上是由于 </a:t>
            </a:r>
            <a:r>
              <a:rPr lang="en-US" sz="2800" b="0" strike="noStrike" spc="-1" dirty="0">
                <a:solidFill>
                  <a:srgbClr val="000000"/>
                </a:solidFill>
                <a:latin typeface="Trebuchet MS"/>
              </a:rPr>
              <a:t>ICD (Installable Client Driver </a:t>
            </a:r>
            <a:r>
              <a:rPr lang="zh-CN" altLang="en-US" sz="2800" b="0" strike="noStrike" spc="-1" dirty="0">
                <a:solidFill>
                  <a:srgbClr val="000000"/>
                </a:solidFill>
                <a:latin typeface="Trebuchet MS"/>
              </a:rPr>
              <a:t>可安装客户端驱动程序</a:t>
            </a:r>
            <a:r>
              <a:rPr lang="en-US" sz="2800" b="0" strike="noStrike" spc="-1" dirty="0">
                <a:solidFill>
                  <a:srgbClr val="000000"/>
                </a:solidFill>
                <a:latin typeface="Trebuchet MS"/>
              </a:rPr>
              <a:t>) </a:t>
            </a:r>
            <a:r>
              <a:rPr lang="zh-CN" altLang="en-US" sz="2800" b="0" strike="noStrike" spc="-1" dirty="0">
                <a:solidFill>
                  <a:srgbClr val="000000"/>
                </a:solidFill>
                <a:latin typeface="Trebuchet MS"/>
              </a:rPr>
              <a:t>确保要加载</a:t>
            </a:r>
            <a:r>
              <a:rPr lang="zh-CN" altLang="en-US" sz="2800" spc="-1" dirty="0">
                <a:solidFill>
                  <a:srgbClr val="000000"/>
                </a:solidFill>
                <a:latin typeface="Trebuchet MS"/>
              </a:rPr>
              <a:t>适用于选定平台的</a:t>
            </a:r>
            <a:r>
              <a:rPr lang="zh-CN" altLang="en-US" sz="2800" b="0" strike="noStrike" spc="-1" dirty="0">
                <a:solidFill>
                  <a:srgbClr val="000000"/>
                </a:solidFill>
                <a:latin typeface="Trebuchet MS"/>
              </a:rPr>
              <a:t>正确的 </a:t>
            </a:r>
            <a:r>
              <a:rPr lang="en-US" altLang="zh-CN" sz="2800" b="0" strike="noStrike" spc="-1" dirty="0">
                <a:solidFill>
                  <a:srgbClr val="000000"/>
                </a:solidFill>
                <a:latin typeface="Trebuchet MS"/>
              </a:rPr>
              <a:t>OpenCL </a:t>
            </a:r>
            <a:r>
              <a:rPr lang="zh-CN" altLang="en-US" sz="2800" b="0" strike="noStrike" spc="-1" dirty="0">
                <a:solidFill>
                  <a:srgbClr val="000000"/>
                </a:solidFill>
                <a:latin typeface="Trebuchet MS"/>
              </a:rPr>
              <a:t>运行时环境（</a:t>
            </a:r>
            <a:r>
              <a:rPr lang="en-US" altLang="zh-CN" sz="2800" b="0" strike="noStrike" spc="-1" dirty="0">
                <a:solidFill>
                  <a:srgbClr val="000000"/>
                </a:solidFill>
                <a:latin typeface="Trebuchet MS"/>
              </a:rPr>
              <a:t>runtime</a:t>
            </a:r>
            <a:r>
              <a:rPr lang="zh-CN" altLang="en-US" sz="2800" b="0" strike="noStrike" spc="-1" dirty="0">
                <a:solidFill>
                  <a:srgbClr val="000000"/>
                </a:solidFill>
                <a:latin typeface="Trebuchet MS"/>
              </a:rPr>
              <a:t>）</a:t>
            </a:r>
            <a:endParaRPr lang="en-US" sz="28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不同的 </a:t>
            </a:r>
            <a:r>
              <a:rPr lang="en-US" altLang="zh-CN" sz="2800" b="0" strike="noStrike" spc="-1" dirty="0">
                <a:solidFill>
                  <a:srgbClr val="000000"/>
                </a:solidFill>
                <a:latin typeface="Trebuchet MS"/>
              </a:rPr>
              <a:t>OpenCL </a:t>
            </a:r>
            <a:r>
              <a:rPr lang="zh-CN" altLang="en-US" sz="2800" b="0" strike="noStrike" spc="-1" dirty="0">
                <a:solidFill>
                  <a:srgbClr val="000000"/>
                </a:solidFill>
                <a:latin typeface="Trebuchet MS"/>
              </a:rPr>
              <a:t>实现 要求和接收的核函数（</a:t>
            </a:r>
            <a:r>
              <a:rPr lang="en-US" altLang="zh-CN" sz="2800" b="0" strike="noStrike" spc="-1" dirty="0">
                <a:solidFill>
                  <a:srgbClr val="000000"/>
                </a:solidFill>
                <a:latin typeface="Trebuchet MS"/>
              </a:rPr>
              <a:t>kernel</a:t>
            </a:r>
            <a:r>
              <a:rPr lang="zh-CN" altLang="en-US" sz="2800" b="0" strike="noStrike" spc="-1" dirty="0">
                <a:solidFill>
                  <a:srgbClr val="000000"/>
                </a:solidFill>
                <a:latin typeface="Trebuchet MS"/>
              </a:rPr>
              <a:t>）</a:t>
            </a:r>
            <a:r>
              <a:rPr lang="en-US" sz="2800" b="0" strike="noStrike" spc="-1" dirty="0">
                <a:solidFill>
                  <a:srgbClr val="000000"/>
                </a:solidFill>
                <a:latin typeface="Trebuchet MS"/>
              </a:rPr>
              <a:t>A</a:t>
            </a:r>
            <a:r>
              <a:rPr lang="zh-CN" altLang="en-US" sz="2800" b="0" strike="noStrike" spc="-1" dirty="0">
                <a:solidFill>
                  <a:srgbClr val="000000"/>
                </a:solidFill>
                <a:latin typeface="Trebuchet MS"/>
              </a:rPr>
              <a:t>编译标识符（</a:t>
            </a:r>
            <a:r>
              <a:rPr lang="en-US" altLang="zh-CN" sz="2800" b="0" strike="noStrike" spc="-1" dirty="0">
                <a:solidFill>
                  <a:srgbClr val="000000"/>
                </a:solidFill>
                <a:latin typeface="Trebuchet MS"/>
              </a:rPr>
              <a:t>flag</a:t>
            </a:r>
            <a:r>
              <a:rPr lang="zh-CN" altLang="en-US" sz="2800" b="0" strike="noStrike" spc="-1" dirty="0">
                <a:solidFill>
                  <a:srgbClr val="000000"/>
                </a:solidFill>
                <a:latin typeface="Trebuchet MS"/>
              </a:rPr>
              <a:t>）也是不同的</a:t>
            </a:r>
            <a:endParaRPr lang="en-US" sz="2800" b="0" strike="noStrike" spc="-1" dirty="0">
              <a:latin typeface="Arial"/>
            </a:endParaRPr>
          </a:p>
          <a:p>
            <a:pPr marL="343080" indent="-342360">
              <a:lnSpc>
                <a:spcPct val="110000"/>
              </a:lnSpc>
              <a:spcBef>
                <a:spcPts val="641"/>
              </a:spcBef>
              <a:buClr>
                <a:srgbClr val="000000"/>
              </a:buClr>
              <a:buFont typeface="Arial"/>
              <a:buChar char="•"/>
            </a:pPr>
            <a:r>
              <a:rPr lang="zh-CN" altLang="en-US" sz="3200" b="0" strike="noStrike" spc="-1" dirty="0">
                <a:solidFill>
                  <a:srgbClr val="000000"/>
                </a:solidFill>
                <a:latin typeface="Trebuchet MS"/>
              </a:rPr>
              <a:t>记住：你的</a:t>
            </a:r>
            <a:r>
              <a:rPr lang="en-US" altLang="zh-CN" sz="3200" b="0" strike="noStrike" spc="-1" dirty="0">
                <a:solidFill>
                  <a:srgbClr val="000000"/>
                </a:solidFill>
                <a:latin typeface="Trebuchet MS"/>
              </a:rPr>
              <a:t>CPU</a:t>
            </a:r>
            <a:r>
              <a:rPr lang="zh-CN" altLang="en-US" sz="3200" b="0" strike="noStrike" spc="-1" dirty="0">
                <a:solidFill>
                  <a:srgbClr val="000000"/>
                </a:solidFill>
                <a:latin typeface="Trebuchet MS"/>
              </a:rPr>
              <a:t>可能会出现在每个平台的列表中，要保证你选择的调试方法是适用于该平台的正确选项</a:t>
            </a:r>
            <a:endParaRPr lang="en-US" sz="3200" b="0" strike="noStrike" spc="-1" dirty="0">
              <a:latin typeface="Arial"/>
            </a:endParaRPr>
          </a:p>
        </p:txBody>
      </p:sp>
      <p:sp>
        <p:nvSpPr>
          <p:cNvPr id="1982" name="CustomShape 3"/>
          <p:cNvSpPr/>
          <p:nvPr/>
        </p:nvSpPr>
        <p:spPr>
          <a:xfrm>
            <a:off x="107640" y="6453360"/>
            <a:ext cx="4860720" cy="403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241"/>
              </a:spcBef>
            </a:pPr>
            <a:r>
              <a:rPr lang="zh-CN" altLang="en-US" sz="1200" b="0" strike="noStrike" spc="-1" dirty="0">
                <a:solidFill>
                  <a:srgbClr val="000000"/>
                </a:solidFill>
                <a:latin typeface="Trebuchet MS"/>
                <a:ea typeface="DejaVu Sans"/>
              </a:rPr>
              <a:t>第三方名称是其公司所有财产</a:t>
            </a:r>
            <a:endParaRPr lang="en-US" sz="1200" b="0" strike="noStrike" spc="-1" dirty="0">
              <a:latin typeface="Arial"/>
            </a:endParaRPr>
          </a:p>
        </p:txBody>
      </p:sp>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3"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altLang="zh-CN" sz="4400" spc="-1" dirty="0">
                <a:solidFill>
                  <a:srgbClr val="000000"/>
                </a:solidFill>
                <a:latin typeface="Trebuchet MS"/>
              </a:rPr>
              <a:t>AMD® </a:t>
            </a:r>
            <a:r>
              <a:rPr lang="zh-CN" altLang="en-US" sz="4400" spc="-1" dirty="0">
                <a:solidFill>
                  <a:srgbClr val="000000"/>
                </a:solidFill>
                <a:latin typeface="Trebuchet MS"/>
              </a:rPr>
              <a:t>平台使用</a:t>
            </a:r>
            <a:r>
              <a:rPr lang="en-US" sz="4400" b="0" strike="noStrike" spc="-1" dirty="0">
                <a:solidFill>
                  <a:srgbClr val="000000"/>
                </a:solidFill>
                <a:latin typeface="Trebuchet MS"/>
              </a:rPr>
              <a:t> GDB </a:t>
            </a:r>
            <a:r>
              <a:rPr lang="zh-CN" altLang="en-US" sz="4400" b="0" strike="noStrike" spc="-1" dirty="0">
                <a:solidFill>
                  <a:srgbClr val="000000"/>
                </a:solidFill>
                <a:latin typeface="Trebuchet MS"/>
              </a:rPr>
              <a:t>调试</a:t>
            </a:r>
            <a:endParaRPr lang="en-US" sz="4400" b="0" strike="noStrike" spc="-1" dirty="0">
              <a:latin typeface="Arial"/>
            </a:endParaRPr>
          </a:p>
        </p:txBody>
      </p:sp>
      <p:sp>
        <p:nvSpPr>
          <p:cNvPr id="1984" name="CustomShape 2"/>
          <p:cNvSpPr/>
          <p:nvPr/>
        </p:nvSpPr>
        <p:spPr>
          <a:xfrm>
            <a:off x="457200" y="1600200"/>
            <a:ext cx="8228880" cy="4924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marL="343080" indent="-342360">
              <a:lnSpc>
                <a:spcPct val="110000"/>
              </a:lnSpc>
              <a:spcBef>
                <a:spcPts val="641"/>
              </a:spcBef>
              <a:buClr>
                <a:srgbClr val="000000"/>
              </a:buClr>
              <a:buFont typeface="Arial"/>
              <a:buChar char="•"/>
            </a:pPr>
            <a:r>
              <a:rPr lang="zh-CN" altLang="en-US" sz="3200" b="0" strike="noStrike" spc="-1" dirty="0">
                <a:solidFill>
                  <a:srgbClr val="000000"/>
                </a:solidFill>
                <a:latin typeface="Trebuchet MS"/>
              </a:rPr>
              <a:t>确保你选择的 </a:t>
            </a:r>
            <a:r>
              <a:rPr lang="en-US" altLang="zh-CN" sz="3200" b="0" strike="noStrike" spc="-1" dirty="0">
                <a:solidFill>
                  <a:srgbClr val="000000"/>
                </a:solidFill>
                <a:latin typeface="Trebuchet MS"/>
              </a:rPr>
              <a:t>CPU </a:t>
            </a:r>
            <a:r>
              <a:rPr lang="zh-CN" altLang="en-US" sz="3200" b="0" strike="noStrike" spc="-1" dirty="0">
                <a:solidFill>
                  <a:srgbClr val="000000"/>
                </a:solidFill>
                <a:latin typeface="Trebuchet MS"/>
              </a:rPr>
              <a:t>设备是</a:t>
            </a:r>
            <a:r>
              <a:rPr lang="en-US" sz="3200" b="0" strike="noStrike" spc="-1" dirty="0">
                <a:solidFill>
                  <a:srgbClr val="000000"/>
                </a:solidFill>
                <a:latin typeface="Trebuchet MS"/>
              </a:rPr>
              <a:t> AMD® </a:t>
            </a:r>
            <a:r>
              <a:rPr lang="zh-CN" altLang="en-US" sz="3200" b="0" strike="noStrike" spc="-1" dirty="0">
                <a:solidFill>
                  <a:srgbClr val="000000"/>
                </a:solidFill>
                <a:latin typeface="Trebuchet MS"/>
              </a:rPr>
              <a:t>平台</a:t>
            </a:r>
            <a:endParaRPr lang="en-US" sz="3200" b="0" strike="noStrike" spc="-1" dirty="0">
              <a:latin typeface="Arial"/>
            </a:endParaRPr>
          </a:p>
          <a:p>
            <a:pPr marL="343080" indent="-342360">
              <a:lnSpc>
                <a:spcPct val="110000"/>
              </a:lnSpc>
              <a:spcBef>
                <a:spcPts val="641"/>
              </a:spcBef>
              <a:buClr>
                <a:srgbClr val="000000"/>
              </a:buClr>
              <a:buFont typeface="Arial"/>
              <a:buChar char="•"/>
            </a:pPr>
            <a:r>
              <a:rPr lang="zh-CN" altLang="en-US" sz="3200" b="0" strike="noStrike" spc="-1" dirty="0">
                <a:solidFill>
                  <a:srgbClr val="000000"/>
                </a:solidFill>
                <a:latin typeface="Trebuchet MS"/>
              </a:rPr>
              <a:t>构建核函数的时候确保使用 </a:t>
            </a:r>
            <a:r>
              <a:rPr lang="en-US" sz="3200" b="0" strike="noStrike" spc="-1" dirty="0">
                <a:solidFill>
                  <a:srgbClr val="000000"/>
                </a:solidFill>
                <a:latin typeface="Trebuchet MS"/>
              </a:rPr>
              <a:t>–g </a:t>
            </a:r>
            <a:r>
              <a:rPr lang="zh-CN" altLang="en-US" sz="3200" b="0" strike="noStrike" spc="-1" dirty="0">
                <a:solidFill>
                  <a:srgbClr val="000000"/>
                </a:solidFill>
                <a:latin typeface="Trebuchet MS"/>
              </a:rPr>
              <a:t>标识符，并且关闭所有的优化选项</a:t>
            </a:r>
            <a:r>
              <a:rPr lang="en-US" sz="3200" b="0" strike="noStrike" spc="-1" dirty="0">
                <a:solidFill>
                  <a:srgbClr val="000000"/>
                </a:solidFill>
                <a:latin typeface="Trebuchet MS"/>
              </a:rPr>
              <a:t>:</a:t>
            </a:r>
            <a:endParaRPr lang="en-US" sz="3200" b="0" strike="noStrike" spc="-1" dirty="0">
              <a:latin typeface="Arial"/>
            </a:endParaRPr>
          </a:p>
          <a:p>
            <a:pPr marL="457200">
              <a:lnSpc>
                <a:spcPct val="110000"/>
              </a:lnSpc>
              <a:spcBef>
                <a:spcPts val="561"/>
              </a:spcBef>
            </a:pPr>
            <a:r>
              <a:rPr lang="en-US" sz="2800" b="1" strike="noStrike" spc="-1" dirty="0" err="1">
                <a:solidFill>
                  <a:srgbClr val="C0504D"/>
                </a:solidFill>
                <a:latin typeface="Courier New Bold"/>
              </a:rPr>
              <a:t>program.build</a:t>
            </a:r>
            <a:r>
              <a:rPr lang="en-US" sz="2800" b="1" strike="noStrike" spc="-1" dirty="0">
                <a:solidFill>
                  <a:srgbClr val="C0504D"/>
                </a:solidFill>
                <a:latin typeface="Courier New Bold"/>
              </a:rPr>
              <a:t>(" –g –O0" )</a:t>
            </a:r>
            <a:endParaRPr lang="en-US" sz="2800" b="0" strike="noStrike" spc="-1" dirty="0">
              <a:latin typeface="Arial"/>
            </a:endParaRPr>
          </a:p>
          <a:p>
            <a:pPr marL="343080" indent="-342360">
              <a:lnSpc>
                <a:spcPct val="110000"/>
              </a:lnSpc>
              <a:spcBef>
                <a:spcPts val="641"/>
              </a:spcBef>
              <a:buClr>
                <a:srgbClr val="000000"/>
              </a:buClr>
              <a:buFont typeface="Arial"/>
              <a:buChar char="•"/>
            </a:pPr>
            <a:r>
              <a:rPr lang="zh-CN" altLang="en-US" sz="3200" b="0" strike="noStrike" spc="-1" dirty="0">
                <a:solidFill>
                  <a:srgbClr val="000000"/>
                </a:solidFill>
                <a:latin typeface="Trebuchet MS"/>
              </a:rPr>
              <a:t>内核函数（</a:t>
            </a:r>
            <a:r>
              <a:rPr lang="en-US" altLang="zh-CN" sz="3200" spc="-1" dirty="0">
                <a:solidFill>
                  <a:srgbClr val="000000"/>
                </a:solidFill>
                <a:latin typeface="Trebuchet MS"/>
              </a:rPr>
              <a:t> kernel function </a:t>
            </a:r>
            <a:r>
              <a:rPr lang="zh-CN" altLang="en-US" sz="3200" b="0" strike="noStrike" spc="-1" dirty="0">
                <a:solidFill>
                  <a:srgbClr val="000000"/>
                </a:solidFill>
                <a:latin typeface="Trebuchet MS"/>
              </a:rPr>
              <a:t>）</a:t>
            </a:r>
            <a:r>
              <a:rPr lang="en-US" altLang="zh-CN" sz="3200" spc="-1" dirty="0">
                <a:solidFill>
                  <a:srgbClr val="000000"/>
                </a:solidFill>
                <a:latin typeface="Trebuchet MS"/>
              </a:rPr>
              <a:t> “</a:t>
            </a:r>
            <a:r>
              <a:rPr lang="en-US" altLang="zh-CN" sz="3200" b="1" spc="-1" dirty="0">
                <a:solidFill>
                  <a:srgbClr val="17375E"/>
                </a:solidFill>
                <a:latin typeface="Trebuchet MS"/>
              </a:rPr>
              <a:t>__kernel void foo(</a:t>
            </a:r>
            <a:r>
              <a:rPr lang="en-US" altLang="zh-CN" sz="3200" b="1" spc="-1" dirty="0" err="1">
                <a:solidFill>
                  <a:srgbClr val="17375E"/>
                </a:solidFill>
                <a:latin typeface="Trebuchet MS"/>
              </a:rPr>
              <a:t>args</a:t>
            </a:r>
            <a:r>
              <a:rPr lang="en-US" altLang="zh-CN" sz="3200" b="1" spc="-1" dirty="0">
                <a:solidFill>
                  <a:srgbClr val="17375E"/>
                </a:solidFill>
                <a:latin typeface="Trebuchet MS"/>
              </a:rPr>
              <a:t>)</a:t>
            </a:r>
            <a:r>
              <a:rPr lang="en-US" altLang="zh-CN" sz="3200" spc="-1" dirty="0">
                <a:solidFill>
                  <a:srgbClr val="000000"/>
                </a:solidFill>
                <a:latin typeface="Trebuchet MS"/>
              </a:rPr>
              <a:t>”</a:t>
            </a:r>
            <a:r>
              <a:rPr lang="zh-CN" altLang="en-US" sz="3200" b="0" strike="noStrike" spc="-1" dirty="0">
                <a:solidFill>
                  <a:srgbClr val="000000"/>
                </a:solidFill>
                <a:latin typeface="Trebuchet MS"/>
              </a:rPr>
              <a:t>的符号名称（</a:t>
            </a:r>
            <a:r>
              <a:rPr lang="en-US" altLang="zh-CN" sz="3200" spc="-1" dirty="0">
                <a:solidFill>
                  <a:srgbClr val="000000"/>
                </a:solidFill>
                <a:latin typeface="Trebuchet MS"/>
              </a:rPr>
              <a:t> symbolic name </a:t>
            </a:r>
            <a:r>
              <a:rPr lang="zh-CN" altLang="en-US" sz="3200" b="0" strike="noStrike" spc="-1" dirty="0">
                <a:solidFill>
                  <a:srgbClr val="000000"/>
                </a:solidFill>
                <a:latin typeface="Trebuchet MS"/>
              </a:rPr>
              <a:t>）</a:t>
            </a:r>
            <a:r>
              <a:rPr lang="en-US" sz="3200" b="0" strike="noStrike" spc="-1" dirty="0">
                <a:solidFill>
                  <a:srgbClr val="000000"/>
                </a:solidFill>
                <a:latin typeface="Trebuchet MS"/>
              </a:rPr>
              <a:t> </a:t>
            </a:r>
            <a:r>
              <a:rPr lang="zh-CN" altLang="en-US" sz="3200" b="0" strike="noStrike" spc="-1" dirty="0">
                <a:solidFill>
                  <a:srgbClr val="000000"/>
                </a:solidFill>
                <a:latin typeface="Trebuchet MS"/>
              </a:rPr>
              <a:t>是</a:t>
            </a:r>
            <a:r>
              <a:rPr lang="en-US" sz="3200" b="0" strike="noStrike" spc="-1" dirty="0">
                <a:solidFill>
                  <a:srgbClr val="000000"/>
                </a:solidFill>
                <a:latin typeface="Trebuchet MS"/>
              </a:rPr>
              <a:t> “</a:t>
            </a:r>
            <a:r>
              <a:rPr lang="en-US" sz="3200" b="1" strike="noStrike" spc="-1" dirty="0">
                <a:solidFill>
                  <a:srgbClr val="4F81BD"/>
                </a:solidFill>
                <a:latin typeface="Trebuchet MS"/>
              </a:rPr>
              <a:t>__</a:t>
            </a:r>
            <a:r>
              <a:rPr lang="en-US" sz="3200" b="1" strike="noStrike" spc="-1" dirty="0" err="1">
                <a:solidFill>
                  <a:srgbClr val="4F81BD"/>
                </a:solidFill>
                <a:latin typeface="Trebuchet MS"/>
              </a:rPr>
              <a:t>OpenCL_foo_kernel</a:t>
            </a:r>
            <a:r>
              <a:rPr lang="en-US" sz="3200" b="0" strike="noStrike" spc="-1" dirty="0">
                <a:solidFill>
                  <a:srgbClr val="000000"/>
                </a:solidFill>
                <a:latin typeface="Trebuchet MS"/>
              </a:rPr>
              <a:t>”</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在内核条目（</a:t>
            </a:r>
            <a:r>
              <a:rPr lang="en-US" altLang="zh-CN" sz="2800" b="0" strike="noStrike" spc="-1" dirty="0">
                <a:solidFill>
                  <a:srgbClr val="000000"/>
                </a:solidFill>
                <a:latin typeface="Trebuchet MS"/>
              </a:rPr>
              <a:t>kernel entry</a:t>
            </a:r>
            <a:r>
              <a:rPr lang="zh-CN" altLang="en-US" sz="2800" b="0" strike="noStrike" spc="-1" dirty="0">
                <a:solidFill>
                  <a:srgbClr val="000000"/>
                </a:solidFill>
                <a:latin typeface="Trebuchet MS"/>
              </a:rPr>
              <a:t>）上设置断点（</a:t>
            </a:r>
            <a:r>
              <a:rPr lang="en-US" altLang="zh-CN" sz="2800" spc="-1" dirty="0">
                <a:solidFill>
                  <a:srgbClr val="000000"/>
                </a:solidFill>
                <a:latin typeface="Trebuchet MS"/>
              </a:rPr>
              <a:t> breakpoint </a:t>
            </a:r>
            <a:r>
              <a:rPr lang="zh-CN" altLang="en-US" sz="2800" b="0" strike="noStrike" spc="-1" dirty="0">
                <a:solidFill>
                  <a:srgbClr val="000000"/>
                </a:solidFill>
                <a:latin typeface="Trebuchet MS"/>
              </a:rPr>
              <a:t>），可以再 </a:t>
            </a:r>
            <a:r>
              <a:rPr lang="en-US" altLang="zh-CN" sz="2800" b="0" strike="noStrike" spc="-1" dirty="0">
                <a:solidFill>
                  <a:srgbClr val="000000"/>
                </a:solidFill>
                <a:latin typeface="Trebuchet MS"/>
              </a:rPr>
              <a:t>GDB </a:t>
            </a:r>
            <a:r>
              <a:rPr lang="zh-CN" altLang="en-US" sz="2800" b="0" strike="noStrike" spc="-1" dirty="0">
                <a:solidFill>
                  <a:srgbClr val="000000"/>
                </a:solidFill>
                <a:latin typeface="Trebuchet MS"/>
              </a:rPr>
              <a:t>的提示符下输入：</a:t>
            </a:r>
            <a:endParaRPr lang="en-US" sz="2800" b="0" strike="noStrike" spc="-1" dirty="0">
              <a:latin typeface="Arial"/>
            </a:endParaRPr>
          </a:p>
          <a:p>
            <a:pPr marL="457200">
              <a:lnSpc>
                <a:spcPct val="110000"/>
              </a:lnSpc>
              <a:spcBef>
                <a:spcPts val="561"/>
              </a:spcBef>
            </a:pPr>
            <a:r>
              <a:rPr lang="en-US" sz="2800" b="0" strike="noStrike" spc="-1" dirty="0">
                <a:solidFill>
                  <a:srgbClr val="000000"/>
                </a:solidFill>
                <a:latin typeface="Trebuchet MS"/>
              </a:rPr>
              <a:t>		</a:t>
            </a:r>
            <a:r>
              <a:rPr lang="en-US" sz="2800" b="1" strike="noStrike" spc="-1" dirty="0">
                <a:solidFill>
                  <a:srgbClr val="C0504D"/>
                </a:solidFill>
                <a:latin typeface="Courier New Bold"/>
              </a:rPr>
              <a:t>break __</a:t>
            </a:r>
            <a:r>
              <a:rPr lang="en-US" sz="2800" b="1" strike="noStrike" spc="-1" dirty="0" err="1">
                <a:solidFill>
                  <a:srgbClr val="C0504D"/>
                </a:solidFill>
                <a:latin typeface="Courier New Bold"/>
              </a:rPr>
              <a:t>OpenCL_foo_kernel</a:t>
            </a:r>
            <a:endParaRPr lang="en-US" sz="2800" b="0" strike="noStrike" spc="-1" dirty="0">
              <a:latin typeface="Arial"/>
            </a:endParaRPr>
          </a:p>
          <a:p>
            <a:pPr marL="343080" indent="-342360">
              <a:lnSpc>
                <a:spcPct val="110000"/>
              </a:lnSpc>
              <a:spcBef>
                <a:spcPts val="641"/>
              </a:spcBef>
              <a:buClr>
                <a:srgbClr val="000000"/>
              </a:buClr>
              <a:buFont typeface="Arial"/>
              <a:buChar char="•"/>
            </a:pPr>
            <a:r>
              <a:rPr lang="zh-CN" altLang="en-US" sz="3200" spc="-1" dirty="0">
                <a:solidFill>
                  <a:srgbClr val="000000"/>
                </a:solidFill>
                <a:latin typeface="Trebuchet MS"/>
              </a:rPr>
              <a:t>注意：内核的调试符号（</a:t>
            </a:r>
            <a:r>
              <a:rPr lang="en-US" altLang="zh-CN" sz="3200" spc="-1" dirty="0">
                <a:solidFill>
                  <a:srgbClr val="000000"/>
                </a:solidFill>
                <a:latin typeface="Trebuchet MS"/>
              </a:rPr>
              <a:t>debug symbol</a:t>
            </a:r>
            <a:r>
              <a:rPr lang="zh-CN" altLang="en-US" sz="3200" spc="-1" dirty="0">
                <a:solidFill>
                  <a:srgbClr val="000000"/>
                </a:solidFill>
                <a:latin typeface="Trebuchet MS"/>
              </a:rPr>
              <a:t>）直到你的宿主代码（</a:t>
            </a:r>
            <a:r>
              <a:rPr lang="en-US" altLang="zh-CN" sz="3200" spc="-1" dirty="0">
                <a:solidFill>
                  <a:srgbClr val="000000"/>
                </a:solidFill>
                <a:latin typeface="Trebuchet MS"/>
              </a:rPr>
              <a:t>host code</a:t>
            </a:r>
            <a:r>
              <a:rPr lang="zh-CN" altLang="en-US" sz="3200" spc="-1" dirty="0">
                <a:solidFill>
                  <a:srgbClr val="000000"/>
                </a:solidFill>
                <a:latin typeface="Trebuchet MS"/>
              </a:rPr>
              <a:t>）构建好内核后才会出现</a:t>
            </a:r>
            <a:endParaRPr lang="en-US" sz="3200" b="0" strike="noStrike" spc="-1" dirty="0">
              <a:latin typeface="Arial"/>
            </a:endParaRPr>
          </a:p>
          <a:p>
            <a:pPr marL="343080" indent="-342360">
              <a:lnSpc>
                <a:spcPct val="110000"/>
              </a:lnSpc>
              <a:spcBef>
                <a:spcPts val="641"/>
              </a:spcBef>
              <a:buClr>
                <a:srgbClr val="000000"/>
              </a:buClr>
              <a:buFont typeface="Arial"/>
              <a:buChar char="•"/>
            </a:pPr>
            <a:r>
              <a:rPr lang="en-US" sz="3200" b="0" strike="noStrike" spc="-1" dirty="0">
                <a:solidFill>
                  <a:srgbClr val="000000"/>
                </a:solidFill>
                <a:latin typeface="Trebuchet MS"/>
              </a:rPr>
              <a:t>AMD® </a:t>
            </a:r>
            <a:r>
              <a:rPr lang="en-US" sz="3200" spc="-1" dirty="0">
                <a:solidFill>
                  <a:srgbClr val="000000"/>
                </a:solidFill>
                <a:latin typeface="Trebuchet MS"/>
              </a:rPr>
              <a:t> </a:t>
            </a:r>
            <a:r>
              <a:rPr lang="zh-CN" altLang="en-US" sz="3200" spc="-1" dirty="0">
                <a:solidFill>
                  <a:srgbClr val="000000"/>
                </a:solidFill>
                <a:latin typeface="Trebuchet MS"/>
              </a:rPr>
              <a:t>推荐设置环境变量</a:t>
            </a:r>
            <a:r>
              <a:rPr lang="en-US" sz="3200" b="0" strike="noStrike" spc="-1" dirty="0">
                <a:solidFill>
                  <a:srgbClr val="000000"/>
                </a:solidFill>
                <a:latin typeface="Trebuchet MS"/>
              </a:rPr>
              <a:t> </a:t>
            </a:r>
            <a:r>
              <a:rPr lang="en-US" sz="3200" b="0" strike="noStrike" spc="-1" dirty="0">
                <a:solidFill>
                  <a:srgbClr val="F79646"/>
                </a:solidFill>
                <a:latin typeface="Courier New Bold"/>
              </a:rPr>
              <a:t>CPU_MAX_COMPUTE_UNITS=1 </a:t>
            </a:r>
            <a:r>
              <a:rPr lang="zh-CN" altLang="en-US" sz="3200" b="0" strike="noStrike" spc="-1" dirty="0">
                <a:solidFill>
                  <a:srgbClr val="000000"/>
                </a:solidFill>
                <a:latin typeface="Trebuchet MS"/>
              </a:rPr>
              <a:t>来确保确定性的核函数行为（</a:t>
            </a:r>
            <a:r>
              <a:rPr lang="en-US" altLang="zh-CN" sz="3200" spc="-1" dirty="0">
                <a:solidFill>
                  <a:srgbClr val="000000"/>
                </a:solidFill>
                <a:latin typeface="Trebuchet MS"/>
              </a:rPr>
              <a:t>deterministic  kernel </a:t>
            </a:r>
            <a:r>
              <a:rPr lang="en-US" altLang="zh-CN" sz="3200" b="0" strike="noStrike" spc="-1" dirty="0">
                <a:solidFill>
                  <a:srgbClr val="000000"/>
                </a:solidFill>
                <a:latin typeface="Trebuchet MS"/>
              </a:rPr>
              <a:t>behavior</a:t>
            </a:r>
            <a:r>
              <a:rPr lang="zh-CN" altLang="en-US" sz="3200" b="0" strike="noStrike" spc="-1" dirty="0">
                <a:solidFill>
                  <a:srgbClr val="000000"/>
                </a:solidFill>
                <a:latin typeface="Trebuchet MS"/>
              </a:rPr>
              <a:t>）</a:t>
            </a:r>
            <a:endParaRPr lang="en-US" sz="3200" b="0" strike="noStrike" spc="-1" dirty="0">
              <a:latin typeface="Arial"/>
            </a:endParaRPr>
          </a:p>
        </p:txBody>
      </p:sp>
      <p:sp>
        <p:nvSpPr>
          <p:cNvPr id="1985" name="CustomShape 3"/>
          <p:cNvSpPr/>
          <p:nvPr/>
        </p:nvSpPr>
        <p:spPr>
          <a:xfrm>
            <a:off x="107640" y="6453360"/>
            <a:ext cx="4860720" cy="403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241"/>
              </a:spcBef>
            </a:pPr>
            <a:r>
              <a:rPr lang="zh-CN" altLang="en-US" sz="1200" b="0" strike="noStrike" spc="-1" dirty="0">
                <a:solidFill>
                  <a:srgbClr val="000000"/>
                </a:solidFill>
                <a:latin typeface="Trebuchet MS"/>
                <a:ea typeface="DejaVu Sans"/>
              </a:rPr>
              <a:t>第三方名称是其公司所有财产</a:t>
            </a:r>
            <a:endParaRPr lang="en-US" sz="1200" b="0" strike="noStrike" spc="-1" dirty="0">
              <a:latin typeface="Arial"/>
            </a:endParaRPr>
          </a:p>
        </p:txBody>
      </p:sp>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dirty="0">
                <a:solidFill>
                  <a:srgbClr val="000000"/>
                </a:solidFill>
                <a:latin typeface="Trebuchet MS"/>
              </a:rPr>
              <a:t>Intel®</a:t>
            </a:r>
            <a:r>
              <a:rPr lang="zh-CN" altLang="en-US" sz="4400" spc="-1" dirty="0">
                <a:solidFill>
                  <a:srgbClr val="000000"/>
                </a:solidFill>
                <a:latin typeface="Trebuchet MS"/>
              </a:rPr>
              <a:t>平台使用</a:t>
            </a:r>
            <a:r>
              <a:rPr lang="en-US" altLang="zh-CN" sz="4400" spc="-1" dirty="0">
                <a:solidFill>
                  <a:srgbClr val="000000"/>
                </a:solidFill>
                <a:latin typeface="Trebuchet MS"/>
              </a:rPr>
              <a:t> GDB </a:t>
            </a:r>
            <a:r>
              <a:rPr lang="zh-CN" altLang="en-US" sz="4400" spc="-1" dirty="0">
                <a:solidFill>
                  <a:srgbClr val="000000"/>
                </a:solidFill>
                <a:latin typeface="Trebuchet MS"/>
              </a:rPr>
              <a:t>调试</a:t>
            </a:r>
            <a:endParaRPr lang="en-US" sz="4400" b="0" strike="noStrike" spc="-1" dirty="0">
              <a:latin typeface="Arial"/>
            </a:endParaRPr>
          </a:p>
        </p:txBody>
      </p:sp>
      <p:sp>
        <p:nvSpPr>
          <p:cNvPr id="1987"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00000"/>
              </a:lnSpc>
              <a:spcBef>
                <a:spcPts val="641"/>
              </a:spcBef>
              <a:buClr>
                <a:srgbClr val="000000"/>
              </a:buClr>
              <a:buFont typeface="Arial"/>
              <a:buChar char="•"/>
            </a:pPr>
            <a:r>
              <a:rPr lang="zh-CN" altLang="en-US" sz="3200" spc="-1" dirty="0">
                <a:solidFill>
                  <a:srgbClr val="000000"/>
                </a:solidFill>
                <a:latin typeface="Trebuchet MS"/>
              </a:rPr>
              <a:t>确保你选择的 </a:t>
            </a:r>
            <a:r>
              <a:rPr lang="en-US" altLang="zh-CN" sz="3200" spc="-1" dirty="0">
                <a:solidFill>
                  <a:srgbClr val="000000"/>
                </a:solidFill>
                <a:latin typeface="Trebuchet MS"/>
              </a:rPr>
              <a:t>CPU </a:t>
            </a:r>
            <a:r>
              <a:rPr lang="zh-CN" altLang="en-US" sz="3200" spc="-1" dirty="0">
                <a:solidFill>
                  <a:srgbClr val="000000"/>
                </a:solidFill>
                <a:latin typeface="Trebuchet MS"/>
              </a:rPr>
              <a:t>设备是</a:t>
            </a:r>
            <a:r>
              <a:rPr lang="en-US" altLang="zh-CN" sz="3200" spc="-1" dirty="0">
                <a:solidFill>
                  <a:srgbClr val="000000"/>
                </a:solidFill>
                <a:latin typeface="Trebuchet MS"/>
              </a:rPr>
              <a:t> </a:t>
            </a:r>
            <a:r>
              <a:rPr lang="en-US" sz="3200" b="0" strike="noStrike" spc="-1" dirty="0">
                <a:solidFill>
                  <a:srgbClr val="000000"/>
                </a:solidFill>
                <a:latin typeface="Trebuchet MS"/>
              </a:rPr>
              <a:t>Intel® </a:t>
            </a:r>
            <a:r>
              <a:rPr lang="zh-CN" altLang="en-US" sz="3200" b="0" strike="noStrike" spc="-1" dirty="0">
                <a:solidFill>
                  <a:srgbClr val="000000"/>
                </a:solidFill>
                <a:latin typeface="Trebuchet MS"/>
              </a:rPr>
              <a:t>平台</a:t>
            </a:r>
            <a:endParaRPr lang="en-US" sz="3200" b="0" strike="noStrike" spc="-1" dirty="0">
              <a:latin typeface="Arial"/>
            </a:endParaRPr>
          </a:p>
          <a:p>
            <a:pPr marL="343080" indent="-342360">
              <a:spcBef>
                <a:spcPts val="641"/>
              </a:spcBef>
              <a:buClr>
                <a:srgbClr val="000000"/>
              </a:buClr>
              <a:buFont typeface="Arial"/>
              <a:buChar char="•"/>
            </a:pPr>
            <a:r>
              <a:rPr lang="zh-CN" altLang="en-US" sz="3200" spc="-1" dirty="0">
                <a:solidFill>
                  <a:srgbClr val="000000"/>
                </a:solidFill>
                <a:latin typeface="Trebuchet MS"/>
              </a:rPr>
              <a:t>构建核函数的时候确保使用 </a:t>
            </a:r>
            <a:r>
              <a:rPr lang="en-US" altLang="zh-CN" sz="3200" spc="-1" dirty="0">
                <a:solidFill>
                  <a:srgbClr val="000000"/>
                </a:solidFill>
                <a:latin typeface="Trebuchet MS"/>
              </a:rPr>
              <a:t>–g </a:t>
            </a:r>
            <a:r>
              <a:rPr lang="zh-CN" altLang="en-US" sz="3200" spc="-1" dirty="0">
                <a:solidFill>
                  <a:srgbClr val="000000"/>
                </a:solidFill>
                <a:latin typeface="Trebuchet MS"/>
              </a:rPr>
              <a:t>标识符，并且指定核函数代码源文件</a:t>
            </a:r>
            <a:r>
              <a:rPr lang="en-US" sz="3200" b="0" strike="noStrike" spc="-1" dirty="0">
                <a:solidFill>
                  <a:srgbClr val="000000"/>
                </a:solidFill>
                <a:latin typeface="Trebuchet MS"/>
              </a:rPr>
              <a:t>:</a:t>
            </a:r>
            <a:endParaRPr lang="en-US" sz="3200" b="0" strike="noStrike" spc="-1" dirty="0">
              <a:latin typeface="Arial"/>
            </a:endParaRPr>
          </a:p>
          <a:p>
            <a:pPr marL="457200">
              <a:lnSpc>
                <a:spcPct val="100000"/>
              </a:lnSpc>
              <a:spcBef>
                <a:spcPts val="561"/>
              </a:spcBef>
            </a:pPr>
            <a:r>
              <a:rPr lang="en-US" sz="2800" b="1" strike="noStrike" spc="-1" dirty="0" err="1">
                <a:solidFill>
                  <a:srgbClr val="C0504D"/>
                </a:solidFill>
                <a:latin typeface="Courier New Bold"/>
              </a:rPr>
              <a:t>program.build</a:t>
            </a:r>
            <a:r>
              <a:rPr lang="en-US" sz="2800" b="1" strike="noStrike" spc="-1" dirty="0">
                <a:solidFill>
                  <a:srgbClr val="C0504D"/>
                </a:solidFill>
                <a:latin typeface="Courier New Bold"/>
              </a:rPr>
              <a:t>(" –g –s /full/path/to/kernel.cl" )</a:t>
            </a:r>
            <a:endParaRPr lang="en-US" sz="2800" b="0" strike="noStrike" spc="-1" dirty="0">
              <a:latin typeface="Arial"/>
            </a:endParaRPr>
          </a:p>
          <a:p>
            <a:pPr marL="343080" indent="-342360">
              <a:lnSpc>
                <a:spcPct val="100000"/>
              </a:lnSpc>
              <a:spcBef>
                <a:spcPts val="641"/>
              </a:spcBef>
              <a:buClr>
                <a:srgbClr val="000000"/>
              </a:buClr>
              <a:buFont typeface="Arial"/>
              <a:buChar char="•"/>
            </a:pPr>
            <a:r>
              <a:rPr lang="zh-CN" altLang="en-US" sz="3200" spc="-1" dirty="0">
                <a:solidFill>
                  <a:srgbClr val="000000"/>
                </a:solidFill>
                <a:latin typeface="Trebuchet MS"/>
              </a:rPr>
              <a:t>内核函数（</a:t>
            </a:r>
            <a:r>
              <a:rPr lang="en-US" altLang="zh-CN" sz="3200" spc="-1" dirty="0">
                <a:solidFill>
                  <a:srgbClr val="000000"/>
                </a:solidFill>
                <a:latin typeface="Trebuchet MS"/>
              </a:rPr>
              <a:t> kernel function </a:t>
            </a:r>
            <a:r>
              <a:rPr lang="zh-CN" altLang="en-US" sz="3200" spc="-1" dirty="0">
                <a:solidFill>
                  <a:srgbClr val="000000"/>
                </a:solidFill>
                <a:latin typeface="Trebuchet MS"/>
              </a:rPr>
              <a:t>）</a:t>
            </a:r>
            <a:r>
              <a:rPr lang="en-US" altLang="zh-CN" sz="3200" spc="-1" dirty="0">
                <a:solidFill>
                  <a:srgbClr val="000000"/>
                </a:solidFill>
                <a:latin typeface="Trebuchet MS"/>
              </a:rPr>
              <a:t> “</a:t>
            </a:r>
            <a:r>
              <a:rPr lang="en-US" altLang="zh-CN" sz="3200" b="1" spc="-1" dirty="0">
                <a:solidFill>
                  <a:srgbClr val="17375E"/>
                </a:solidFill>
                <a:latin typeface="Trebuchet MS"/>
              </a:rPr>
              <a:t>__kernel void foo(</a:t>
            </a:r>
            <a:r>
              <a:rPr lang="en-US" altLang="zh-CN" sz="3200" b="1" spc="-1" dirty="0" err="1">
                <a:solidFill>
                  <a:srgbClr val="17375E"/>
                </a:solidFill>
                <a:latin typeface="Trebuchet MS"/>
              </a:rPr>
              <a:t>args</a:t>
            </a:r>
            <a:r>
              <a:rPr lang="en-US" altLang="zh-CN" sz="3200" b="1" spc="-1" dirty="0">
                <a:solidFill>
                  <a:srgbClr val="17375E"/>
                </a:solidFill>
                <a:latin typeface="Trebuchet MS"/>
              </a:rPr>
              <a:t>)</a:t>
            </a:r>
            <a:r>
              <a:rPr lang="en-US" altLang="zh-CN" sz="3200" spc="-1" dirty="0">
                <a:solidFill>
                  <a:srgbClr val="000000"/>
                </a:solidFill>
                <a:latin typeface="Trebuchet MS"/>
              </a:rPr>
              <a:t>”</a:t>
            </a:r>
            <a:r>
              <a:rPr lang="zh-CN" altLang="en-US" sz="3200" spc="-1" dirty="0">
                <a:solidFill>
                  <a:srgbClr val="000000"/>
                </a:solidFill>
                <a:latin typeface="Trebuchet MS"/>
              </a:rPr>
              <a:t>的符号名称（</a:t>
            </a:r>
            <a:r>
              <a:rPr lang="en-US" altLang="zh-CN" sz="3200" spc="-1" dirty="0">
                <a:solidFill>
                  <a:srgbClr val="000000"/>
                </a:solidFill>
                <a:latin typeface="Trebuchet MS"/>
              </a:rPr>
              <a:t> symbolic name </a:t>
            </a:r>
            <a:r>
              <a:rPr lang="zh-CN" altLang="en-US" sz="3200" spc="-1" dirty="0">
                <a:solidFill>
                  <a:srgbClr val="000000"/>
                </a:solidFill>
                <a:latin typeface="Trebuchet MS"/>
              </a:rPr>
              <a:t>）</a:t>
            </a:r>
            <a:r>
              <a:rPr lang="zh-CN" altLang="en-US" sz="3200" b="0" strike="noStrike" spc="-1" dirty="0">
                <a:solidFill>
                  <a:srgbClr val="000000"/>
                </a:solidFill>
                <a:latin typeface="Trebuchet MS"/>
              </a:rPr>
              <a:t>是</a:t>
            </a:r>
            <a:r>
              <a:rPr lang="en-US" sz="3200" b="0" strike="noStrike" spc="-1" dirty="0">
                <a:solidFill>
                  <a:srgbClr val="000000"/>
                </a:solidFill>
                <a:latin typeface="Trebuchet MS"/>
              </a:rPr>
              <a:t> “</a:t>
            </a:r>
            <a:r>
              <a:rPr lang="en-US" sz="3200" b="1" strike="noStrike" spc="-1" dirty="0">
                <a:solidFill>
                  <a:srgbClr val="4F81BD"/>
                </a:solidFill>
                <a:latin typeface="Trebuchet MS"/>
              </a:rPr>
              <a:t>foo</a:t>
            </a:r>
            <a:r>
              <a:rPr lang="en-US" sz="3200" b="0" strike="noStrike" spc="-1" dirty="0">
                <a:solidFill>
                  <a:srgbClr val="000000"/>
                </a:solidFill>
                <a:latin typeface="Trebuchet MS"/>
              </a:rPr>
              <a:t>”</a:t>
            </a:r>
            <a:endParaRPr lang="en-US" sz="3200" b="0" strike="noStrike" spc="-1" dirty="0">
              <a:latin typeface="Arial"/>
            </a:endParaRPr>
          </a:p>
          <a:p>
            <a:pPr marL="743040" lvl="1" indent="-285120">
              <a:spcBef>
                <a:spcPts val="561"/>
              </a:spcBef>
              <a:buClr>
                <a:srgbClr val="000000"/>
              </a:buClr>
              <a:buFont typeface="Arial"/>
              <a:buChar char="–"/>
            </a:pPr>
            <a:r>
              <a:rPr lang="zh-CN" altLang="en-US" sz="2800" spc="-1" dirty="0">
                <a:solidFill>
                  <a:srgbClr val="000000"/>
                </a:solidFill>
                <a:latin typeface="Trebuchet MS"/>
              </a:rPr>
              <a:t>在内核条目（</a:t>
            </a:r>
            <a:r>
              <a:rPr lang="en-US" altLang="zh-CN" sz="2800" spc="-1" dirty="0">
                <a:solidFill>
                  <a:srgbClr val="000000"/>
                </a:solidFill>
                <a:latin typeface="Trebuchet MS"/>
              </a:rPr>
              <a:t>kernel entry</a:t>
            </a:r>
            <a:r>
              <a:rPr lang="zh-CN" altLang="en-US" sz="2800" spc="-1" dirty="0">
                <a:solidFill>
                  <a:srgbClr val="000000"/>
                </a:solidFill>
                <a:latin typeface="Trebuchet MS"/>
              </a:rPr>
              <a:t>）上设置断点（</a:t>
            </a:r>
            <a:r>
              <a:rPr lang="en-US" altLang="zh-CN" sz="2800" spc="-1" dirty="0">
                <a:solidFill>
                  <a:srgbClr val="000000"/>
                </a:solidFill>
                <a:latin typeface="Trebuchet MS"/>
              </a:rPr>
              <a:t> breakpoint </a:t>
            </a:r>
            <a:r>
              <a:rPr lang="zh-CN" altLang="en-US" sz="2800" spc="-1" dirty="0">
                <a:solidFill>
                  <a:srgbClr val="000000"/>
                </a:solidFill>
                <a:latin typeface="Trebuchet MS"/>
              </a:rPr>
              <a:t>），可以再 </a:t>
            </a:r>
            <a:r>
              <a:rPr lang="en-US" altLang="zh-CN" sz="2800" spc="-1" dirty="0">
                <a:solidFill>
                  <a:srgbClr val="000000"/>
                </a:solidFill>
                <a:latin typeface="Trebuchet MS"/>
              </a:rPr>
              <a:t>GDB </a:t>
            </a:r>
            <a:r>
              <a:rPr lang="zh-CN" altLang="en-US" sz="2800" spc="-1" dirty="0">
                <a:solidFill>
                  <a:srgbClr val="000000"/>
                </a:solidFill>
                <a:latin typeface="Trebuchet MS"/>
              </a:rPr>
              <a:t>的提示符下输入</a:t>
            </a:r>
            <a:r>
              <a:rPr lang="en-US" sz="2800" b="0" strike="noStrike" spc="-1" dirty="0">
                <a:solidFill>
                  <a:srgbClr val="000000"/>
                </a:solidFill>
                <a:latin typeface="Trebuchet MS"/>
              </a:rPr>
              <a:t>:</a:t>
            </a:r>
            <a:endParaRPr lang="en-US" sz="2800" b="0" strike="noStrike" spc="-1" dirty="0">
              <a:latin typeface="Arial"/>
            </a:endParaRPr>
          </a:p>
          <a:p>
            <a:pPr marL="457200">
              <a:lnSpc>
                <a:spcPct val="100000"/>
              </a:lnSpc>
              <a:spcBef>
                <a:spcPts val="561"/>
              </a:spcBef>
            </a:pPr>
            <a:r>
              <a:rPr lang="en-US" sz="2800" b="0" strike="noStrike" spc="-1" dirty="0">
                <a:solidFill>
                  <a:srgbClr val="000000"/>
                </a:solidFill>
                <a:latin typeface="Trebuchet MS"/>
              </a:rPr>
              <a:t>		</a:t>
            </a:r>
            <a:r>
              <a:rPr lang="en-US" sz="2800" b="1" strike="noStrike" spc="-1" dirty="0">
                <a:solidFill>
                  <a:srgbClr val="C0504D"/>
                </a:solidFill>
                <a:latin typeface="Courier New Bold"/>
              </a:rPr>
              <a:t>break foo</a:t>
            </a:r>
            <a:endParaRPr lang="en-US" sz="2800" b="0" strike="noStrike" spc="-1" dirty="0">
              <a:latin typeface="Arial"/>
            </a:endParaRPr>
          </a:p>
          <a:p>
            <a:pPr marL="343080" indent="-342360">
              <a:spcBef>
                <a:spcPts val="641"/>
              </a:spcBef>
              <a:buClr>
                <a:srgbClr val="000000"/>
              </a:buClr>
              <a:buFont typeface="Arial"/>
              <a:buChar char="•"/>
            </a:pPr>
            <a:r>
              <a:rPr lang="zh-CN" altLang="en-US" sz="3200" spc="-1" dirty="0">
                <a:solidFill>
                  <a:srgbClr val="000000"/>
                </a:solidFill>
                <a:latin typeface="Trebuchet MS"/>
              </a:rPr>
              <a:t>注意：内核的调试符号（</a:t>
            </a:r>
            <a:r>
              <a:rPr lang="en-US" altLang="zh-CN" sz="3200" spc="-1" dirty="0">
                <a:solidFill>
                  <a:srgbClr val="000000"/>
                </a:solidFill>
                <a:latin typeface="Trebuchet MS"/>
              </a:rPr>
              <a:t>debug symbol</a:t>
            </a:r>
            <a:r>
              <a:rPr lang="zh-CN" altLang="en-US" sz="3200" spc="-1" dirty="0">
                <a:solidFill>
                  <a:srgbClr val="000000"/>
                </a:solidFill>
                <a:latin typeface="Trebuchet MS"/>
              </a:rPr>
              <a:t>）直到你的宿主代码（</a:t>
            </a:r>
            <a:r>
              <a:rPr lang="en-US" altLang="zh-CN" sz="3200" spc="-1" dirty="0">
                <a:solidFill>
                  <a:srgbClr val="000000"/>
                </a:solidFill>
                <a:latin typeface="Trebuchet MS"/>
              </a:rPr>
              <a:t>host code</a:t>
            </a:r>
            <a:r>
              <a:rPr lang="zh-CN" altLang="en-US" sz="3200" spc="-1" dirty="0">
                <a:solidFill>
                  <a:srgbClr val="000000"/>
                </a:solidFill>
                <a:latin typeface="Trebuchet MS"/>
              </a:rPr>
              <a:t>）构建好内核后才会出现</a:t>
            </a:r>
            <a:endParaRPr lang="en-US" sz="3200" b="0" strike="noStrike" spc="-1" dirty="0">
              <a:latin typeface="Arial"/>
            </a:endParaRPr>
          </a:p>
        </p:txBody>
      </p:sp>
      <p:sp>
        <p:nvSpPr>
          <p:cNvPr id="1988" name="CustomShape 3"/>
          <p:cNvSpPr/>
          <p:nvPr/>
        </p:nvSpPr>
        <p:spPr>
          <a:xfrm>
            <a:off x="107640" y="6453360"/>
            <a:ext cx="4860720" cy="403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241"/>
              </a:spcBef>
            </a:pPr>
            <a:r>
              <a:rPr lang="zh-CN" altLang="en-US" sz="1200" b="0" strike="noStrike" spc="-1" dirty="0">
                <a:solidFill>
                  <a:srgbClr val="000000"/>
                </a:solidFill>
                <a:latin typeface="Trebuchet MS"/>
                <a:ea typeface="DejaVu Sans"/>
              </a:rPr>
              <a:t>第三方名称是其公司所有财产</a:t>
            </a:r>
            <a:endParaRPr lang="en-US" sz="1200" b="0" strike="noStrike" spc="-1" dirty="0">
              <a:latin typeface="Arial"/>
            </a:endParaRPr>
          </a:p>
        </p:txBody>
      </p:sp>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9"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4400" b="0" strike="noStrike" spc="-1" dirty="0">
                <a:solidFill>
                  <a:srgbClr val="000000"/>
                </a:solidFill>
                <a:latin typeface="Trebuchet MS"/>
              </a:rPr>
              <a:t>调试</a:t>
            </a:r>
            <a:r>
              <a:rPr lang="en-US" sz="4400" b="0" strike="noStrike" spc="-1" dirty="0">
                <a:solidFill>
                  <a:srgbClr val="000000"/>
                </a:solidFill>
                <a:latin typeface="Trebuchet MS"/>
              </a:rPr>
              <a:t> OpenCL – </a:t>
            </a:r>
            <a:r>
              <a:rPr lang="zh-CN" altLang="en-US" sz="4400" b="0" strike="noStrike" spc="-1" dirty="0">
                <a:solidFill>
                  <a:srgbClr val="000000"/>
                </a:solidFill>
                <a:latin typeface="Trebuchet MS"/>
              </a:rPr>
              <a:t>使用</a:t>
            </a:r>
            <a:r>
              <a:rPr lang="en-US" sz="4400" b="0" strike="noStrike" spc="-1" dirty="0">
                <a:solidFill>
                  <a:srgbClr val="000000"/>
                </a:solidFill>
                <a:latin typeface="Trebuchet MS"/>
              </a:rPr>
              <a:t> GDB</a:t>
            </a:r>
            <a:endParaRPr lang="en-US" sz="4400" b="0" strike="noStrike" spc="-1" dirty="0">
              <a:latin typeface="Arial"/>
            </a:endParaRPr>
          </a:p>
        </p:txBody>
      </p:sp>
      <p:sp>
        <p:nvSpPr>
          <p:cNvPr id="1990" name="CustomShape 2"/>
          <p:cNvSpPr/>
          <p:nvPr/>
        </p:nvSpPr>
        <p:spPr>
          <a:xfrm>
            <a:off x="107640" y="1600200"/>
            <a:ext cx="8856360" cy="4996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使用</a:t>
            </a:r>
            <a:r>
              <a:rPr lang="en-US" sz="3200" b="0" strike="noStrike" spc="-1" dirty="0">
                <a:solidFill>
                  <a:srgbClr val="000000"/>
                </a:solidFill>
                <a:latin typeface="Trebuchet MS"/>
              </a:rPr>
              <a:t> </a:t>
            </a:r>
            <a:r>
              <a:rPr lang="en-US" sz="3200" b="1" i="1" strike="noStrike" spc="-1" dirty="0">
                <a:solidFill>
                  <a:srgbClr val="E46C0A"/>
                </a:solidFill>
                <a:latin typeface="Trebuchet MS"/>
              </a:rPr>
              <a:t>n</a:t>
            </a:r>
            <a:r>
              <a:rPr lang="en-US" sz="3200" b="0" strike="noStrike" spc="-1" dirty="0">
                <a:solidFill>
                  <a:srgbClr val="000000"/>
                </a:solidFill>
                <a:latin typeface="Trebuchet MS"/>
              </a:rPr>
              <a:t> </a:t>
            </a:r>
            <a:r>
              <a:rPr lang="zh-CN" altLang="en-US" sz="3200" b="0" strike="noStrike" spc="-1" dirty="0">
                <a:solidFill>
                  <a:srgbClr val="000000"/>
                </a:solidFill>
                <a:latin typeface="Trebuchet MS"/>
              </a:rPr>
              <a:t>来移动到执行的下一行</a:t>
            </a:r>
            <a:endParaRPr lang="en-US" sz="32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使用</a:t>
            </a:r>
            <a:r>
              <a:rPr lang="en-US" sz="3200" b="0" strike="noStrike" spc="-1" dirty="0">
                <a:solidFill>
                  <a:srgbClr val="000000"/>
                </a:solidFill>
                <a:latin typeface="Trebuchet MS"/>
              </a:rPr>
              <a:t> </a:t>
            </a:r>
            <a:r>
              <a:rPr lang="en-US" sz="3200" b="1" i="1" strike="noStrike" spc="-1" dirty="0">
                <a:solidFill>
                  <a:srgbClr val="E46C0A"/>
                </a:solidFill>
                <a:latin typeface="Trebuchet MS"/>
              </a:rPr>
              <a:t>s</a:t>
            </a:r>
            <a:r>
              <a:rPr lang="en-US" sz="3200" b="0" strike="noStrike" spc="-1" dirty="0">
                <a:solidFill>
                  <a:srgbClr val="000000"/>
                </a:solidFill>
                <a:latin typeface="Trebuchet MS"/>
              </a:rPr>
              <a:t> </a:t>
            </a:r>
            <a:r>
              <a:rPr lang="zh-CN" altLang="en-US" sz="3200" b="0" strike="noStrike" spc="-1" dirty="0">
                <a:solidFill>
                  <a:srgbClr val="000000"/>
                </a:solidFill>
                <a:latin typeface="Trebuchet MS"/>
              </a:rPr>
              <a:t>来进入函数</a:t>
            </a:r>
            <a:endParaRPr lang="en-US" sz="32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如果遇到了段错误（</a:t>
            </a:r>
            <a:r>
              <a:rPr lang="en-US" altLang="zh-CN" sz="3200" spc="-1" dirty="0">
                <a:solidFill>
                  <a:srgbClr val="000000"/>
                </a:solidFill>
                <a:latin typeface="Trebuchet MS"/>
              </a:rPr>
              <a:t> segmentation fault</a:t>
            </a:r>
            <a:r>
              <a:rPr lang="zh-CN" altLang="en-US" sz="3200" b="0" strike="noStrike" spc="-1" dirty="0">
                <a:solidFill>
                  <a:srgbClr val="000000"/>
                </a:solidFill>
                <a:latin typeface="Trebuchet MS"/>
              </a:rPr>
              <a:t>），</a:t>
            </a:r>
            <a:r>
              <a:rPr lang="en-US" sz="3200" b="1" i="1" strike="noStrike" spc="-1" dirty="0" err="1">
                <a:solidFill>
                  <a:srgbClr val="E46C0A"/>
                </a:solidFill>
                <a:latin typeface="Trebuchet MS"/>
              </a:rPr>
              <a:t>backtrace</a:t>
            </a:r>
            <a:r>
              <a:rPr lang="en-US" sz="3200" b="0" strike="noStrike" spc="-1" dirty="0">
                <a:solidFill>
                  <a:srgbClr val="E46C0A"/>
                </a:solidFill>
                <a:latin typeface="Trebuchet MS"/>
              </a:rPr>
              <a:t> </a:t>
            </a:r>
            <a:r>
              <a:rPr lang="zh-CN" altLang="en-US" sz="3200" b="0" strike="noStrike" spc="-1" dirty="0">
                <a:solidFill>
                  <a:srgbClr val="E46C0A"/>
                </a:solidFill>
                <a:latin typeface="Trebuchet MS"/>
              </a:rPr>
              <a:t>会列出前几个执行帧</a:t>
            </a:r>
            <a:r>
              <a:rPr lang="en-US" sz="3200" b="0" strike="noStrike" spc="-1" dirty="0">
                <a:solidFill>
                  <a:srgbClr val="000000"/>
                </a:solidFill>
                <a:latin typeface="Trebuchet MS"/>
              </a:rPr>
              <a:t> </a:t>
            </a:r>
            <a:r>
              <a:rPr lang="zh-CN" altLang="en-US" sz="3200" b="0" strike="noStrike" spc="-1" dirty="0">
                <a:solidFill>
                  <a:srgbClr val="000000"/>
                </a:solidFill>
                <a:latin typeface="Trebuchet MS"/>
              </a:rPr>
              <a:t>（</a:t>
            </a:r>
            <a:r>
              <a:rPr lang="en-US" altLang="zh-CN" sz="3200" spc="-1" dirty="0">
                <a:solidFill>
                  <a:srgbClr val="000000"/>
                </a:solidFill>
                <a:latin typeface="Trebuchet MS"/>
              </a:rPr>
              <a:t> execution frames </a:t>
            </a:r>
            <a:r>
              <a:rPr lang="zh-CN" altLang="en-US" sz="3200" b="0" strike="noStrike" spc="-1" dirty="0">
                <a:solidFill>
                  <a:srgbClr val="000000"/>
                </a:solidFill>
                <a:latin typeface="Trebuchet MS"/>
              </a:rPr>
              <a:t>）</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输入</a:t>
            </a:r>
            <a:r>
              <a:rPr lang="en-US" sz="2800" b="0" strike="noStrike" spc="-1" dirty="0">
                <a:solidFill>
                  <a:srgbClr val="000000"/>
                </a:solidFill>
                <a:latin typeface="Trebuchet MS"/>
              </a:rPr>
              <a:t> </a:t>
            </a:r>
            <a:r>
              <a:rPr lang="en-US" sz="2800" b="1" i="1" strike="noStrike" spc="-1" dirty="0">
                <a:solidFill>
                  <a:srgbClr val="E46C0A"/>
                </a:solidFill>
                <a:latin typeface="Trebuchet MS"/>
              </a:rPr>
              <a:t>frame 5</a:t>
            </a:r>
            <a:r>
              <a:rPr lang="en-US" sz="2800" b="0" strike="noStrike" spc="-1" dirty="0">
                <a:solidFill>
                  <a:srgbClr val="E46C0A"/>
                </a:solidFill>
                <a:latin typeface="Trebuchet MS"/>
              </a:rPr>
              <a:t> </a:t>
            </a:r>
            <a:r>
              <a:rPr lang="zh-CN" altLang="en-US" sz="2800" b="0" strike="noStrike" spc="-1" dirty="0">
                <a:solidFill>
                  <a:srgbClr val="000000"/>
                </a:solidFill>
                <a:latin typeface="Trebuchet MS"/>
              </a:rPr>
              <a:t>就可以检查第五帧</a:t>
            </a:r>
            <a:endParaRPr lang="en-US" sz="28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使用</a:t>
            </a:r>
            <a:r>
              <a:rPr lang="en-US" sz="3200" b="0" strike="noStrike" spc="-1" dirty="0">
                <a:solidFill>
                  <a:srgbClr val="000000"/>
                </a:solidFill>
                <a:latin typeface="Trebuchet MS"/>
              </a:rPr>
              <a:t> </a:t>
            </a:r>
            <a:r>
              <a:rPr lang="en-US" sz="3200" b="1" i="1" strike="noStrike" spc="-1" dirty="0">
                <a:solidFill>
                  <a:srgbClr val="E46C0A"/>
                </a:solidFill>
                <a:latin typeface="Trebuchet MS"/>
              </a:rPr>
              <a:t>print </a:t>
            </a:r>
            <a:r>
              <a:rPr lang="en-US" sz="3200" b="1" i="1" strike="noStrike" spc="-1" dirty="0" err="1">
                <a:solidFill>
                  <a:srgbClr val="E46C0A"/>
                </a:solidFill>
                <a:latin typeface="Trebuchet MS"/>
              </a:rPr>
              <a:t>varname</a:t>
            </a:r>
            <a:r>
              <a:rPr lang="en-US" sz="3200" b="0" strike="noStrike" spc="-1" dirty="0">
                <a:solidFill>
                  <a:srgbClr val="E46C0A"/>
                </a:solidFill>
                <a:latin typeface="Trebuchet MS"/>
              </a:rPr>
              <a:t> </a:t>
            </a:r>
            <a:r>
              <a:rPr lang="zh-CN" altLang="en-US" sz="3200" b="0" strike="noStrike" spc="-1" dirty="0">
                <a:solidFill>
                  <a:srgbClr val="000000"/>
                </a:solidFill>
                <a:latin typeface="Trebuchet MS"/>
              </a:rPr>
              <a:t>可以输出当前的变量值</a:t>
            </a:r>
            <a:endParaRPr lang="en-US" altLang="zh-CN" sz="3200" b="0" strike="noStrike" spc="-1" dirty="0">
              <a:solidFill>
                <a:srgbClr val="000000"/>
              </a:solidFill>
              <a:latin typeface="Trebuchet MS"/>
            </a:endParaRPr>
          </a:p>
          <a:p>
            <a:pPr marL="720">
              <a:lnSpc>
                <a:spcPct val="100000"/>
              </a:lnSpc>
              <a:spcBef>
                <a:spcPts val="641"/>
              </a:spcBef>
              <a:buClr>
                <a:srgbClr val="000000"/>
              </a:buClr>
            </a:pPr>
            <a:r>
              <a:rPr lang="zh-CN" altLang="en-US" sz="2000" spc="-1" dirty="0">
                <a:solidFill>
                  <a:srgbClr val="000000"/>
                </a:solidFill>
                <a:latin typeface="Trebuchet MS"/>
              </a:rPr>
              <a:t>译者注：</a:t>
            </a:r>
            <a:r>
              <a:rPr lang="en-US" altLang="zh-CN" sz="2000" b="0" strike="noStrike" spc="-1" dirty="0" err="1">
                <a:solidFill>
                  <a:srgbClr val="000000"/>
                </a:solidFill>
                <a:latin typeface="Trebuchet MS"/>
              </a:rPr>
              <a:t>varname</a:t>
            </a:r>
            <a:r>
              <a:rPr lang="en-US" altLang="zh-CN" sz="2000" b="0" strike="noStrike" spc="-1" dirty="0">
                <a:solidFill>
                  <a:srgbClr val="000000"/>
                </a:solidFill>
                <a:latin typeface="Trebuchet MS"/>
              </a:rPr>
              <a:t> </a:t>
            </a:r>
            <a:r>
              <a:rPr lang="zh-CN" altLang="en-US" sz="2000" b="0" strike="noStrike" spc="-1" dirty="0">
                <a:solidFill>
                  <a:srgbClr val="000000"/>
                </a:solidFill>
                <a:latin typeface="Trebuchet MS"/>
              </a:rPr>
              <a:t>就是变量名，输入哪个变量就可以显示哪个变量的名字</a:t>
            </a:r>
            <a:endParaRPr lang="en-US" sz="2000" b="0" strike="noStrike" spc="-1" dirty="0">
              <a:latin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8"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这是一个异构的世界</a:t>
            </a:r>
            <a:endParaRPr lang="en-US" sz="4400" b="0" strike="noStrike" spc="-1">
              <a:latin typeface="Arial"/>
            </a:endParaRPr>
          </a:p>
        </p:txBody>
      </p:sp>
      <p:sp>
        <p:nvSpPr>
          <p:cNvPr id="469" name="CustomShape 2"/>
          <p:cNvSpPr/>
          <p:nvPr/>
        </p:nvSpPr>
        <p:spPr>
          <a:xfrm>
            <a:off x="251640" y="5229360"/>
            <a:ext cx="8496360" cy="1287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rmAutofit/>
          </a:bodyPr>
          <a:lstStyle/>
          <a:p>
            <a:pPr>
              <a:lnSpc>
                <a:spcPct val="100000"/>
              </a:lnSpc>
              <a:spcBef>
                <a:spcPts val="479"/>
              </a:spcBef>
            </a:pPr>
            <a:r>
              <a:rPr lang="en-US" sz="2400" b="1" strike="noStrike" spc="-1">
                <a:solidFill>
                  <a:srgbClr val="000000"/>
                </a:solidFill>
                <a:latin typeface="Trebuchet MS"/>
                <a:ea typeface="Noto Sans CJK SC"/>
              </a:rPr>
              <a:t>OpenCL 允许开发者写一份可以移植的代码，在不同平台上都可以使用所有的资源。</a:t>
            </a:r>
            <a:endParaRPr lang="en-US" sz="2400" b="0" strike="noStrike" spc="-1">
              <a:latin typeface="Arial"/>
            </a:endParaRPr>
          </a:p>
        </p:txBody>
      </p:sp>
      <p:sp>
        <p:nvSpPr>
          <p:cNvPr id="470" name="CustomShape 3"/>
          <p:cNvSpPr/>
          <p:nvPr/>
        </p:nvSpPr>
        <p:spPr>
          <a:xfrm>
            <a:off x="323640" y="1556640"/>
            <a:ext cx="4039560" cy="3950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561"/>
              </a:spcBef>
            </a:pPr>
            <a:r>
              <a:rPr lang="en-US" sz="2800" b="0" strike="noStrike" spc="-1">
                <a:solidFill>
                  <a:srgbClr val="000000"/>
                </a:solidFill>
                <a:latin typeface="Trebuchet MS"/>
              </a:rPr>
              <a:t>现代的计算平台包括</a:t>
            </a:r>
            <a:endParaRPr lang="en-US" sz="2800" b="0" strike="noStrike" spc="-1">
              <a:latin typeface="Arial"/>
            </a:endParaRPr>
          </a:p>
          <a:p>
            <a:pPr marL="343080" indent="-342360">
              <a:lnSpc>
                <a:spcPct val="100000"/>
              </a:lnSpc>
              <a:spcBef>
                <a:spcPts val="561"/>
              </a:spcBef>
              <a:buClr>
                <a:srgbClr val="000000"/>
              </a:buClr>
              <a:buFont typeface="Arial"/>
              <a:buChar char="•"/>
            </a:pPr>
            <a:r>
              <a:rPr lang="en-US" sz="2800" b="0" strike="noStrike" spc="-1">
                <a:solidFill>
                  <a:srgbClr val="000000"/>
                </a:solidFill>
                <a:latin typeface="Trebuchet MS"/>
              </a:rPr>
              <a:t>一个或多个 CPU</a:t>
            </a:r>
            <a:endParaRPr lang="en-US" sz="2800" b="0" strike="noStrike" spc="-1">
              <a:latin typeface="Arial"/>
            </a:endParaRPr>
          </a:p>
          <a:p>
            <a:pPr marL="343080" indent="-342360">
              <a:lnSpc>
                <a:spcPct val="100000"/>
              </a:lnSpc>
              <a:spcBef>
                <a:spcPts val="561"/>
              </a:spcBef>
              <a:buClr>
                <a:srgbClr val="000000"/>
              </a:buClr>
              <a:buFont typeface="Arial"/>
              <a:buChar char="•"/>
            </a:pPr>
            <a:r>
              <a:rPr lang="en-US" sz="2800" b="0" strike="noStrike" spc="-1">
                <a:solidFill>
                  <a:srgbClr val="000000"/>
                </a:solidFill>
                <a:latin typeface="Trebuchet MS"/>
              </a:rPr>
              <a:t>一个或多个 GPU</a:t>
            </a:r>
            <a:endParaRPr lang="en-US" sz="2800" b="0" strike="noStrike" spc="-1">
              <a:latin typeface="Arial"/>
            </a:endParaRPr>
          </a:p>
          <a:p>
            <a:pPr marL="343080" indent="-342360">
              <a:lnSpc>
                <a:spcPct val="100000"/>
              </a:lnSpc>
              <a:spcBef>
                <a:spcPts val="561"/>
              </a:spcBef>
              <a:buClr>
                <a:srgbClr val="000000"/>
              </a:buClr>
              <a:buFont typeface="Arial"/>
              <a:buChar char="•"/>
            </a:pPr>
            <a:r>
              <a:rPr lang="en-US" sz="2800" b="0" strike="noStrike" spc="-1">
                <a:solidFill>
                  <a:srgbClr val="000000"/>
                </a:solidFill>
                <a:latin typeface="Trebuchet MS"/>
              </a:rPr>
              <a:t>DSP 处理器</a:t>
            </a:r>
            <a:endParaRPr lang="en-US" sz="2800" b="0" strike="noStrike" spc="-1">
              <a:latin typeface="Arial"/>
            </a:endParaRPr>
          </a:p>
          <a:p>
            <a:pPr marL="343080" indent="-342360">
              <a:lnSpc>
                <a:spcPct val="100000"/>
              </a:lnSpc>
              <a:spcBef>
                <a:spcPts val="561"/>
              </a:spcBef>
              <a:buClr>
                <a:srgbClr val="000000"/>
              </a:buClr>
              <a:buFont typeface="Arial"/>
              <a:buChar char="•"/>
            </a:pPr>
            <a:r>
              <a:rPr lang="en-US" sz="2800" b="0" strike="noStrike" spc="-1">
                <a:solidFill>
                  <a:srgbClr val="000000"/>
                </a:solidFill>
                <a:latin typeface="Trebuchet MS"/>
              </a:rPr>
              <a:t>加速器(accelerator)</a:t>
            </a:r>
            <a:endParaRPr lang="en-US" sz="2800" b="0" strike="noStrike" spc="-1">
              <a:latin typeface="Arial"/>
            </a:endParaRPr>
          </a:p>
          <a:p>
            <a:pPr marL="343080" indent="-342360">
              <a:lnSpc>
                <a:spcPct val="100000"/>
              </a:lnSpc>
              <a:spcBef>
                <a:spcPts val="561"/>
              </a:spcBef>
              <a:buClr>
                <a:srgbClr val="000000"/>
              </a:buClr>
              <a:buFont typeface="Arial"/>
              <a:buChar char="•"/>
            </a:pPr>
            <a:r>
              <a:rPr lang="en-US" sz="2800" b="0" strike="noStrike" spc="-1">
                <a:solidFill>
                  <a:srgbClr val="000000"/>
                </a:solidFill>
                <a:latin typeface="Trebuchet MS"/>
              </a:rPr>
              <a:t>… 其他的</a:t>
            </a:r>
            <a:endParaRPr lang="en-US" sz="2800" b="0" strike="noStrike" spc="-1">
              <a:latin typeface="Arial"/>
            </a:endParaRPr>
          </a:p>
        </p:txBody>
      </p:sp>
      <p:sp>
        <p:nvSpPr>
          <p:cNvPr id="471" name="CustomShape 4"/>
          <p:cNvSpPr/>
          <p:nvPr/>
        </p:nvSpPr>
        <p:spPr>
          <a:xfrm>
            <a:off x="4428000" y="3357000"/>
            <a:ext cx="4607640" cy="2150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561"/>
              </a:spcBef>
            </a:pPr>
            <a:r>
              <a:rPr lang="en-US" sz="2800" b="0" strike="noStrike" spc="-1">
                <a:solidFill>
                  <a:srgbClr val="000000"/>
                </a:solidFill>
                <a:latin typeface="Trebuchet MS"/>
              </a:rPr>
              <a:t>例：三星® Exynos 5:</a:t>
            </a:r>
            <a:endParaRPr lang="en-US" sz="2800" b="0" strike="noStrike" spc="-1">
              <a:latin typeface="Arial"/>
            </a:endParaRPr>
          </a:p>
          <a:p>
            <a:pPr marL="343080" indent="-342360">
              <a:lnSpc>
                <a:spcPct val="100000"/>
              </a:lnSpc>
              <a:spcBef>
                <a:spcPts val="561"/>
              </a:spcBef>
              <a:buClr>
                <a:srgbClr val="000000"/>
              </a:buClr>
              <a:buFont typeface="Arial"/>
              <a:buChar char="•"/>
            </a:pPr>
            <a:r>
              <a:rPr lang="en-US" sz="2800" b="0" strike="noStrike" spc="-1">
                <a:solidFill>
                  <a:srgbClr val="000000"/>
                </a:solidFill>
                <a:latin typeface="Trebuchet MS"/>
              </a:rPr>
              <a:t>双核 ARM A15 1.7GHz,  Mali T604 GPU</a:t>
            </a:r>
            <a:endParaRPr lang="en-US" sz="2800" b="0" strike="noStrike" spc="-1">
              <a:latin typeface="Arial"/>
            </a:endParaRPr>
          </a:p>
          <a:p>
            <a:pPr>
              <a:lnSpc>
                <a:spcPct val="100000"/>
              </a:lnSpc>
              <a:spcBef>
                <a:spcPts val="561"/>
              </a:spcBef>
            </a:pPr>
            <a:r>
              <a:rPr lang="en-US" sz="2800" b="0" strike="noStrike" spc="-1">
                <a:solidFill>
                  <a:srgbClr val="FF6600"/>
                </a:solidFill>
                <a:latin typeface="Trebuchet MS"/>
              </a:rPr>
              <a:t>例： Intel XXX with IRIS</a:t>
            </a:r>
            <a:endParaRPr lang="en-US" sz="2800" b="0" strike="noStrike" spc="-1">
              <a:latin typeface="Arial"/>
            </a:endParaRPr>
          </a:p>
        </p:txBody>
      </p:sp>
      <p:pic>
        <p:nvPicPr>
          <p:cNvPr id="472" name="Picture 8"/>
          <p:cNvPicPr/>
          <p:nvPr/>
        </p:nvPicPr>
        <p:blipFill>
          <a:blip r:embed="rId2"/>
          <a:stretch/>
        </p:blipFill>
        <p:spPr>
          <a:xfrm>
            <a:off x="5737320" y="1412640"/>
            <a:ext cx="1833480" cy="1364040"/>
          </a:xfrm>
          <a:prstGeom prst="rect">
            <a:avLst/>
          </a:prstGeom>
          <a:ln>
            <a:noFill/>
          </a:ln>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1"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dirty="0" err="1">
                <a:solidFill>
                  <a:srgbClr val="000000"/>
                </a:solidFill>
                <a:latin typeface="Trebuchet MS"/>
              </a:rPr>
              <a:t>Oclgrind</a:t>
            </a:r>
            <a:endParaRPr lang="en-US" sz="4400" b="0" strike="noStrike" spc="-1" dirty="0">
              <a:latin typeface="Arial"/>
            </a:endParaRPr>
          </a:p>
        </p:txBody>
      </p:sp>
      <p:sp>
        <p:nvSpPr>
          <p:cNvPr id="1992" name="CustomShape 2"/>
          <p:cNvSpPr/>
          <p:nvPr/>
        </p:nvSpPr>
        <p:spPr>
          <a:xfrm>
            <a:off x="457200" y="1600200"/>
            <a:ext cx="8228880" cy="4996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marL="343080" indent="-342360">
              <a:lnSpc>
                <a:spcPct val="110000"/>
              </a:lnSpc>
              <a:spcBef>
                <a:spcPts val="641"/>
              </a:spcBef>
              <a:buClr>
                <a:srgbClr val="000000"/>
              </a:buClr>
              <a:buFont typeface="Arial"/>
              <a:buChar char="•"/>
            </a:pPr>
            <a:r>
              <a:rPr lang="zh-CN" altLang="en-US" sz="3200" b="0" strike="noStrike" spc="-1" dirty="0">
                <a:solidFill>
                  <a:srgbClr val="000000"/>
                </a:solidFill>
                <a:latin typeface="Trebuchet MS"/>
              </a:rPr>
              <a:t>一个 </a:t>
            </a:r>
            <a:r>
              <a:rPr lang="en-US" sz="3200" b="0" strike="noStrike" spc="-1" dirty="0">
                <a:solidFill>
                  <a:srgbClr val="000000"/>
                </a:solidFill>
                <a:latin typeface="Trebuchet MS"/>
              </a:rPr>
              <a:t>SPIR </a:t>
            </a:r>
            <a:r>
              <a:rPr lang="zh-CN" altLang="en-US" sz="3200" b="0" strike="noStrike" spc="-1" dirty="0">
                <a:solidFill>
                  <a:srgbClr val="000000"/>
                </a:solidFill>
                <a:latin typeface="Trebuchet MS"/>
              </a:rPr>
              <a:t>解释器（</a:t>
            </a:r>
            <a:r>
              <a:rPr lang="en-US" altLang="zh-CN" sz="3200" b="0" strike="noStrike" spc="-1" dirty="0">
                <a:solidFill>
                  <a:srgbClr val="000000"/>
                </a:solidFill>
                <a:latin typeface="Trebuchet MS"/>
              </a:rPr>
              <a:t>interpreter</a:t>
            </a:r>
            <a:r>
              <a:rPr lang="zh-CN" altLang="en-US" sz="3200" b="0" strike="noStrike" spc="-1" dirty="0">
                <a:solidFill>
                  <a:srgbClr val="000000"/>
                </a:solidFill>
                <a:latin typeface="Trebuchet MS"/>
              </a:rPr>
              <a:t>）和 </a:t>
            </a:r>
            <a:r>
              <a:rPr lang="en-US" altLang="zh-CN" sz="3200" b="0" strike="noStrike" spc="-1" dirty="0">
                <a:solidFill>
                  <a:srgbClr val="000000"/>
                </a:solidFill>
                <a:latin typeface="Trebuchet MS"/>
              </a:rPr>
              <a:t>OpenCL </a:t>
            </a:r>
            <a:r>
              <a:rPr lang="zh-CN" altLang="en-US" sz="3200" b="0" strike="noStrike" spc="-1" dirty="0">
                <a:solidFill>
                  <a:srgbClr val="000000"/>
                </a:solidFill>
                <a:latin typeface="Trebuchet MS"/>
              </a:rPr>
              <a:t>模拟器（</a:t>
            </a:r>
            <a:r>
              <a:rPr lang="en-US" altLang="zh-CN" sz="3200" b="0" strike="noStrike" spc="-1" dirty="0">
                <a:solidFill>
                  <a:srgbClr val="000000"/>
                </a:solidFill>
                <a:latin typeface="Trebuchet MS"/>
              </a:rPr>
              <a:t>simulator</a:t>
            </a:r>
            <a:r>
              <a:rPr lang="zh-CN" altLang="en-US" sz="3200" b="0" strike="noStrike" spc="-1" dirty="0">
                <a:solidFill>
                  <a:srgbClr val="000000"/>
                </a:solidFill>
                <a:latin typeface="Trebuchet MS"/>
              </a:rPr>
              <a:t>）</a:t>
            </a:r>
            <a:endParaRPr lang="en-US" sz="3200" b="0" strike="noStrike" spc="-1" dirty="0">
              <a:latin typeface="Arial"/>
            </a:endParaRPr>
          </a:p>
          <a:p>
            <a:pPr marL="343080" indent="-342360">
              <a:lnSpc>
                <a:spcPct val="110000"/>
              </a:lnSpc>
              <a:spcBef>
                <a:spcPts val="641"/>
              </a:spcBef>
              <a:buClr>
                <a:srgbClr val="000000"/>
              </a:buClr>
              <a:buFont typeface="Arial"/>
              <a:buChar char="•"/>
            </a:pPr>
            <a:r>
              <a:rPr lang="zh-CN" altLang="en-US" sz="3200" b="0" strike="noStrike" spc="-1" dirty="0">
                <a:solidFill>
                  <a:srgbClr val="000000"/>
                </a:solidFill>
                <a:latin typeface="Trebuchet MS"/>
              </a:rPr>
              <a:t>由布里斯托尔大学（</a:t>
            </a:r>
            <a:r>
              <a:rPr lang="en-US" altLang="zh-CN" sz="3200" spc="-1" dirty="0">
                <a:solidFill>
                  <a:srgbClr val="000000"/>
                </a:solidFill>
                <a:latin typeface="Trebuchet MS"/>
              </a:rPr>
              <a:t> University of Bristol </a:t>
            </a:r>
            <a:r>
              <a:rPr lang="zh-CN" altLang="en-US" sz="3200" b="0" strike="noStrike" spc="-1" dirty="0">
                <a:solidFill>
                  <a:srgbClr val="000000"/>
                </a:solidFill>
                <a:latin typeface="Trebuchet MS"/>
              </a:rPr>
              <a:t>）</a:t>
            </a:r>
            <a:endParaRPr lang="en-US" sz="3200" b="0" strike="noStrike" spc="-1" dirty="0">
              <a:latin typeface="Arial"/>
            </a:endParaRPr>
          </a:p>
          <a:p>
            <a:pPr marL="343080" indent="-342360">
              <a:lnSpc>
                <a:spcPct val="110000"/>
              </a:lnSpc>
              <a:spcBef>
                <a:spcPts val="641"/>
              </a:spcBef>
              <a:buClr>
                <a:srgbClr val="000000"/>
              </a:buClr>
              <a:buFont typeface="Arial"/>
              <a:buChar char="•"/>
            </a:pPr>
            <a:r>
              <a:rPr lang="zh-CN" altLang="en-US" sz="3200" b="0" strike="noStrike" spc="-1" dirty="0">
                <a:solidFill>
                  <a:srgbClr val="000000"/>
                </a:solidFill>
                <a:latin typeface="Trebuchet MS"/>
              </a:rPr>
              <a:t>在模拟环境中运行</a:t>
            </a:r>
            <a:r>
              <a:rPr lang="en-US" sz="3200" b="0" strike="noStrike" spc="-1" dirty="0">
                <a:solidFill>
                  <a:srgbClr val="000000"/>
                </a:solidFill>
                <a:latin typeface="Trebuchet MS"/>
              </a:rPr>
              <a:t> OpenCL </a:t>
            </a:r>
            <a:r>
              <a:rPr lang="zh-CN" altLang="en-US" sz="3200" b="0" strike="noStrike" spc="-1" dirty="0">
                <a:solidFill>
                  <a:srgbClr val="000000"/>
                </a:solidFill>
                <a:latin typeface="Trebuchet MS"/>
              </a:rPr>
              <a:t>核函数（</a:t>
            </a:r>
            <a:r>
              <a:rPr lang="en-US" altLang="zh-CN" sz="3200" b="0" strike="noStrike" spc="-1" dirty="0">
                <a:solidFill>
                  <a:srgbClr val="000000"/>
                </a:solidFill>
                <a:latin typeface="Trebuchet MS"/>
              </a:rPr>
              <a:t>kernel</a:t>
            </a:r>
            <a:r>
              <a:rPr lang="zh-CN" altLang="en-US" sz="3200" b="0" strike="noStrike" spc="-1" dirty="0">
                <a:solidFill>
                  <a:srgbClr val="000000"/>
                </a:solidFill>
                <a:latin typeface="Trebuchet MS"/>
              </a:rPr>
              <a:t>）来捕获各种</a:t>
            </a:r>
            <a:r>
              <a:rPr lang="en-US" sz="3200" b="0" strike="noStrike" spc="-1" dirty="0">
                <a:solidFill>
                  <a:srgbClr val="000000"/>
                </a:solidFill>
                <a:latin typeface="Trebuchet MS"/>
              </a:rPr>
              <a:t> bugs:</a:t>
            </a:r>
            <a:endParaRPr lang="en-US" sz="3200" b="0" strike="noStrike" spc="-1" dirty="0">
              <a:latin typeface="Arial"/>
            </a:endParaRPr>
          </a:p>
          <a:p>
            <a:pPr marL="743040" lvl="1" indent="-285120">
              <a:lnSpc>
                <a:spcPct val="110000"/>
              </a:lnSpc>
              <a:spcBef>
                <a:spcPts val="561"/>
              </a:spcBef>
              <a:buClr>
                <a:srgbClr val="3366FF"/>
              </a:buClr>
              <a:buFont typeface="Arial"/>
              <a:buChar char="–"/>
            </a:pPr>
            <a:r>
              <a:rPr lang="en-US" sz="2800" b="1" strike="noStrike" spc="-1" dirty="0" err="1">
                <a:solidFill>
                  <a:srgbClr val="3366FF"/>
                </a:solidFill>
                <a:latin typeface="Courier New"/>
              </a:rPr>
              <a:t>oclgrind</a:t>
            </a:r>
            <a:r>
              <a:rPr lang="en-US" sz="2800" b="1" strike="noStrike" spc="-1" dirty="0">
                <a:solidFill>
                  <a:srgbClr val="3366FF"/>
                </a:solidFill>
                <a:latin typeface="Courier New"/>
              </a:rPr>
              <a:t> ./application</a:t>
            </a:r>
            <a:endParaRPr lang="en-US" sz="2800" b="0" strike="noStrike" spc="-1" dirty="0">
              <a:latin typeface="Arial"/>
            </a:endParaRPr>
          </a:p>
          <a:p>
            <a:pPr marL="743040" lvl="1" indent="-285120">
              <a:lnSpc>
                <a:spcPct val="110000"/>
              </a:lnSpc>
              <a:spcBef>
                <a:spcPts val="561"/>
              </a:spcBef>
              <a:buClr>
                <a:srgbClr val="000000"/>
              </a:buClr>
              <a:buFont typeface="Arial"/>
              <a:buChar char="–"/>
            </a:pPr>
            <a:r>
              <a:rPr lang="zh-CN" altLang="en-US" sz="2800" spc="-1" dirty="0">
                <a:solidFill>
                  <a:srgbClr val="000000"/>
                </a:solidFill>
                <a:latin typeface="Trebuchet MS"/>
              </a:rPr>
              <a:t>无效内存访问</a:t>
            </a:r>
            <a:endParaRPr lang="en-US" sz="28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数据竞争</a:t>
            </a:r>
            <a:r>
              <a:rPr lang="en-US" sz="2800" b="0" strike="noStrike" spc="-1" dirty="0">
                <a:solidFill>
                  <a:srgbClr val="000000"/>
                </a:solidFill>
                <a:latin typeface="Trebuchet MS"/>
              </a:rPr>
              <a:t> (</a:t>
            </a:r>
            <a:r>
              <a:rPr lang="en-US" sz="2800" b="1" strike="noStrike" spc="-1" dirty="0">
                <a:solidFill>
                  <a:srgbClr val="3366FF"/>
                </a:solidFill>
                <a:latin typeface="Courier New"/>
              </a:rPr>
              <a:t>--data-races</a:t>
            </a:r>
            <a:r>
              <a:rPr lang="en-US" sz="2800" b="0" strike="noStrike" spc="-1" dirty="0">
                <a:solidFill>
                  <a:srgbClr val="000000"/>
                </a:solidFill>
                <a:latin typeface="Trebuchet MS"/>
              </a:rPr>
              <a:t>)</a:t>
            </a:r>
            <a:endParaRPr lang="en-US" sz="28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工作组拆散（</a:t>
            </a:r>
            <a:r>
              <a:rPr lang="en-US" altLang="zh-CN" sz="2800" spc="-1" dirty="0">
                <a:solidFill>
                  <a:srgbClr val="000000"/>
                </a:solidFill>
                <a:latin typeface="Trebuchet MS"/>
              </a:rPr>
              <a:t> Work-group divergence </a:t>
            </a:r>
            <a:r>
              <a:rPr lang="zh-CN" altLang="en-US" sz="2800" b="0" strike="noStrike" spc="-1" dirty="0">
                <a:solidFill>
                  <a:srgbClr val="000000"/>
                </a:solidFill>
                <a:latin typeface="Trebuchet MS"/>
              </a:rPr>
              <a:t>）</a:t>
            </a:r>
            <a:endParaRPr lang="en-US" sz="28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运行时接口错误信息（</a:t>
            </a:r>
            <a:r>
              <a:rPr lang="en-US" altLang="zh-CN" sz="2800" spc="-1" dirty="0">
                <a:solidFill>
                  <a:srgbClr val="000000"/>
                </a:solidFill>
                <a:latin typeface="Trebuchet MS"/>
              </a:rPr>
              <a:t> Runtime API errors </a:t>
            </a:r>
            <a:r>
              <a:rPr lang="zh-CN" altLang="en-US" sz="2800" b="0" strike="noStrike" spc="-1" dirty="0">
                <a:solidFill>
                  <a:srgbClr val="000000"/>
                </a:solidFill>
                <a:latin typeface="Trebuchet MS"/>
              </a:rPr>
              <a:t>）</a:t>
            </a:r>
            <a:r>
              <a:rPr lang="en-US" sz="2800" b="0" strike="noStrike" spc="-1" dirty="0">
                <a:solidFill>
                  <a:srgbClr val="000000"/>
                </a:solidFill>
                <a:latin typeface="Trebuchet MS"/>
              </a:rPr>
              <a:t> (</a:t>
            </a:r>
            <a:r>
              <a:rPr lang="en-US" sz="2800" b="1" strike="noStrike" spc="-1" dirty="0">
                <a:solidFill>
                  <a:srgbClr val="3366FF"/>
                </a:solidFill>
                <a:latin typeface="Courier New"/>
              </a:rPr>
              <a:t>--check-</a:t>
            </a:r>
            <a:r>
              <a:rPr lang="en-US" sz="2800" b="1" strike="noStrike" spc="-1" dirty="0" err="1">
                <a:solidFill>
                  <a:srgbClr val="3366FF"/>
                </a:solidFill>
                <a:latin typeface="Courier New"/>
              </a:rPr>
              <a:t>api</a:t>
            </a:r>
            <a:r>
              <a:rPr lang="en-US" sz="2800" b="0" strike="noStrike" spc="-1" dirty="0">
                <a:solidFill>
                  <a:srgbClr val="000000"/>
                </a:solidFill>
                <a:latin typeface="Trebuchet MS"/>
              </a:rPr>
              <a:t>)</a:t>
            </a:r>
            <a:endParaRPr lang="en-US" sz="2800" b="0" strike="noStrike" spc="-1" dirty="0">
              <a:latin typeface="Arial"/>
            </a:endParaRPr>
          </a:p>
          <a:p>
            <a:pPr marL="343080" indent="-342360">
              <a:lnSpc>
                <a:spcPct val="110000"/>
              </a:lnSpc>
              <a:spcBef>
                <a:spcPts val="641"/>
              </a:spcBef>
              <a:buClr>
                <a:srgbClr val="000000"/>
              </a:buClr>
              <a:buFont typeface="Arial"/>
              <a:buChar char="•"/>
            </a:pPr>
            <a:r>
              <a:rPr lang="zh-CN" altLang="en-US" sz="3200" b="0" strike="noStrike" spc="-1" dirty="0">
                <a:solidFill>
                  <a:srgbClr val="000000"/>
                </a:solidFill>
                <a:latin typeface="Trebuchet MS"/>
              </a:rPr>
              <a:t>同时提供 </a:t>
            </a:r>
            <a:r>
              <a:rPr lang="en-US" sz="3200" b="0" strike="noStrike" spc="-1" dirty="0">
                <a:solidFill>
                  <a:srgbClr val="000000"/>
                </a:solidFill>
                <a:latin typeface="Trebuchet MS"/>
              </a:rPr>
              <a:t>GDB </a:t>
            </a:r>
            <a:r>
              <a:rPr lang="zh-CN" altLang="en-US" sz="3200" b="0" strike="noStrike" spc="-1" dirty="0">
                <a:solidFill>
                  <a:srgbClr val="000000"/>
                </a:solidFill>
                <a:latin typeface="Trebuchet MS"/>
              </a:rPr>
              <a:t>风格的交互式调试器（</a:t>
            </a:r>
            <a:r>
              <a:rPr lang="en-US" altLang="zh-CN" sz="3200" spc="-1" dirty="0">
                <a:solidFill>
                  <a:srgbClr val="000000"/>
                </a:solidFill>
                <a:latin typeface="Trebuchet MS"/>
              </a:rPr>
              <a:t>interactive debugger</a:t>
            </a:r>
            <a:r>
              <a:rPr lang="zh-CN" altLang="en-US" sz="3200" b="0" strike="noStrike" spc="-1" dirty="0">
                <a:solidFill>
                  <a:srgbClr val="000000"/>
                </a:solidFill>
                <a:latin typeface="Trebuchet MS"/>
              </a:rPr>
              <a:t>）</a:t>
            </a:r>
            <a:endParaRPr lang="en-US" sz="3200" b="0" strike="noStrike" spc="-1" dirty="0">
              <a:latin typeface="Arial"/>
            </a:endParaRPr>
          </a:p>
          <a:p>
            <a:pPr marL="743040" lvl="1" indent="-285120">
              <a:lnSpc>
                <a:spcPct val="110000"/>
              </a:lnSpc>
              <a:spcBef>
                <a:spcPts val="561"/>
              </a:spcBef>
              <a:buClr>
                <a:srgbClr val="3366FF"/>
              </a:buClr>
              <a:buFont typeface="Arial"/>
              <a:buChar char="–"/>
            </a:pPr>
            <a:r>
              <a:rPr lang="en-US" sz="2800" b="1" strike="noStrike" spc="-1" dirty="0" err="1">
                <a:solidFill>
                  <a:srgbClr val="3366FF"/>
                </a:solidFill>
                <a:latin typeface="Courier New"/>
              </a:rPr>
              <a:t>oclgrind</a:t>
            </a:r>
            <a:r>
              <a:rPr lang="en-US" sz="2800" b="1" strike="noStrike" spc="-1" dirty="0">
                <a:solidFill>
                  <a:srgbClr val="3366FF"/>
                </a:solidFill>
                <a:latin typeface="Courier New"/>
              </a:rPr>
              <a:t> –</a:t>
            </a:r>
            <a:r>
              <a:rPr lang="en-US" sz="2800" b="1" strike="noStrike" spc="-1" dirty="0" err="1">
                <a:solidFill>
                  <a:srgbClr val="3366FF"/>
                </a:solidFill>
                <a:latin typeface="Courier New"/>
              </a:rPr>
              <a:t>i</a:t>
            </a:r>
            <a:r>
              <a:rPr lang="en-US" sz="2800" b="1" strike="noStrike" spc="-1" dirty="0">
                <a:solidFill>
                  <a:srgbClr val="3366FF"/>
                </a:solidFill>
                <a:latin typeface="Courier New"/>
              </a:rPr>
              <a:t> ./application</a:t>
            </a:r>
            <a:endParaRPr lang="en-US" sz="2800" b="0" strike="noStrike" spc="-1" dirty="0">
              <a:latin typeface="Arial"/>
            </a:endParaRPr>
          </a:p>
          <a:p>
            <a:pPr marL="343080" indent="-342360">
              <a:lnSpc>
                <a:spcPct val="110000"/>
              </a:lnSpc>
              <a:spcBef>
                <a:spcPts val="641"/>
              </a:spcBef>
              <a:buClr>
                <a:srgbClr val="000000"/>
              </a:buClr>
              <a:buFont typeface="Arial"/>
              <a:buChar char="•"/>
            </a:pPr>
            <a:r>
              <a:rPr lang="zh-CN" altLang="en-US" sz="3200" b="0" strike="noStrike" spc="-1" dirty="0">
                <a:solidFill>
                  <a:srgbClr val="000000"/>
                </a:solidFill>
                <a:latin typeface="Trebuchet MS"/>
              </a:rPr>
              <a:t>更多信息请访问 </a:t>
            </a:r>
            <a:r>
              <a:rPr lang="en-US" sz="3200" b="0" u="sng" strike="noStrike" spc="-1" dirty="0" err="1">
                <a:solidFill>
                  <a:srgbClr val="0000FF"/>
                </a:solidFill>
                <a:uFillTx/>
                <a:latin typeface="Trebuchet MS"/>
                <a:hlinkClick r:id="rId2"/>
              </a:rPr>
              <a:t>Oclgrind</a:t>
            </a:r>
            <a:r>
              <a:rPr lang="en-US" sz="3200" b="0" u="sng" strike="noStrike" spc="-1" dirty="0">
                <a:solidFill>
                  <a:srgbClr val="0000FF"/>
                </a:solidFill>
                <a:uFillTx/>
                <a:latin typeface="Trebuchet MS"/>
                <a:hlinkClick r:id="rId2"/>
              </a:rPr>
              <a:t> </a:t>
            </a:r>
            <a:r>
              <a:rPr lang="zh-CN" altLang="en-US" sz="3200" b="0" u="sng" strike="noStrike" spc="-1" dirty="0">
                <a:solidFill>
                  <a:srgbClr val="0000FF"/>
                </a:solidFill>
                <a:uFillTx/>
                <a:latin typeface="Trebuchet MS"/>
                <a:hlinkClick r:id="rId2"/>
              </a:rPr>
              <a:t>官方网站</a:t>
            </a:r>
            <a:endParaRPr lang="en-US" sz="3200" b="0" strike="noStrike" spc="-1" dirty="0">
              <a:latin typeface="Arial"/>
            </a:endParaRPr>
          </a:p>
        </p:txBody>
      </p:sp>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3"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GPUVerify</a:t>
            </a:r>
            <a:endParaRPr lang="en-US" sz="4400" b="0" strike="noStrike" spc="-1">
              <a:latin typeface="Arial"/>
            </a:endParaRPr>
          </a:p>
        </p:txBody>
      </p:sp>
      <p:sp>
        <p:nvSpPr>
          <p:cNvPr id="1994"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检测 </a:t>
            </a:r>
            <a:r>
              <a:rPr lang="en-US" altLang="zh-CN" sz="3200" b="0" strike="noStrike" spc="-1" dirty="0">
                <a:solidFill>
                  <a:srgbClr val="000000"/>
                </a:solidFill>
                <a:latin typeface="Trebuchet MS"/>
              </a:rPr>
              <a:t>OpenCL </a:t>
            </a:r>
            <a:r>
              <a:rPr lang="zh-CN" altLang="en-US" sz="3200" b="0" strike="noStrike" spc="-1" dirty="0">
                <a:solidFill>
                  <a:srgbClr val="000000"/>
                </a:solidFill>
                <a:latin typeface="Trebuchet MS"/>
              </a:rPr>
              <a:t>程序中的数据竞争（</a:t>
            </a:r>
            <a:r>
              <a:rPr lang="en-US" altLang="zh-CN" sz="3200" b="0" strike="noStrike" spc="-1" dirty="0">
                <a:solidFill>
                  <a:srgbClr val="000000"/>
                </a:solidFill>
                <a:latin typeface="Trebuchet MS"/>
              </a:rPr>
              <a:t>data-races</a:t>
            </a:r>
            <a:r>
              <a:rPr lang="zh-CN" altLang="en-US" sz="3200" b="0" strike="noStrike" spc="-1" dirty="0">
                <a:solidFill>
                  <a:srgbClr val="000000"/>
                </a:solidFill>
                <a:latin typeface="Trebuchet MS"/>
              </a:rPr>
              <a:t>）的有用工具</a:t>
            </a:r>
            <a:endParaRPr lang="en-US" sz="32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帝国理工学院（</a:t>
            </a:r>
            <a:r>
              <a:rPr lang="en-US" altLang="zh-CN" sz="3200" spc="-1" dirty="0">
                <a:solidFill>
                  <a:srgbClr val="000000"/>
                </a:solidFill>
                <a:latin typeface="Trebuchet MS"/>
              </a:rPr>
              <a:t> Imperial College </a:t>
            </a:r>
            <a:r>
              <a:rPr lang="zh-CN" altLang="en-US" sz="3200" b="0" strike="noStrike" spc="-1" dirty="0">
                <a:solidFill>
                  <a:srgbClr val="000000"/>
                </a:solidFill>
                <a:latin typeface="Trebuchet MS"/>
              </a:rPr>
              <a:t>）开发，</a:t>
            </a:r>
            <a:r>
              <a:rPr lang="en-US" altLang="zh-CN" sz="3200" b="0" strike="noStrike" spc="-1" dirty="0">
                <a:solidFill>
                  <a:srgbClr val="000000"/>
                </a:solidFill>
                <a:latin typeface="Trebuchet MS"/>
              </a:rPr>
              <a:t>CARP </a:t>
            </a:r>
            <a:r>
              <a:rPr lang="zh-CN" altLang="en-US" sz="3200" b="0" strike="noStrike" spc="-1" dirty="0">
                <a:solidFill>
                  <a:srgbClr val="000000"/>
                </a:solidFill>
                <a:latin typeface="Trebuchet MS"/>
              </a:rPr>
              <a:t>计划的一部分</a:t>
            </a:r>
            <a:endParaRPr lang="en-US" sz="32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利用统计分析来验证核函数（</a:t>
            </a:r>
            <a:r>
              <a:rPr lang="en-US" altLang="zh-CN" sz="3200" b="0" strike="noStrike" spc="-1" dirty="0">
                <a:solidFill>
                  <a:srgbClr val="000000"/>
                </a:solidFill>
                <a:latin typeface="Trebuchet MS"/>
              </a:rPr>
              <a:t>kernel</a:t>
            </a:r>
            <a:r>
              <a:rPr lang="zh-CN" altLang="en-US" sz="3200" b="0" strike="noStrike" spc="-1" dirty="0">
                <a:solidFill>
                  <a:srgbClr val="000000"/>
                </a:solidFill>
                <a:latin typeface="Trebuchet MS"/>
              </a:rPr>
              <a:t>）中不存在争用（</a:t>
            </a:r>
            <a:r>
              <a:rPr lang="en-US" altLang="zh-CN" sz="3200" b="0" strike="noStrike" spc="-1" dirty="0">
                <a:solidFill>
                  <a:srgbClr val="000000"/>
                </a:solidFill>
                <a:latin typeface="Trebuchet MS"/>
              </a:rPr>
              <a:t>races</a:t>
            </a:r>
            <a:r>
              <a:rPr lang="zh-CN" altLang="en-US" sz="3200" b="0" strike="noStrike" spc="-1" dirty="0">
                <a:solidFill>
                  <a:srgbClr val="000000"/>
                </a:solidFill>
                <a:latin typeface="Trebuchet MS"/>
              </a:rPr>
              <a:t>）</a:t>
            </a:r>
            <a:endParaRPr lang="en-US" sz="32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也可以检测工作组拆散（</a:t>
            </a:r>
            <a:r>
              <a:rPr lang="en-US" altLang="zh-CN" sz="3200" spc="-1" dirty="0">
                <a:solidFill>
                  <a:srgbClr val="000000"/>
                </a:solidFill>
                <a:latin typeface="Trebuchet MS"/>
              </a:rPr>
              <a:t> work-group divergence </a:t>
            </a:r>
            <a:r>
              <a:rPr lang="zh-CN" altLang="en-US" sz="3200" b="0" strike="noStrike" spc="-1" dirty="0">
                <a:solidFill>
                  <a:srgbClr val="000000"/>
                </a:solidFill>
                <a:latin typeface="Trebuchet MS"/>
              </a:rPr>
              <a:t>）的问题</a:t>
            </a:r>
            <a:endParaRPr lang="en-US" sz="32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更多信息参考 </a:t>
            </a:r>
            <a:r>
              <a:rPr lang="en-US" sz="3200" b="0" u="sng" strike="noStrike" spc="-1" dirty="0" err="1">
                <a:solidFill>
                  <a:srgbClr val="0000FF"/>
                </a:solidFill>
                <a:uFillTx/>
                <a:latin typeface="Trebuchet MS"/>
                <a:hlinkClick r:id="rId2"/>
              </a:rPr>
              <a:t>GPUVerify</a:t>
            </a:r>
            <a:r>
              <a:rPr lang="en-US" sz="3200" b="0" u="sng" strike="noStrike" spc="-1" dirty="0">
                <a:solidFill>
                  <a:srgbClr val="0000FF"/>
                </a:solidFill>
                <a:uFillTx/>
                <a:latin typeface="Trebuchet MS"/>
                <a:hlinkClick r:id="rId2"/>
              </a:rPr>
              <a:t> </a:t>
            </a:r>
            <a:r>
              <a:rPr lang="zh-CN" altLang="en-US" sz="3200" b="0" u="sng" strike="noStrike" spc="-1" dirty="0">
                <a:solidFill>
                  <a:srgbClr val="0000FF"/>
                </a:solidFill>
                <a:uFillTx/>
                <a:latin typeface="Trebuchet MS"/>
              </a:rPr>
              <a:t>官方网站</a:t>
            </a:r>
            <a:endParaRPr lang="en-US" sz="3200" b="0" strike="noStrike" spc="-1" dirty="0">
              <a:latin typeface="Arial"/>
            </a:endParaRPr>
          </a:p>
        </p:txBody>
      </p:sp>
      <p:sp>
        <p:nvSpPr>
          <p:cNvPr id="1995" name="CustomShape 3"/>
          <p:cNvSpPr/>
          <p:nvPr/>
        </p:nvSpPr>
        <p:spPr>
          <a:xfrm>
            <a:off x="509400" y="5949360"/>
            <a:ext cx="827316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gn="ctr">
              <a:lnSpc>
                <a:spcPct val="100000"/>
              </a:lnSpc>
            </a:pPr>
            <a:r>
              <a:rPr lang="en-US" sz="1800" b="1" strike="noStrike" spc="-1">
                <a:solidFill>
                  <a:srgbClr val="3366FF"/>
                </a:solidFill>
                <a:latin typeface="Courier New"/>
                <a:ea typeface="DejaVu Sans"/>
              </a:rPr>
              <a:t>gpuverify --local_size=64,64 --num_groups=256,256 kernel.cl</a:t>
            </a:r>
            <a:endParaRPr lang="en-US" sz="1800" b="0" strike="noStrike" spc="-1">
              <a:latin typeface="Arial"/>
            </a:endParaRPr>
          </a:p>
        </p:txBody>
      </p:sp>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 name="CustomShape 1"/>
          <p:cNvSpPr/>
          <p:nvPr/>
        </p:nvSpPr>
        <p:spPr>
          <a:xfrm>
            <a:off x="457200" y="-99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4400" b="0" strike="noStrike" spc="-1" dirty="0">
                <a:solidFill>
                  <a:srgbClr val="000000"/>
                </a:solidFill>
                <a:latin typeface="Trebuchet MS"/>
              </a:rPr>
              <a:t>其他调试工具</a:t>
            </a:r>
            <a:endParaRPr lang="en-US" sz="4400" b="0" strike="noStrike" spc="-1" dirty="0">
              <a:latin typeface="Arial"/>
            </a:endParaRPr>
          </a:p>
        </p:txBody>
      </p:sp>
      <p:sp>
        <p:nvSpPr>
          <p:cNvPr id="1997" name="CustomShape 2"/>
          <p:cNvSpPr/>
          <p:nvPr/>
        </p:nvSpPr>
        <p:spPr>
          <a:xfrm>
            <a:off x="457200" y="98064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10000"/>
          </a:bodyPr>
          <a:lstStyle/>
          <a:p>
            <a:pPr marL="343080" indent="-342360">
              <a:lnSpc>
                <a:spcPct val="100000"/>
              </a:lnSpc>
              <a:spcBef>
                <a:spcPts val="641"/>
              </a:spcBef>
              <a:buClr>
                <a:srgbClr val="000000"/>
              </a:buClr>
              <a:buFont typeface="Arial"/>
              <a:buChar char="•"/>
            </a:pPr>
            <a:r>
              <a:rPr lang="en-US" sz="3200" b="0" strike="noStrike" spc="-1" dirty="0">
                <a:solidFill>
                  <a:srgbClr val="000000"/>
                </a:solidFill>
                <a:latin typeface="Trebuchet MS"/>
              </a:rPr>
              <a:t>AMD® </a:t>
            </a:r>
            <a:r>
              <a:rPr lang="en-US" sz="3200" b="0" strike="noStrike" spc="-1" dirty="0" err="1">
                <a:solidFill>
                  <a:srgbClr val="000000"/>
                </a:solidFill>
                <a:latin typeface="Trebuchet MS"/>
              </a:rPr>
              <a:t>CodeXL</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适用于</a:t>
            </a:r>
            <a:r>
              <a:rPr lang="en-US" sz="2800" b="0" strike="noStrike" spc="-1" dirty="0">
                <a:solidFill>
                  <a:srgbClr val="000000"/>
                </a:solidFill>
                <a:latin typeface="Trebuchet MS"/>
              </a:rPr>
              <a:t> AMD® APU</a:t>
            </a:r>
            <a:r>
              <a:rPr lang="zh-CN" altLang="en-US" sz="2800" b="0" strike="noStrike" spc="-1" dirty="0">
                <a:solidFill>
                  <a:srgbClr val="000000"/>
                </a:solidFill>
                <a:latin typeface="Trebuchet MS"/>
              </a:rPr>
              <a:t>、</a:t>
            </a:r>
            <a:r>
              <a:rPr lang="en-US" altLang="zh-CN" sz="2800" b="0" strike="noStrike" spc="-1" dirty="0">
                <a:solidFill>
                  <a:srgbClr val="000000"/>
                </a:solidFill>
                <a:latin typeface="Trebuchet MS"/>
              </a:rPr>
              <a:t>CPU</a:t>
            </a:r>
            <a:r>
              <a:rPr lang="zh-CN" altLang="en-US" sz="2800" b="0" strike="noStrike" spc="-1" dirty="0">
                <a:solidFill>
                  <a:srgbClr val="000000"/>
                </a:solidFill>
                <a:latin typeface="Trebuchet MS"/>
              </a:rPr>
              <a:t>、</a:t>
            </a:r>
            <a:r>
              <a:rPr lang="en-US" sz="2800" b="0" strike="noStrike" spc="-1" dirty="0">
                <a:solidFill>
                  <a:srgbClr val="000000"/>
                </a:solidFill>
                <a:latin typeface="Trebuchet MS"/>
              </a:rPr>
              <a:t>GPU</a:t>
            </a:r>
            <a:endParaRPr lang="en-US" sz="2800" b="0" strike="noStrike" spc="-1" dirty="0">
              <a:latin typeface="Arial"/>
            </a:endParaRPr>
          </a:p>
          <a:p>
            <a:pPr marL="1143000" lvl="2" indent="-22788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图形化分析器和调试器（</a:t>
            </a:r>
            <a:r>
              <a:rPr lang="en-US" altLang="zh-CN" sz="2400" spc="-1" dirty="0">
                <a:solidFill>
                  <a:srgbClr val="000000"/>
                </a:solidFill>
                <a:latin typeface="Trebuchet MS"/>
              </a:rPr>
              <a:t> Graphical Profiler and Debugger </a:t>
            </a:r>
            <a:r>
              <a:rPr lang="zh-CN" altLang="en-US" sz="2400" b="0" strike="noStrike" spc="-1" dirty="0">
                <a:solidFill>
                  <a:srgbClr val="000000"/>
                </a:solidFill>
                <a:latin typeface="Trebuchet MS"/>
              </a:rPr>
              <a:t>）</a:t>
            </a:r>
            <a:endParaRPr lang="en-US" sz="2400" b="0" strike="noStrike" spc="-1" dirty="0">
              <a:latin typeface="Arial"/>
            </a:endParaRPr>
          </a:p>
          <a:p>
            <a:pPr marL="343080" indent="-342360">
              <a:lnSpc>
                <a:spcPct val="100000"/>
              </a:lnSpc>
              <a:spcBef>
                <a:spcPts val="641"/>
              </a:spcBef>
              <a:buClr>
                <a:srgbClr val="000000"/>
              </a:buClr>
              <a:buFont typeface="Arial"/>
              <a:buChar char="•"/>
            </a:pPr>
            <a:r>
              <a:rPr lang="en-US" sz="3200" b="0" strike="noStrike" spc="-1" dirty="0">
                <a:solidFill>
                  <a:srgbClr val="000000"/>
                </a:solidFill>
                <a:latin typeface="Trebuchet MS"/>
              </a:rPr>
              <a:t>NVIDIA® </a:t>
            </a:r>
            <a:r>
              <a:rPr lang="en-US" sz="3200" b="0" strike="noStrike" spc="-1" dirty="0" err="1">
                <a:solidFill>
                  <a:srgbClr val="000000"/>
                </a:solidFill>
                <a:latin typeface="Trebuchet MS"/>
              </a:rPr>
              <a:t>Nsight</a:t>
            </a:r>
            <a:r>
              <a:rPr lang="en-US" sz="3200" b="0" strike="noStrike" spc="-1" dirty="0">
                <a:solidFill>
                  <a:srgbClr val="000000"/>
                </a:solidFill>
                <a:latin typeface="Trebuchet MS"/>
              </a:rPr>
              <a:t>™ </a:t>
            </a:r>
            <a:r>
              <a:rPr lang="zh-CN" altLang="en-US" sz="3200" b="0" strike="noStrike" spc="-1" dirty="0">
                <a:solidFill>
                  <a:srgbClr val="000000"/>
                </a:solidFill>
                <a:latin typeface="Trebuchet MS"/>
              </a:rPr>
              <a:t>开发平台</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适用于</a:t>
            </a:r>
            <a:r>
              <a:rPr lang="en-US" sz="2800" b="0" strike="noStrike" spc="-1" dirty="0">
                <a:solidFill>
                  <a:srgbClr val="000000"/>
                </a:solidFill>
                <a:latin typeface="Trebuchet MS"/>
              </a:rPr>
              <a:t> NVIDIA® GPUs</a:t>
            </a:r>
            <a:endParaRPr lang="en-US" sz="2800" b="0" strike="noStrike" spc="-1" dirty="0">
              <a:latin typeface="Arial"/>
            </a:endParaRPr>
          </a:p>
          <a:p>
            <a:pPr marL="1143000" lvl="2" indent="-22788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集成开发环境（</a:t>
            </a:r>
            <a:r>
              <a:rPr lang="en-US" altLang="zh-CN" sz="2400" b="0" strike="noStrike" spc="-1" dirty="0">
                <a:solidFill>
                  <a:srgbClr val="000000"/>
                </a:solidFill>
                <a:latin typeface="Trebuchet MS"/>
              </a:rPr>
              <a:t>IDE</a:t>
            </a:r>
            <a:r>
              <a:rPr lang="zh-CN" altLang="en-US" sz="2400" b="0" strike="noStrike" spc="-1" dirty="0">
                <a:solidFill>
                  <a:srgbClr val="000000"/>
                </a:solidFill>
                <a:latin typeface="Trebuchet MS"/>
              </a:rPr>
              <a:t>），包含分析器和调试器</a:t>
            </a:r>
            <a:endParaRPr lang="en-US" sz="2400" b="0" strike="noStrike" spc="-1" dirty="0">
              <a:latin typeface="Arial"/>
            </a:endParaRPr>
          </a:p>
          <a:p>
            <a:pPr marL="343080" indent="-342360">
              <a:lnSpc>
                <a:spcPct val="100000"/>
              </a:lnSpc>
              <a:spcBef>
                <a:spcPts val="641"/>
              </a:spcBef>
              <a:buClr>
                <a:srgbClr val="000000"/>
              </a:buClr>
              <a:buFont typeface="Arial"/>
              <a:buChar char="•"/>
            </a:pPr>
            <a:r>
              <a:rPr lang="en-US" sz="3200" b="0" strike="noStrike" spc="-1" dirty="0" err="1">
                <a:solidFill>
                  <a:srgbClr val="000000"/>
                </a:solidFill>
                <a:latin typeface="Trebuchet MS"/>
              </a:rPr>
              <a:t>GPUVerify</a:t>
            </a:r>
            <a:endParaRPr lang="en-US" sz="3200" b="0" strike="noStrike" spc="-1" dirty="0">
              <a:latin typeface="Arial"/>
            </a:endParaRPr>
          </a:p>
          <a:p>
            <a:pPr marL="743040" lvl="1" indent="-285120">
              <a:spcBef>
                <a:spcPts val="561"/>
              </a:spcBef>
              <a:buClr>
                <a:srgbClr val="000000"/>
              </a:buClr>
              <a:buFont typeface="Arial"/>
              <a:buChar char="–"/>
            </a:pPr>
            <a:r>
              <a:rPr lang="zh-CN" altLang="en-US" sz="2800" b="0" strike="noStrike" spc="-1" dirty="0">
                <a:solidFill>
                  <a:srgbClr val="000000"/>
                </a:solidFill>
                <a:latin typeface="Trebuchet MS"/>
              </a:rPr>
              <a:t>核函数格式化分析（</a:t>
            </a:r>
            <a:r>
              <a:rPr lang="en-US" altLang="zh-CN" sz="2800" spc="-1" dirty="0">
                <a:solidFill>
                  <a:srgbClr val="000000"/>
                </a:solidFill>
                <a:latin typeface="Trebuchet MS"/>
              </a:rPr>
              <a:t>Formal analysis of kernels</a:t>
            </a:r>
            <a:r>
              <a:rPr lang="zh-CN" altLang="en-US" sz="2800" b="0" strike="noStrike" spc="-1" dirty="0">
                <a:solidFill>
                  <a:srgbClr val="000000"/>
                </a:solidFill>
                <a:latin typeface="Trebuchet MS"/>
              </a:rPr>
              <a:t>）</a:t>
            </a:r>
            <a:endParaRPr lang="en-US" altLang="zh-CN" sz="2800" b="0" strike="noStrike" spc="-1" dirty="0">
              <a:solidFill>
                <a:srgbClr val="000000"/>
              </a:solidFill>
              <a:latin typeface="Trebuchet MS"/>
            </a:endParaRPr>
          </a:p>
          <a:p>
            <a:pPr marL="743040" lvl="1" indent="-285120">
              <a:lnSpc>
                <a:spcPct val="100000"/>
              </a:lnSpc>
              <a:spcBef>
                <a:spcPts val="561"/>
              </a:spcBef>
              <a:buClr>
                <a:srgbClr val="000000"/>
              </a:buClr>
              <a:buFont typeface="Arial"/>
              <a:buChar char="–"/>
            </a:pPr>
            <a:r>
              <a:rPr lang="en-US" sz="2800" b="0" u="sng" strike="noStrike" spc="-1" dirty="0">
                <a:solidFill>
                  <a:srgbClr val="0000FF"/>
                </a:solidFill>
                <a:uFillTx/>
                <a:latin typeface="Trebuchet MS"/>
                <a:hlinkClick r:id="rId2"/>
              </a:rPr>
              <a:t>http://multicore.doc.ic.ac.uk/tools/GPUVerify/</a:t>
            </a:r>
            <a:endParaRPr lang="en-US" sz="2800" b="0" strike="noStrike" spc="-1" dirty="0">
              <a:latin typeface="Arial"/>
            </a:endParaRPr>
          </a:p>
        </p:txBody>
      </p:sp>
      <p:sp>
        <p:nvSpPr>
          <p:cNvPr id="1998" name="CustomShape 3"/>
          <p:cNvSpPr/>
          <p:nvPr/>
        </p:nvSpPr>
        <p:spPr>
          <a:xfrm>
            <a:off x="5428440" y="6504120"/>
            <a:ext cx="4860720" cy="517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241"/>
              </a:spcBef>
            </a:pPr>
            <a:r>
              <a:rPr lang="zh-CN" altLang="en-US" sz="1200" b="0" strike="noStrike" spc="-1" dirty="0">
                <a:solidFill>
                  <a:srgbClr val="000000"/>
                </a:solidFill>
                <a:latin typeface="Trebuchet MS"/>
                <a:ea typeface="DejaVu Sans"/>
              </a:rPr>
              <a:t>第三方名称是其公司所有财产</a:t>
            </a:r>
            <a:endParaRPr lang="en-US" sz="1200" b="0" strike="noStrike" spc="-1" dirty="0">
              <a:latin typeface="Arial"/>
            </a:endParaRPr>
          </a:p>
        </p:txBody>
      </p:sp>
      <p:sp>
        <p:nvSpPr>
          <p:cNvPr id="1999" name="CustomShape 4"/>
          <p:cNvSpPr/>
          <p:nvPr/>
        </p:nvSpPr>
        <p:spPr>
          <a:xfrm>
            <a:off x="836640" y="5661360"/>
            <a:ext cx="5967000" cy="912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000000"/>
                </a:solidFill>
                <a:latin typeface="Trebuchet MS"/>
                <a:ea typeface="DejaVu Sans"/>
              </a:rPr>
              <a:t>Note: Debugging OpenCL is still changing rapidly - your mileage may vary when using GDB and these tools</a:t>
            </a:r>
            <a:endParaRPr lang="en-US" sz="1800" b="0" strike="noStrike" spc="-1">
              <a:latin typeface="Arial"/>
            </a:endParaRPr>
          </a:p>
        </p:txBody>
      </p:sp>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0" name="CustomShape 1"/>
          <p:cNvSpPr/>
          <p:nvPr/>
        </p:nvSpPr>
        <p:spPr>
          <a:xfrm>
            <a:off x="722160" y="4406760"/>
            <a:ext cx="7771680" cy="1361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z="4000" b="1" cap="all" spc="-1" dirty="0">
                <a:solidFill>
                  <a:srgbClr val="000000"/>
                </a:solidFill>
                <a:latin typeface="Trebuchet MS"/>
              </a:rPr>
              <a:t>将 </a:t>
            </a:r>
            <a:r>
              <a:rPr lang="en-US" sz="4000" b="1" cap="all" spc="-1" dirty="0">
                <a:solidFill>
                  <a:srgbClr val="000000"/>
                </a:solidFill>
                <a:latin typeface="Trebuchet MS"/>
              </a:rPr>
              <a:t>CUDA </a:t>
            </a:r>
            <a:r>
              <a:rPr lang="zh-CN" altLang="en-US" sz="4000" b="1" cap="all" spc="-1" dirty="0">
                <a:solidFill>
                  <a:srgbClr val="000000"/>
                </a:solidFill>
                <a:latin typeface="Trebuchet MS"/>
              </a:rPr>
              <a:t>代码移植到 </a:t>
            </a:r>
            <a:r>
              <a:rPr lang="en-US" sz="4000" b="1" cap="all" spc="-1" dirty="0">
                <a:solidFill>
                  <a:srgbClr val="000000"/>
                </a:solidFill>
                <a:latin typeface="Trebuchet MS"/>
              </a:rPr>
              <a:t>OpenCL</a:t>
            </a:r>
          </a:p>
        </p:txBody>
      </p:sp>
      <p:sp>
        <p:nvSpPr>
          <p:cNvPr id="2001" name="CustomShape 2"/>
          <p:cNvSpPr/>
          <p:nvPr/>
        </p:nvSpPr>
        <p:spPr>
          <a:xfrm>
            <a:off x="722160" y="2906640"/>
            <a:ext cx="7771680" cy="1499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100000"/>
              </a:lnSpc>
              <a:spcBef>
                <a:spcPts val="400"/>
              </a:spcBef>
            </a:pPr>
            <a:r>
              <a:rPr lang="en-US" sz="2000" b="0" strike="noStrike" spc="-1">
                <a:solidFill>
                  <a:srgbClr val="000000"/>
                </a:solidFill>
                <a:latin typeface="Trebuchet MS"/>
              </a:rPr>
              <a:t>章节 12</a:t>
            </a:r>
            <a:endParaRPr lang="en-US" sz="2000" b="0" strike="noStrike" spc="-1">
              <a:latin typeface="Arial"/>
            </a:endParaRPr>
          </a:p>
        </p:txBody>
      </p:sp>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2"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4400" b="0" strike="noStrike" spc="-1" dirty="0">
                <a:solidFill>
                  <a:srgbClr val="000000"/>
                </a:solidFill>
                <a:latin typeface="Trebuchet MS"/>
              </a:rPr>
              <a:t>从 </a:t>
            </a:r>
            <a:r>
              <a:rPr lang="en-US" altLang="zh-CN" sz="4400" b="0" strike="noStrike" spc="-1" dirty="0">
                <a:solidFill>
                  <a:srgbClr val="000000"/>
                </a:solidFill>
                <a:latin typeface="Trebuchet MS"/>
              </a:rPr>
              <a:t>CUDA </a:t>
            </a:r>
            <a:r>
              <a:rPr lang="zh-CN" altLang="en-US" sz="4400" b="0" strike="noStrike" spc="-1" dirty="0">
                <a:solidFill>
                  <a:srgbClr val="000000"/>
                </a:solidFill>
                <a:latin typeface="Trebuchet MS"/>
              </a:rPr>
              <a:t>到 </a:t>
            </a:r>
            <a:r>
              <a:rPr lang="en-US" altLang="zh-CN" sz="4400" b="0" strike="noStrike" spc="-1" dirty="0">
                <a:solidFill>
                  <a:srgbClr val="000000"/>
                </a:solidFill>
                <a:latin typeface="Trebuchet MS"/>
              </a:rPr>
              <a:t>OpenCL</a:t>
            </a:r>
            <a:endParaRPr lang="en-US" sz="4400" b="0" strike="noStrike" spc="-1" dirty="0">
              <a:latin typeface="Arial"/>
            </a:endParaRPr>
          </a:p>
        </p:txBody>
      </p:sp>
      <p:sp>
        <p:nvSpPr>
          <p:cNvPr id="2003"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如果你已经有 </a:t>
            </a:r>
            <a:r>
              <a:rPr lang="en-US" sz="3200" b="0" strike="noStrike" spc="-1" dirty="0">
                <a:solidFill>
                  <a:srgbClr val="000000"/>
                </a:solidFill>
                <a:latin typeface="Trebuchet MS"/>
              </a:rPr>
              <a:t>CUDA </a:t>
            </a:r>
            <a:r>
              <a:rPr lang="zh-CN" altLang="en-US" sz="3200" b="0" strike="noStrike" spc="-1" dirty="0">
                <a:solidFill>
                  <a:srgbClr val="000000"/>
                </a:solidFill>
                <a:latin typeface="Trebuchet MS"/>
              </a:rPr>
              <a:t>代码，恭喜你已经啃过硬骨头了！</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spc="-1" dirty="0">
                <a:solidFill>
                  <a:srgbClr val="000000"/>
                </a:solidFill>
                <a:latin typeface="Trebuchet MS"/>
              </a:rPr>
              <a:t>也就是说你已经</a:t>
            </a:r>
            <a:r>
              <a:rPr lang="zh-CN" altLang="en-US" sz="2800" b="0" strike="noStrike" spc="-1" dirty="0">
                <a:solidFill>
                  <a:srgbClr val="000000"/>
                </a:solidFill>
                <a:latin typeface="Trebuchet MS"/>
              </a:rPr>
              <a:t>研究过如何分割问题，以便在多核设备上高效率运行。</a:t>
            </a:r>
            <a:endParaRPr lang="en-US" sz="2800" b="0" strike="noStrike" spc="-1" dirty="0">
              <a:latin typeface="Arial"/>
            </a:endParaRPr>
          </a:p>
          <a:p>
            <a:pPr>
              <a:lnSpc>
                <a:spcPct val="100000"/>
              </a:lnSpc>
            </a:pPr>
            <a:endParaRPr lang="en-US" sz="28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从 </a:t>
            </a:r>
            <a:r>
              <a:rPr lang="en-US" altLang="zh-CN" sz="3200" b="0" strike="noStrike" spc="-1" dirty="0">
                <a:solidFill>
                  <a:srgbClr val="000000"/>
                </a:solidFill>
                <a:latin typeface="Trebuchet MS"/>
              </a:rPr>
              <a:t>CUDA </a:t>
            </a:r>
            <a:r>
              <a:rPr lang="zh-CN" altLang="en-US" sz="3200" b="0" strike="noStrike" spc="-1" dirty="0">
                <a:solidFill>
                  <a:srgbClr val="000000"/>
                </a:solidFill>
                <a:latin typeface="Trebuchet MS"/>
              </a:rPr>
              <a:t>到</a:t>
            </a:r>
            <a:r>
              <a:rPr lang="en-US" sz="3200" b="0" strike="noStrike" spc="-1" dirty="0">
                <a:solidFill>
                  <a:srgbClr val="000000"/>
                </a:solidFill>
                <a:latin typeface="Trebuchet MS"/>
              </a:rPr>
              <a:t> </a:t>
            </a:r>
            <a:r>
              <a:rPr lang="en-US" altLang="zh-CN" sz="3200" b="0" strike="noStrike" spc="-1" dirty="0">
                <a:solidFill>
                  <a:srgbClr val="000000"/>
                </a:solidFill>
                <a:latin typeface="Trebuchet MS"/>
              </a:rPr>
              <a:t>OpenCL </a:t>
            </a:r>
            <a:r>
              <a:rPr lang="zh-CN" altLang="en-US" sz="3200" b="0" strike="noStrike" spc="-1" dirty="0">
                <a:solidFill>
                  <a:srgbClr val="000000"/>
                </a:solidFill>
                <a:latin typeface="Trebuchet MS"/>
              </a:rPr>
              <a:t>的切换，主要就是修改宿主代码语法（</a:t>
            </a:r>
            <a:r>
              <a:rPr lang="en-US" altLang="zh-CN" sz="3200" b="0" strike="noStrike" spc="-1" dirty="0">
                <a:solidFill>
                  <a:srgbClr val="000000"/>
                </a:solidFill>
                <a:latin typeface="Trebuchet MS"/>
              </a:rPr>
              <a:t>host code syntax</a:t>
            </a:r>
            <a:r>
              <a:rPr lang="zh-CN" altLang="en-US" sz="3200" b="0" strike="noStrike" spc="-1" dirty="0">
                <a:solidFill>
                  <a:srgbClr val="000000"/>
                </a:solidFill>
                <a:latin typeface="Trebuchet MS"/>
              </a:rPr>
              <a:t>）</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另外还要在核函数代码（</a:t>
            </a:r>
            <a:r>
              <a:rPr lang="en-US" altLang="zh-CN" sz="2800" b="0" strike="noStrike" spc="-1" dirty="0">
                <a:solidFill>
                  <a:srgbClr val="000000"/>
                </a:solidFill>
                <a:latin typeface="Trebuchet MS"/>
              </a:rPr>
              <a:t>kernel code</a:t>
            </a:r>
            <a:r>
              <a:rPr lang="zh-CN" altLang="en-US" sz="2800" b="0" strike="noStrike" spc="-1" dirty="0">
                <a:solidFill>
                  <a:srgbClr val="000000"/>
                </a:solidFill>
                <a:latin typeface="Trebuchet MS"/>
              </a:rPr>
              <a:t>）中的索引和命名转换（这些也很好修改）</a:t>
            </a:r>
            <a:endParaRPr lang="en-US" sz="2800" b="0" strike="noStrike" spc="-1" dirty="0">
              <a:latin typeface="Arial"/>
            </a:endParaRPr>
          </a:p>
        </p:txBody>
      </p:sp>
    </p:spTree>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4" name="CustomShape 1"/>
          <p:cNvSpPr/>
          <p:nvPr/>
        </p:nvSpPr>
        <p:spPr>
          <a:xfrm>
            <a:off x="457200" y="-27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4400" b="0" strike="noStrike" spc="-1" dirty="0">
                <a:solidFill>
                  <a:srgbClr val="000000"/>
                </a:solidFill>
                <a:latin typeface="Trebuchet MS"/>
              </a:rPr>
              <a:t>内存层次结构术语</a:t>
            </a:r>
            <a:endParaRPr lang="en-US" altLang="zh-CN" sz="4400" b="0" strike="noStrike" spc="-1" dirty="0">
              <a:solidFill>
                <a:srgbClr val="000000"/>
              </a:solidFill>
              <a:latin typeface="Trebuchet MS"/>
            </a:endParaRPr>
          </a:p>
          <a:p>
            <a:pPr algn="ctr">
              <a:lnSpc>
                <a:spcPct val="100000"/>
              </a:lnSpc>
            </a:pPr>
            <a:r>
              <a:rPr lang="en-US" sz="2400" b="0" strike="noStrike" spc="-1" dirty="0">
                <a:solidFill>
                  <a:srgbClr val="000000"/>
                </a:solidFill>
                <a:latin typeface="Trebuchet MS"/>
              </a:rPr>
              <a:t>Memory Hierarchy Terminology</a:t>
            </a:r>
            <a:endParaRPr lang="en-US" sz="2400" b="0" strike="noStrike" spc="-1" dirty="0">
              <a:latin typeface="Arial"/>
            </a:endParaRPr>
          </a:p>
        </p:txBody>
      </p:sp>
      <p:grpSp>
        <p:nvGrpSpPr>
          <p:cNvPr id="2005" name="Group 2"/>
          <p:cNvGrpSpPr/>
          <p:nvPr/>
        </p:nvGrpSpPr>
        <p:grpSpPr>
          <a:xfrm>
            <a:off x="2699640" y="1576800"/>
            <a:ext cx="3964680" cy="4525200"/>
            <a:chOff x="2699640" y="1576800"/>
            <a:chExt cx="3964680" cy="4525200"/>
          </a:xfrm>
        </p:grpSpPr>
        <p:sp>
          <p:nvSpPr>
            <p:cNvPr id="2006" name="CustomShape 3"/>
            <p:cNvSpPr/>
            <p:nvPr/>
          </p:nvSpPr>
          <p:spPr>
            <a:xfrm>
              <a:off x="4186800" y="1576800"/>
              <a:ext cx="990720" cy="1130760"/>
            </a:xfrm>
            <a:prstGeom prst="trapezoid">
              <a:avLst>
                <a:gd name="adj" fmla="val 50000"/>
              </a:avLst>
            </a:prstGeom>
            <a:solidFill>
              <a:schemeClr val="accent6"/>
            </a:solidFill>
            <a:ln>
              <a:noFill/>
            </a:ln>
          </p:spPr>
          <p:style>
            <a:lnRef idx="2">
              <a:scrgbClr r="0" g="0" b="0"/>
            </a:lnRef>
            <a:fillRef idx="0">
              <a:scrgbClr r="0" g="0" b="0"/>
            </a:fillRef>
            <a:effectRef idx="0">
              <a:scrgbClr r="0" g="0" b="0"/>
            </a:effectRef>
            <a:fontRef idx="minor"/>
          </p:style>
        </p:sp>
        <p:sp>
          <p:nvSpPr>
            <p:cNvPr id="2007" name="CustomShape 4"/>
            <p:cNvSpPr/>
            <p:nvPr/>
          </p:nvSpPr>
          <p:spPr>
            <a:xfrm>
              <a:off x="3691080" y="2708280"/>
              <a:ext cx="1981800" cy="1130760"/>
            </a:xfrm>
            <a:prstGeom prst="trapezoid">
              <a:avLst>
                <a:gd name="adj" fmla="val 43807"/>
              </a:avLst>
            </a:prstGeom>
            <a:solidFill>
              <a:schemeClr val="accent4"/>
            </a:solidFill>
            <a:ln>
              <a:noFill/>
            </a:ln>
          </p:spPr>
          <p:style>
            <a:lnRef idx="2">
              <a:scrgbClr r="0" g="0" b="0"/>
            </a:lnRef>
            <a:fillRef idx="0">
              <a:scrgbClr r="0" g="0" b="0"/>
            </a:fillRef>
            <a:effectRef idx="0">
              <a:scrgbClr r="0" g="0" b="0"/>
            </a:effectRef>
            <a:fontRef idx="minor"/>
          </p:style>
        </p:sp>
        <p:sp>
          <p:nvSpPr>
            <p:cNvPr id="2008" name="CustomShape 5"/>
            <p:cNvSpPr/>
            <p:nvPr/>
          </p:nvSpPr>
          <p:spPr>
            <a:xfrm>
              <a:off x="3195360" y="3839760"/>
              <a:ext cx="2973240" cy="1130760"/>
            </a:xfrm>
            <a:prstGeom prst="trapezoid">
              <a:avLst>
                <a:gd name="adj" fmla="val 43807"/>
              </a:avLst>
            </a:prstGeom>
            <a:solidFill>
              <a:schemeClr val="accent3"/>
            </a:solidFill>
            <a:ln>
              <a:noFill/>
            </a:ln>
          </p:spPr>
          <p:style>
            <a:lnRef idx="2">
              <a:scrgbClr r="0" g="0" b="0"/>
            </a:lnRef>
            <a:fillRef idx="0">
              <a:scrgbClr r="0" g="0" b="0"/>
            </a:fillRef>
            <a:effectRef idx="0">
              <a:scrgbClr r="0" g="0" b="0"/>
            </a:effectRef>
            <a:fontRef idx="minor"/>
          </p:style>
        </p:sp>
        <p:sp>
          <p:nvSpPr>
            <p:cNvPr id="2009" name="CustomShape 6"/>
            <p:cNvSpPr/>
            <p:nvPr/>
          </p:nvSpPr>
          <p:spPr>
            <a:xfrm>
              <a:off x="2699640" y="4971240"/>
              <a:ext cx="3964680" cy="1130760"/>
            </a:xfrm>
            <a:prstGeom prst="trapezoid">
              <a:avLst>
                <a:gd name="adj" fmla="val 43807"/>
              </a:avLst>
            </a:prstGeom>
            <a:solidFill>
              <a:schemeClr val="accent2"/>
            </a:solidFill>
            <a:ln>
              <a:noFill/>
            </a:ln>
          </p:spPr>
          <p:style>
            <a:lnRef idx="2">
              <a:scrgbClr r="0" g="0" b="0"/>
            </a:lnRef>
            <a:fillRef idx="0">
              <a:scrgbClr r="0" g="0" b="0"/>
            </a:fillRef>
            <a:effectRef idx="0">
              <a:scrgbClr r="0" g="0" b="0"/>
            </a:effectRef>
            <a:fontRef idx="minor"/>
          </p:style>
        </p:sp>
      </p:grpSp>
      <p:grpSp>
        <p:nvGrpSpPr>
          <p:cNvPr id="2010" name="Group 7"/>
          <p:cNvGrpSpPr/>
          <p:nvPr/>
        </p:nvGrpSpPr>
        <p:grpSpPr>
          <a:xfrm>
            <a:off x="0" y="0"/>
            <a:ext cx="36000" cy="36000"/>
            <a:chOff x="0" y="0"/>
            <a:chExt cx="36000" cy="36000"/>
          </a:xfrm>
        </p:grpSpPr>
      </p:grpSp>
      <p:sp>
        <p:nvSpPr>
          <p:cNvPr id="2011" name="CustomShape 8"/>
          <p:cNvSpPr/>
          <p:nvPr/>
        </p:nvSpPr>
        <p:spPr>
          <a:xfrm>
            <a:off x="539640" y="1114920"/>
            <a:ext cx="1007280" cy="820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400" b="0" strike="noStrike" spc="-1">
                <a:solidFill>
                  <a:srgbClr val="000000"/>
                </a:solidFill>
                <a:latin typeface="Trebuchet MS"/>
                <a:ea typeface="DejaVu Sans"/>
              </a:rPr>
              <a:t>CUDA</a:t>
            </a:r>
            <a:endParaRPr lang="en-US" sz="2400" b="0" strike="noStrike" spc="-1">
              <a:latin typeface="Arial"/>
            </a:endParaRPr>
          </a:p>
        </p:txBody>
      </p:sp>
      <p:sp>
        <p:nvSpPr>
          <p:cNvPr id="2012" name="CustomShape 9"/>
          <p:cNvSpPr/>
          <p:nvPr/>
        </p:nvSpPr>
        <p:spPr>
          <a:xfrm>
            <a:off x="7236360" y="1114920"/>
            <a:ext cx="1295280" cy="820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400" b="0" strike="noStrike" spc="-1">
                <a:solidFill>
                  <a:srgbClr val="000000"/>
                </a:solidFill>
                <a:latin typeface="Trebuchet MS"/>
                <a:ea typeface="DejaVu Sans"/>
              </a:rPr>
              <a:t>OpenCL</a:t>
            </a:r>
            <a:endParaRPr lang="en-US" sz="2400" b="0" strike="noStrike" spc="-1">
              <a:latin typeface="Arial"/>
            </a:endParaRPr>
          </a:p>
        </p:txBody>
      </p:sp>
      <p:sp>
        <p:nvSpPr>
          <p:cNvPr id="2013" name="CustomShape 10"/>
          <p:cNvSpPr/>
          <p:nvPr/>
        </p:nvSpPr>
        <p:spPr>
          <a:xfrm>
            <a:off x="5220000" y="1921320"/>
            <a:ext cx="3167640" cy="637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z="1800" b="1" strike="noStrike" spc="-1" dirty="0">
                <a:solidFill>
                  <a:srgbClr val="F79646"/>
                </a:solidFill>
                <a:latin typeface="Trebuchet MS"/>
                <a:ea typeface="DejaVu Sans"/>
              </a:rPr>
              <a:t>私有 </a:t>
            </a:r>
            <a:r>
              <a:rPr lang="en-US" sz="1800" b="1" strike="noStrike" spc="-1" dirty="0">
                <a:solidFill>
                  <a:srgbClr val="F79646"/>
                </a:solidFill>
                <a:latin typeface="Trebuchet MS"/>
                <a:ea typeface="DejaVu Sans"/>
              </a:rPr>
              <a:t>Private</a:t>
            </a:r>
            <a:r>
              <a:rPr lang="en-US" sz="1800" b="0" strike="noStrike" spc="-1" dirty="0">
                <a:solidFill>
                  <a:srgbClr val="F79646"/>
                </a:solidFill>
                <a:latin typeface="Trebuchet MS"/>
                <a:ea typeface="DejaVu Sans"/>
              </a:rPr>
              <a:t> </a:t>
            </a:r>
            <a:r>
              <a:rPr lang="en-US" sz="1800" b="0" strike="noStrike" spc="-1" dirty="0">
                <a:solidFill>
                  <a:srgbClr val="000000"/>
                </a:solidFill>
                <a:latin typeface="Trebuchet MS"/>
                <a:ea typeface="DejaVu Sans"/>
              </a:rPr>
              <a:t>– </a:t>
            </a:r>
            <a:r>
              <a:rPr lang="zh-CN" altLang="en-US" sz="1800" b="0" strike="noStrike" spc="-1" dirty="0">
                <a:solidFill>
                  <a:srgbClr val="000000"/>
                </a:solidFill>
                <a:latin typeface="Trebuchet MS"/>
                <a:ea typeface="DejaVu Sans"/>
              </a:rPr>
              <a:t>工作项（</a:t>
            </a:r>
            <a:r>
              <a:rPr lang="en-US" altLang="zh-CN" sz="1800" b="0" strike="noStrike" spc="-1" dirty="0">
                <a:solidFill>
                  <a:srgbClr val="000000"/>
                </a:solidFill>
                <a:latin typeface="Trebuchet MS"/>
                <a:ea typeface="DejaVu Sans"/>
              </a:rPr>
              <a:t>work-item</a:t>
            </a:r>
            <a:r>
              <a:rPr lang="zh-CN" altLang="en-US" sz="1800" b="0" strike="noStrike" spc="-1" dirty="0">
                <a:solidFill>
                  <a:srgbClr val="000000"/>
                </a:solidFill>
                <a:latin typeface="Trebuchet MS"/>
                <a:ea typeface="DejaVu Sans"/>
              </a:rPr>
              <a:t>）内</a:t>
            </a:r>
            <a:endParaRPr lang="en-US" sz="1800" b="0" strike="noStrike" spc="-1" dirty="0">
              <a:latin typeface="Arial"/>
            </a:endParaRPr>
          </a:p>
        </p:txBody>
      </p:sp>
      <p:sp>
        <p:nvSpPr>
          <p:cNvPr id="2014" name="CustomShape 11"/>
          <p:cNvSpPr/>
          <p:nvPr/>
        </p:nvSpPr>
        <p:spPr>
          <a:xfrm>
            <a:off x="1331640" y="1921320"/>
            <a:ext cx="2707200" cy="637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z="1800" b="1" strike="noStrike" spc="-1" dirty="0">
                <a:solidFill>
                  <a:srgbClr val="F79646"/>
                </a:solidFill>
                <a:latin typeface="Trebuchet MS"/>
                <a:ea typeface="DejaVu Sans"/>
              </a:rPr>
              <a:t>局部 </a:t>
            </a:r>
            <a:r>
              <a:rPr lang="en-US" altLang="zh-CN" sz="1800" b="1" strike="noStrike" spc="-1" dirty="0">
                <a:solidFill>
                  <a:srgbClr val="F79646"/>
                </a:solidFill>
                <a:latin typeface="Trebuchet MS"/>
                <a:ea typeface="DejaVu Sans"/>
              </a:rPr>
              <a:t>L</a:t>
            </a:r>
            <a:r>
              <a:rPr lang="en-US" sz="1800" b="1" strike="noStrike" spc="-1" dirty="0">
                <a:solidFill>
                  <a:srgbClr val="F79646"/>
                </a:solidFill>
                <a:latin typeface="Trebuchet MS"/>
                <a:ea typeface="DejaVu Sans"/>
              </a:rPr>
              <a:t>ocal</a:t>
            </a:r>
            <a:r>
              <a:rPr lang="en-US" sz="1800" b="0" strike="noStrike" spc="-1" dirty="0">
                <a:solidFill>
                  <a:srgbClr val="F79646"/>
                </a:solidFill>
                <a:latin typeface="Trebuchet MS"/>
                <a:ea typeface="DejaVu Sans"/>
              </a:rPr>
              <a:t> </a:t>
            </a:r>
            <a:r>
              <a:rPr lang="en-US" sz="1800" b="0" strike="noStrike" spc="-1" dirty="0">
                <a:solidFill>
                  <a:srgbClr val="000000"/>
                </a:solidFill>
                <a:latin typeface="Trebuchet MS"/>
                <a:ea typeface="DejaVu Sans"/>
              </a:rPr>
              <a:t>– </a:t>
            </a:r>
            <a:r>
              <a:rPr lang="zh-CN" altLang="en-US" sz="1800" b="0" strike="noStrike" spc="-1" dirty="0">
                <a:solidFill>
                  <a:srgbClr val="000000"/>
                </a:solidFill>
                <a:latin typeface="Trebuchet MS"/>
                <a:ea typeface="DejaVu Sans"/>
              </a:rPr>
              <a:t>一个线程（</a:t>
            </a:r>
            <a:r>
              <a:rPr lang="en-US" altLang="zh-CN" sz="1800" b="0" strike="noStrike" spc="-1" dirty="0">
                <a:solidFill>
                  <a:srgbClr val="000000"/>
                </a:solidFill>
                <a:latin typeface="Trebuchet MS"/>
                <a:ea typeface="DejaVu Sans"/>
              </a:rPr>
              <a:t>thread</a:t>
            </a:r>
            <a:r>
              <a:rPr lang="zh-CN" altLang="en-US" sz="1800" b="0" strike="noStrike" spc="-1" dirty="0">
                <a:solidFill>
                  <a:srgbClr val="000000"/>
                </a:solidFill>
                <a:latin typeface="Trebuchet MS"/>
                <a:ea typeface="DejaVu Sans"/>
              </a:rPr>
              <a:t>）内</a:t>
            </a:r>
            <a:endParaRPr lang="en-US" sz="1800" b="0" strike="noStrike" spc="-1" dirty="0">
              <a:latin typeface="Arial"/>
            </a:endParaRPr>
          </a:p>
        </p:txBody>
      </p:sp>
      <p:sp>
        <p:nvSpPr>
          <p:cNvPr id="2015" name="CustomShape 12"/>
          <p:cNvSpPr/>
          <p:nvPr/>
        </p:nvSpPr>
        <p:spPr>
          <a:xfrm>
            <a:off x="5670360" y="2925000"/>
            <a:ext cx="3131280" cy="912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z="1800" b="1" strike="noStrike" spc="-1" dirty="0">
                <a:solidFill>
                  <a:srgbClr val="8064A2"/>
                </a:solidFill>
                <a:latin typeface="Trebuchet MS"/>
                <a:ea typeface="DejaVu Sans"/>
              </a:rPr>
              <a:t>局部 </a:t>
            </a:r>
            <a:r>
              <a:rPr lang="en-US" sz="1800" b="1" strike="noStrike" spc="-1" dirty="0">
                <a:solidFill>
                  <a:srgbClr val="8064A2"/>
                </a:solidFill>
                <a:latin typeface="Trebuchet MS"/>
                <a:ea typeface="DejaVu Sans"/>
              </a:rPr>
              <a:t>Local</a:t>
            </a:r>
            <a:r>
              <a:rPr lang="en-US" sz="1800" b="0" strike="noStrike" spc="-1" dirty="0">
                <a:solidFill>
                  <a:srgbClr val="8064A2"/>
                </a:solidFill>
                <a:latin typeface="Trebuchet MS"/>
                <a:ea typeface="DejaVu Sans"/>
              </a:rPr>
              <a:t> </a:t>
            </a:r>
            <a:r>
              <a:rPr lang="en-US" sz="1800" b="0" strike="noStrike" spc="-1" dirty="0">
                <a:solidFill>
                  <a:srgbClr val="000000"/>
                </a:solidFill>
                <a:latin typeface="Trebuchet MS"/>
                <a:ea typeface="DejaVu Sans"/>
              </a:rPr>
              <a:t>– </a:t>
            </a:r>
            <a:r>
              <a:rPr lang="zh-CN" altLang="en-US" sz="1800" b="0" strike="noStrike" spc="-1" dirty="0">
                <a:solidFill>
                  <a:srgbClr val="000000"/>
                </a:solidFill>
                <a:latin typeface="Trebuchet MS"/>
                <a:ea typeface="DejaVu Sans"/>
              </a:rPr>
              <a:t>一个工作组（</a:t>
            </a:r>
            <a:r>
              <a:rPr lang="en-US" altLang="zh-CN" sz="1800" b="0" strike="noStrike" spc="-1" dirty="0">
                <a:solidFill>
                  <a:srgbClr val="000000"/>
                </a:solidFill>
                <a:latin typeface="Trebuchet MS"/>
                <a:ea typeface="DejaVu Sans"/>
              </a:rPr>
              <a:t>work-group</a:t>
            </a:r>
            <a:r>
              <a:rPr lang="zh-CN" altLang="en-US" sz="1800" b="0" strike="noStrike" spc="-1" dirty="0">
                <a:solidFill>
                  <a:srgbClr val="000000"/>
                </a:solidFill>
                <a:latin typeface="Trebuchet MS"/>
                <a:ea typeface="DejaVu Sans"/>
              </a:rPr>
              <a:t>）内的工作项（</a:t>
            </a:r>
            <a:r>
              <a:rPr lang="en-US" altLang="zh-CN" sz="1800" b="0" strike="noStrike" spc="-1" dirty="0">
                <a:solidFill>
                  <a:srgbClr val="000000"/>
                </a:solidFill>
                <a:latin typeface="Trebuchet MS"/>
                <a:ea typeface="DejaVu Sans"/>
              </a:rPr>
              <a:t>work-item</a:t>
            </a:r>
            <a:r>
              <a:rPr lang="zh-CN" altLang="en-US" sz="1800" b="0" strike="noStrike" spc="-1" dirty="0">
                <a:solidFill>
                  <a:srgbClr val="000000"/>
                </a:solidFill>
                <a:latin typeface="Trebuchet MS"/>
                <a:ea typeface="DejaVu Sans"/>
              </a:rPr>
              <a:t>）之间共享</a:t>
            </a:r>
            <a:endParaRPr lang="en-US" sz="1800" b="0" strike="noStrike" spc="-1" dirty="0">
              <a:latin typeface="Arial"/>
            </a:endParaRPr>
          </a:p>
        </p:txBody>
      </p:sp>
      <p:sp>
        <p:nvSpPr>
          <p:cNvPr id="2016" name="CustomShape 13"/>
          <p:cNvSpPr/>
          <p:nvPr/>
        </p:nvSpPr>
        <p:spPr>
          <a:xfrm>
            <a:off x="611640" y="2925000"/>
            <a:ext cx="2807640" cy="912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r>
              <a:rPr lang="zh-CN" altLang="en-US" sz="1800" b="1" strike="noStrike" spc="-1" dirty="0">
                <a:solidFill>
                  <a:srgbClr val="8064A2"/>
                </a:solidFill>
                <a:latin typeface="Trebuchet MS"/>
                <a:ea typeface="DejaVu Sans"/>
              </a:rPr>
              <a:t>共享 </a:t>
            </a:r>
            <a:r>
              <a:rPr lang="en-US" sz="1800" b="1" strike="noStrike" spc="-1" dirty="0">
                <a:solidFill>
                  <a:srgbClr val="8064A2"/>
                </a:solidFill>
                <a:latin typeface="Trebuchet MS"/>
                <a:ea typeface="DejaVu Sans"/>
              </a:rPr>
              <a:t>Shared</a:t>
            </a:r>
            <a:r>
              <a:rPr lang="en-US" sz="1800" b="0" strike="noStrike" spc="-1" dirty="0">
                <a:solidFill>
                  <a:srgbClr val="8064A2"/>
                </a:solidFill>
                <a:latin typeface="Trebuchet MS"/>
                <a:ea typeface="DejaVu Sans"/>
              </a:rPr>
              <a:t> </a:t>
            </a:r>
            <a:r>
              <a:rPr lang="en-US" sz="1800" b="0" strike="noStrike" spc="-1" dirty="0">
                <a:solidFill>
                  <a:srgbClr val="000000"/>
                </a:solidFill>
                <a:latin typeface="Trebuchet MS"/>
                <a:ea typeface="DejaVu Sans"/>
              </a:rPr>
              <a:t>–</a:t>
            </a:r>
            <a:r>
              <a:rPr lang="zh-CN" altLang="en-US" dirty="0"/>
              <a:t>在线程块（</a:t>
            </a:r>
            <a:r>
              <a:rPr lang="en-US" altLang="zh-CN" spc="-1" dirty="0">
                <a:solidFill>
                  <a:srgbClr val="000000"/>
                </a:solidFill>
                <a:latin typeface="Trebuchet MS"/>
              </a:rPr>
              <a:t>thread block</a:t>
            </a:r>
            <a:r>
              <a:rPr lang="zh-CN" altLang="en-US" dirty="0"/>
              <a:t>）中的线程（</a:t>
            </a:r>
            <a:r>
              <a:rPr lang="en-US" altLang="zh-CN" spc="-1" dirty="0">
                <a:solidFill>
                  <a:srgbClr val="000000"/>
                </a:solidFill>
                <a:latin typeface="Trebuchet MS"/>
              </a:rPr>
              <a:t>thread</a:t>
            </a:r>
            <a:r>
              <a:rPr lang="zh-CN" altLang="en-US" dirty="0"/>
              <a:t>）之间共享</a:t>
            </a:r>
          </a:p>
        </p:txBody>
      </p:sp>
      <p:sp>
        <p:nvSpPr>
          <p:cNvPr id="2017" name="CustomShape 14"/>
          <p:cNvSpPr/>
          <p:nvPr/>
        </p:nvSpPr>
        <p:spPr>
          <a:xfrm>
            <a:off x="258480" y="4082760"/>
            <a:ext cx="2577600" cy="912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z="1800" b="1" strike="noStrike" spc="-1" dirty="0">
                <a:solidFill>
                  <a:srgbClr val="9BBB59"/>
                </a:solidFill>
                <a:latin typeface="Trebuchet MS"/>
                <a:ea typeface="DejaVu Sans"/>
              </a:rPr>
              <a:t>恒定 </a:t>
            </a:r>
            <a:r>
              <a:rPr lang="en-US" sz="1800" b="1" strike="noStrike" spc="-1" dirty="0">
                <a:solidFill>
                  <a:srgbClr val="9BBB59"/>
                </a:solidFill>
                <a:latin typeface="Trebuchet MS"/>
                <a:ea typeface="DejaVu Sans"/>
              </a:rPr>
              <a:t>Constant</a:t>
            </a:r>
            <a:r>
              <a:rPr lang="en-US" sz="1800" b="0" strike="noStrike" spc="-1" dirty="0">
                <a:solidFill>
                  <a:srgbClr val="000000"/>
                </a:solidFill>
                <a:latin typeface="Trebuchet MS"/>
                <a:ea typeface="DejaVu Sans"/>
              </a:rPr>
              <a:t> – </a:t>
            </a:r>
            <a:r>
              <a:rPr lang="zh-CN" altLang="en-US" sz="1800" b="0" strike="noStrike" spc="-1" dirty="0">
                <a:solidFill>
                  <a:srgbClr val="000000"/>
                </a:solidFill>
                <a:latin typeface="Trebuchet MS"/>
                <a:ea typeface="DejaVu Sans"/>
              </a:rPr>
              <a:t>用于恒定内存的缓存</a:t>
            </a:r>
            <a:endParaRPr lang="en-US" sz="1800" b="0" strike="noStrike" spc="-1" dirty="0">
              <a:latin typeface="Arial"/>
            </a:endParaRPr>
          </a:p>
        </p:txBody>
      </p:sp>
      <p:sp>
        <p:nvSpPr>
          <p:cNvPr id="2018" name="CustomShape 15"/>
          <p:cNvSpPr/>
          <p:nvPr/>
        </p:nvSpPr>
        <p:spPr>
          <a:xfrm>
            <a:off x="6372360" y="4082760"/>
            <a:ext cx="2577600" cy="912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z="1800" b="1" strike="noStrike" spc="-1" dirty="0">
                <a:solidFill>
                  <a:srgbClr val="9BBB59"/>
                </a:solidFill>
                <a:latin typeface="Trebuchet MS"/>
                <a:ea typeface="DejaVu Sans"/>
              </a:rPr>
              <a:t>恒定 </a:t>
            </a:r>
            <a:r>
              <a:rPr lang="en-US" sz="1800" b="1" strike="noStrike" spc="-1" dirty="0">
                <a:solidFill>
                  <a:srgbClr val="9BBB59"/>
                </a:solidFill>
                <a:latin typeface="Trebuchet MS"/>
                <a:ea typeface="DejaVu Sans"/>
              </a:rPr>
              <a:t>Constant</a:t>
            </a:r>
            <a:r>
              <a:rPr lang="en-US" sz="1800" b="0" strike="noStrike" spc="-1" dirty="0">
                <a:solidFill>
                  <a:srgbClr val="000000"/>
                </a:solidFill>
                <a:latin typeface="Trebuchet MS"/>
                <a:ea typeface="DejaVu Sans"/>
              </a:rPr>
              <a:t> – </a:t>
            </a:r>
            <a:r>
              <a:rPr lang="zh-CN" altLang="en-US" spc="-1" dirty="0">
                <a:solidFill>
                  <a:srgbClr val="000000"/>
                </a:solidFill>
                <a:latin typeface="Trebuchet MS"/>
              </a:rPr>
              <a:t>用于恒定内存的缓存</a:t>
            </a:r>
            <a:endParaRPr lang="en-US" sz="1800" b="0" strike="noStrike" spc="-1" dirty="0">
              <a:latin typeface="Arial"/>
            </a:endParaRPr>
          </a:p>
        </p:txBody>
      </p:sp>
      <p:sp>
        <p:nvSpPr>
          <p:cNvPr id="2019" name="CustomShape 16"/>
          <p:cNvSpPr/>
          <p:nvPr/>
        </p:nvSpPr>
        <p:spPr>
          <a:xfrm>
            <a:off x="258480" y="5157360"/>
            <a:ext cx="2800440" cy="912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r>
              <a:rPr lang="zh-CN" altLang="en-US" sz="1800" b="1" strike="noStrike" spc="-1" dirty="0">
                <a:solidFill>
                  <a:srgbClr val="C0504D"/>
                </a:solidFill>
                <a:latin typeface="Trebuchet MS"/>
                <a:ea typeface="DejaVu Sans"/>
              </a:rPr>
              <a:t>设备 </a:t>
            </a:r>
            <a:r>
              <a:rPr lang="en-US" sz="1800" b="1" strike="noStrike" spc="-1" dirty="0">
                <a:solidFill>
                  <a:srgbClr val="C0504D"/>
                </a:solidFill>
                <a:latin typeface="Trebuchet MS"/>
                <a:ea typeface="DejaVu Sans"/>
              </a:rPr>
              <a:t>Device</a:t>
            </a:r>
            <a:r>
              <a:rPr lang="en-US" sz="1800" b="0" strike="noStrike" spc="-1" dirty="0">
                <a:solidFill>
                  <a:srgbClr val="000000"/>
                </a:solidFill>
                <a:latin typeface="Trebuchet MS"/>
                <a:ea typeface="DejaVu Sans"/>
              </a:rPr>
              <a:t> – </a:t>
            </a:r>
            <a:r>
              <a:rPr lang="zh-CN" altLang="en-US" sz="1800" b="0" strike="noStrike" spc="-1" dirty="0">
                <a:solidFill>
                  <a:srgbClr val="000000"/>
                </a:solidFill>
                <a:latin typeface="Trebuchet MS"/>
                <a:ea typeface="DejaVu Sans"/>
              </a:rPr>
              <a:t>所有线程块（</a:t>
            </a:r>
            <a:r>
              <a:rPr lang="en-US" altLang="zh-CN" spc="-1" dirty="0">
                <a:solidFill>
                  <a:srgbClr val="000000"/>
                </a:solidFill>
                <a:latin typeface="Trebuchet MS"/>
              </a:rPr>
              <a:t>thread blocks</a:t>
            </a:r>
            <a:r>
              <a:rPr lang="zh-CN" altLang="en-US" sz="1800" b="0" strike="noStrike" spc="-1" dirty="0">
                <a:solidFill>
                  <a:srgbClr val="000000"/>
                </a:solidFill>
                <a:latin typeface="Trebuchet MS"/>
                <a:ea typeface="DejaVu Sans"/>
              </a:rPr>
              <a:t>）之间共享</a:t>
            </a:r>
            <a:endParaRPr lang="en-US" sz="1800" b="0" strike="noStrike" spc="-1" dirty="0">
              <a:latin typeface="Arial"/>
            </a:endParaRPr>
          </a:p>
        </p:txBody>
      </p:sp>
      <p:sp>
        <p:nvSpPr>
          <p:cNvPr id="2020" name="CustomShape 17"/>
          <p:cNvSpPr/>
          <p:nvPr/>
        </p:nvSpPr>
        <p:spPr>
          <a:xfrm>
            <a:off x="6660360" y="5123880"/>
            <a:ext cx="2447640" cy="912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z="1800" b="1" strike="noStrike" spc="-1" dirty="0">
                <a:solidFill>
                  <a:srgbClr val="C0504D"/>
                </a:solidFill>
                <a:latin typeface="Trebuchet MS"/>
                <a:ea typeface="DejaVu Sans"/>
              </a:rPr>
              <a:t>全局 </a:t>
            </a:r>
            <a:r>
              <a:rPr lang="en-US" sz="1800" b="1" strike="noStrike" spc="-1" dirty="0">
                <a:solidFill>
                  <a:srgbClr val="C0504D"/>
                </a:solidFill>
                <a:latin typeface="Trebuchet MS"/>
                <a:ea typeface="DejaVu Sans"/>
              </a:rPr>
              <a:t>Global</a:t>
            </a:r>
            <a:r>
              <a:rPr lang="en-US" sz="1800" b="0" strike="noStrike" spc="-1" dirty="0">
                <a:solidFill>
                  <a:srgbClr val="000000"/>
                </a:solidFill>
                <a:latin typeface="Trebuchet MS"/>
                <a:ea typeface="DejaVu Sans"/>
              </a:rPr>
              <a:t> – </a:t>
            </a:r>
            <a:r>
              <a:rPr lang="zh-CN" altLang="en-US" sz="1800" b="0" strike="noStrike" spc="-1" dirty="0">
                <a:solidFill>
                  <a:srgbClr val="000000"/>
                </a:solidFill>
                <a:latin typeface="Trebuchet MS"/>
                <a:ea typeface="DejaVu Sans"/>
              </a:rPr>
              <a:t>所有工作组之间共享</a:t>
            </a:r>
            <a:endParaRPr lang="en-US" sz="1800" b="0" strike="noStrike" spc="-1" dirty="0">
              <a:latin typeface="Arial"/>
            </a:endParaRPr>
          </a:p>
        </p:txBody>
      </p:sp>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1"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4400" b="0" strike="noStrike" spc="-1" dirty="0">
                <a:solidFill>
                  <a:srgbClr val="000000"/>
                </a:solidFill>
                <a:latin typeface="Trebuchet MS"/>
              </a:rPr>
              <a:t>分配和复制内存</a:t>
            </a:r>
            <a:endParaRPr lang="en-US" sz="4400" b="0" strike="noStrike" spc="-1" dirty="0">
              <a:latin typeface="Arial"/>
            </a:endParaRPr>
          </a:p>
        </p:txBody>
      </p:sp>
      <p:graphicFrame>
        <p:nvGraphicFramePr>
          <p:cNvPr id="2022" name="Table 2"/>
          <p:cNvGraphicFramePr/>
          <p:nvPr>
            <p:extLst>
              <p:ext uri="{D42A27DB-BD31-4B8C-83A1-F6EECF244321}">
                <p14:modId xmlns:p14="http://schemas.microsoft.com/office/powerpoint/2010/main" val="484076041"/>
              </p:ext>
            </p:extLst>
          </p:nvPr>
        </p:nvGraphicFramePr>
        <p:xfrm>
          <a:off x="107640" y="1815840"/>
          <a:ext cx="8928720" cy="3840480"/>
        </p:xfrm>
        <a:graphic>
          <a:graphicData uri="http://schemas.openxmlformats.org/drawingml/2006/table">
            <a:tbl>
              <a:tblPr/>
              <a:tblGrid>
                <a:gridCol w="1800000">
                  <a:extLst>
                    <a:ext uri="{9D8B030D-6E8A-4147-A177-3AD203B41FA5}">
                      <a16:colId xmlns:a16="http://schemas.microsoft.com/office/drawing/2014/main" val="20000"/>
                    </a:ext>
                  </a:extLst>
                </a:gridCol>
                <a:gridCol w="3312360">
                  <a:extLst>
                    <a:ext uri="{9D8B030D-6E8A-4147-A177-3AD203B41FA5}">
                      <a16:colId xmlns:a16="http://schemas.microsoft.com/office/drawing/2014/main" val="20001"/>
                    </a:ext>
                  </a:extLst>
                </a:gridCol>
                <a:gridCol w="3816360">
                  <a:extLst>
                    <a:ext uri="{9D8B030D-6E8A-4147-A177-3AD203B41FA5}">
                      <a16:colId xmlns:a16="http://schemas.microsoft.com/office/drawing/2014/main" val="20002"/>
                    </a:ext>
                  </a:extLst>
                </a:gridCol>
              </a:tblGrid>
              <a:tr h="357120">
                <a:tc>
                  <a:txBody>
                    <a:bodyPr/>
                    <a:lstStyle/>
                    <a:p>
                      <a:endParaRPr lang="zh-CN"/>
                    </a:p>
                  </a:txBody>
                  <a:tcPr>
                    <a:noFill/>
                  </a:tcPr>
                </a:tc>
                <a:tc>
                  <a:txBody>
                    <a:bodyPr/>
                    <a:lstStyle/>
                    <a:p>
                      <a:pPr algn="ctr">
                        <a:lnSpc>
                          <a:spcPct val="100000"/>
                        </a:lnSpc>
                      </a:pPr>
                      <a:r>
                        <a:rPr lang="en-US" sz="1800" b="1" strike="noStrike" spc="-1">
                          <a:solidFill>
                            <a:srgbClr val="000000"/>
                          </a:solidFill>
                          <a:latin typeface="Trebuchet MS"/>
                        </a:rPr>
                        <a:t>CUDA C</a:t>
                      </a:r>
                      <a:endParaRPr lang="en-US" sz="1800" b="0" strike="noStrike" spc="-1">
                        <a:latin typeface="Arial"/>
                      </a:endParaRPr>
                    </a:p>
                  </a:txBody>
                  <a:tcPr>
                    <a:noFill/>
                  </a:tcPr>
                </a:tc>
                <a:tc>
                  <a:txBody>
                    <a:bodyPr/>
                    <a:lstStyle/>
                    <a:p>
                      <a:pPr algn="ctr">
                        <a:lnSpc>
                          <a:spcPct val="100000"/>
                        </a:lnSpc>
                      </a:pPr>
                      <a:r>
                        <a:rPr lang="en-US" sz="1800" b="1" strike="noStrike" spc="-1">
                          <a:solidFill>
                            <a:srgbClr val="000000"/>
                          </a:solidFill>
                          <a:latin typeface="Trebuchet MS"/>
                        </a:rPr>
                        <a:t>OpenCL C</a:t>
                      </a:r>
                      <a:endParaRPr lang="en-US" sz="1800" b="0" strike="noStrike" spc="-1">
                        <a:latin typeface="Arial"/>
                      </a:endParaRPr>
                    </a:p>
                  </a:txBody>
                  <a:tcPr>
                    <a:noFill/>
                  </a:tcPr>
                </a:tc>
                <a:extLst>
                  <a:ext uri="{0D108BD9-81ED-4DB2-BD59-A6C34878D82A}">
                    <a16:rowId xmlns:a16="http://schemas.microsoft.com/office/drawing/2014/main" val="10000"/>
                  </a:ext>
                </a:extLst>
              </a:tr>
              <a:tr h="1344600">
                <a:tc>
                  <a:txBody>
                    <a:bodyPr/>
                    <a:lstStyle/>
                    <a:p>
                      <a:pPr>
                        <a:lnSpc>
                          <a:spcPct val="100000"/>
                        </a:lnSpc>
                      </a:pPr>
                      <a:r>
                        <a:rPr lang="zh-CN" altLang="en-US" sz="1800" b="0" strike="noStrike" spc="-1" dirty="0">
                          <a:solidFill>
                            <a:srgbClr val="000000"/>
                          </a:solidFill>
                          <a:latin typeface="Trebuchet MS"/>
                        </a:rPr>
                        <a:t>分配 </a:t>
                      </a:r>
                      <a:r>
                        <a:rPr lang="en-US" sz="1800" b="0" strike="noStrike" spc="-1" dirty="0">
                          <a:solidFill>
                            <a:srgbClr val="000000"/>
                          </a:solidFill>
                          <a:latin typeface="Trebuchet MS"/>
                        </a:rPr>
                        <a:t>Allocate</a:t>
                      </a:r>
                      <a:endParaRPr lang="en-US" sz="1800" b="0" strike="noStrike" spc="-1" dirty="0">
                        <a:latin typeface="Arial"/>
                      </a:endParaRPr>
                    </a:p>
                  </a:txBody>
                  <a:tcPr>
                    <a:noFill/>
                  </a:tcPr>
                </a:tc>
                <a:tc>
                  <a:txBody>
                    <a:bodyPr/>
                    <a:lstStyle/>
                    <a:p>
                      <a:pPr>
                        <a:lnSpc>
                          <a:spcPct val="100000"/>
                        </a:lnSpc>
                      </a:pPr>
                      <a:r>
                        <a:rPr lang="en-US" sz="1400" b="1" strike="noStrike" spc="-1">
                          <a:solidFill>
                            <a:srgbClr val="C0504D"/>
                          </a:solidFill>
                          <a:latin typeface="Courier New Bold"/>
                        </a:rPr>
                        <a:t>float</a:t>
                      </a:r>
                      <a:r>
                        <a:rPr lang="en-US" sz="1400" b="1" strike="noStrike" spc="-1">
                          <a:solidFill>
                            <a:srgbClr val="000000"/>
                          </a:solidFill>
                          <a:latin typeface="Courier New Bold"/>
                        </a:rPr>
                        <a:t>* d_x;</a:t>
                      </a:r>
                      <a:endParaRPr lang="en-US" sz="1400" b="0" strike="noStrike" spc="-1">
                        <a:latin typeface="Arial"/>
                      </a:endParaRPr>
                    </a:p>
                    <a:p>
                      <a:pPr>
                        <a:lnSpc>
                          <a:spcPct val="100000"/>
                        </a:lnSpc>
                      </a:pPr>
                      <a:r>
                        <a:rPr lang="en-US" sz="1400" b="1" strike="noStrike" spc="-1">
                          <a:solidFill>
                            <a:srgbClr val="4F81BD"/>
                          </a:solidFill>
                          <a:latin typeface="Courier New Bold"/>
                        </a:rPr>
                        <a:t>cudaMalloc</a:t>
                      </a:r>
                      <a:r>
                        <a:rPr lang="en-US" sz="1400" b="1" strike="noStrike" spc="-1">
                          <a:solidFill>
                            <a:srgbClr val="000000"/>
                          </a:solidFill>
                          <a:latin typeface="Courier New Bold"/>
                        </a:rPr>
                        <a:t>(&amp;d_x, </a:t>
                      </a:r>
                      <a:r>
                        <a:rPr lang="en-US" sz="1400" b="1" strike="noStrike" spc="-1">
                          <a:solidFill>
                            <a:srgbClr val="17375E"/>
                          </a:solidFill>
                          <a:latin typeface="Courier New Bold"/>
                        </a:rPr>
                        <a:t>sizeof</a:t>
                      </a:r>
                      <a:r>
                        <a:rPr lang="en-US" sz="1400" b="1" strike="noStrike" spc="-1">
                          <a:solidFill>
                            <a:srgbClr val="000000"/>
                          </a:solidFill>
                          <a:latin typeface="Courier New Bold"/>
                        </a:rPr>
                        <a:t>(float)*size);</a:t>
                      </a:r>
                      <a:endParaRPr lang="en-US" sz="1400" b="0" strike="noStrike" spc="-1">
                        <a:latin typeface="Arial"/>
                      </a:endParaRPr>
                    </a:p>
                  </a:txBody>
                  <a:tcPr>
                    <a:noFill/>
                  </a:tcPr>
                </a:tc>
                <a:tc>
                  <a:txBody>
                    <a:bodyPr/>
                    <a:lstStyle/>
                    <a:p>
                      <a:pPr>
                        <a:lnSpc>
                          <a:spcPct val="100000"/>
                        </a:lnSpc>
                      </a:pPr>
                      <a:r>
                        <a:rPr lang="en-US" sz="1400" b="1" strike="noStrike" spc="-1">
                          <a:solidFill>
                            <a:srgbClr val="8064A2"/>
                          </a:solidFill>
                          <a:latin typeface="Courier New Bold"/>
                        </a:rPr>
                        <a:t>cl_mem</a:t>
                      </a:r>
                      <a:r>
                        <a:rPr lang="en-US" sz="1400" b="1" strike="noStrike" spc="-1">
                          <a:solidFill>
                            <a:srgbClr val="000000"/>
                          </a:solidFill>
                          <a:latin typeface="Courier New Bold"/>
                        </a:rPr>
                        <a:t> d_x =</a:t>
                      </a:r>
                      <a:endParaRPr lang="en-US" sz="1400" b="0" strike="noStrike" spc="-1">
                        <a:latin typeface="Arial"/>
                      </a:endParaRPr>
                    </a:p>
                    <a:p>
                      <a:pPr>
                        <a:lnSpc>
                          <a:spcPct val="100000"/>
                        </a:lnSpc>
                      </a:pPr>
                      <a:r>
                        <a:rPr lang="en-US" sz="1400" b="1" strike="noStrike" spc="-1">
                          <a:solidFill>
                            <a:srgbClr val="000000"/>
                          </a:solidFill>
                          <a:latin typeface="Courier New Bold"/>
                        </a:rPr>
                        <a:t>   </a:t>
                      </a:r>
                      <a:r>
                        <a:rPr lang="en-US" sz="1400" b="1" strike="noStrike" spc="-1">
                          <a:solidFill>
                            <a:srgbClr val="17375E"/>
                          </a:solidFill>
                          <a:latin typeface="Courier New Bold"/>
                        </a:rPr>
                        <a:t>clCreateBuffer</a:t>
                      </a:r>
                      <a:r>
                        <a:rPr lang="en-US" sz="1400" b="1" strike="noStrike" spc="-1">
                          <a:solidFill>
                            <a:srgbClr val="000000"/>
                          </a:solidFill>
                          <a:latin typeface="Courier New Bold"/>
                        </a:rPr>
                        <a:t>(context,</a:t>
                      </a:r>
                      <a:endParaRPr lang="en-US" sz="1400" b="0" strike="noStrike" spc="-1">
                        <a:latin typeface="Arial"/>
                      </a:endParaRPr>
                    </a:p>
                    <a:p>
                      <a:pPr>
                        <a:lnSpc>
                          <a:spcPct val="100000"/>
                        </a:lnSpc>
                      </a:pPr>
                      <a:r>
                        <a:rPr lang="en-US" sz="1400" b="1" strike="noStrike" spc="-1">
                          <a:solidFill>
                            <a:srgbClr val="9BBB59"/>
                          </a:solidFill>
                          <a:latin typeface="Courier New Bold"/>
                        </a:rPr>
                        <a:t>     </a:t>
                      </a:r>
                      <a:r>
                        <a:rPr lang="en-US" sz="1400" b="1" strike="noStrike" spc="-1">
                          <a:solidFill>
                            <a:srgbClr val="8064A2"/>
                          </a:solidFill>
                          <a:latin typeface="Courier New Bold"/>
                        </a:rPr>
                        <a:t>CL_MEM_READ_WRITE</a:t>
                      </a:r>
                      <a:r>
                        <a:rPr lang="en-US" sz="1400" b="1" strike="noStrike" spc="-1">
                          <a:solidFill>
                            <a:srgbClr val="000000"/>
                          </a:solidFill>
                          <a:latin typeface="Courier New Bold"/>
                        </a:rPr>
                        <a:t>,</a:t>
                      </a:r>
                      <a:endParaRPr lang="en-US" sz="1400" b="0" strike="noStrike" spc="-1">
                        <a:latin typeface="Arial"/>
                      </a:endParaRPr>
                    </a:p>
                    <a:p>
                      <a:pPr>
                        <a:lnSpc>
                          <a:spcPct val="100000"/>
                        </a:lnSpc>
                      </a:pPr>
                      <a:r>
                        <a:rPr lang="en-US" sz="1400" b="1" strike="noStrike" spc="-1">
                          <a:solidFill>
                            <a:srgbClr val="17375E"/>
                          </a:solidFill>
                          <a:latin typeface="Courier New Bold"/>
                        </a:rPr>
                        <a:t>     sizeof</a:t>
                      </a:r>
                      <a:r>
                        <a:rPr lang="en-US" sz="1400" b="1" strike="noStrike" spc="-1">
                          <a:solidFill>
                            <a:srgbClr val="000000"/>
                          </a:solidFill>
                          <a:latin typeface="Courier New Bold"/>
                        </a:rPr>
                        <a:t>(</a:t>
                      </a:r>
                      <a:r>
                        <a:rPr lang="en-US" sz="1400" b="1" strike="noStrike" spc="-1">
                          <a:solidFill>
                            <a:srgbClr val="C0504D"/>
                          </a:solidFill>
                          <a:latin typeface="Courier New Bold"/>
                        </a:rPr>
                        <a:t>float</a:t>
                      </a:r>
                      <a:r>
                        <a:rPr lang="en-US" sz="1400" b="1" strike="noStrike" spc="-1">
                          <a:solidFill>
                            <a:srgbClr val="000000"/>
                          </a:solidFill>
                          <a:latin typeface="Courier New Bold"/>
                        </a:rPr>
                        <a:t>)*size,</a:t>
                      </a:r>
                      <a:endParaRPr lang="en-US" sz="1400" b="0" strike="noStrike" spc="-1">
                        <a:latin typeface="Arial"/>
                      </a:endParaRPr>
                    </a:p>
                    <a:p>
                      <a:pPr>
                        <a:lnSpc>
                          <a:spcPct val="100000"/>
                        </a:lnSpc>
                      </a:pPr>
                      <a:r>
                        <a:rPr lang="en-US" sz="1400" b="1" strike="noStrike" spc="-1">
                          <a:solidFill>
                            <a:srgbClr val="000000"/>
                          </a:solidFill>
                          <a:latin typeface="Courier New Bold"/>
                        </a:rPr>
                        <a:t>     NULL, NULL);</a:t>
                      </a:r>
                      <a:endParaRPr lang="en-US" sz="1400" b="0" strike="noStrike" spc="-1">
                        <a:latin typeface="Arial"/>
                      </a:endParaRPr>
                    </a:p>
                    <a:p>
                      <a:pPr>
                        <a:lnSpc>
                          <a:spcPct val="100000"/>
                        </a:lnSpc>
                      </a:pPr>
                      <a:endParaRPr lang="en-US" sz="1400" b="0" strike="noStrike" spc="-1">
                        <a:latin typeface="Arial"/>
                      </a:endParaRPr>
                    </a:p>
                  </a:txBody>
                  <a:tcPr>
                    <a:noFill/>
                  </a:tcPr>
                </a:tc>
                <a:extLst>
                  <a:ext uri="{0D108BD9-81ED-4DB2-BD59-A6C34878D82A}">
                    <a16:rowId xmlns:a16="http://schemas.microsoft.com/office/drawing/2014/main" val="10001"/>
                  </a:ext>
                </a:extLst>
              </a:tr>
              <a:tr h="1135800">
                <a:tc>
                  <a:txBody>
                    <a:bodyPr/>
                    <a:lstStyle/>
                    <a:p>
                      <a:pPr>
                        <a:lnSpc>
                          <a:spcPct val="100000"/>
                        </a:lnSpc>
                      </a:pPr>
                      <a:r>
                        <a:rPr lang="zh-CN" altLang="en-US" sz="1800" b="0" strike="noStrike" spc="-1" dirty="0">
                          <a:solidFill>
                            <a:srgbClr val="000000"/>
                          </a:solidFill>
                          <a:latin typeface="Trebuchet MS"/>
                        </a:rPr>
                        <a:t>从宿主复制到设备</a:t>
                      </a:r>
                      <a:endParaRPr lang="en-US" altLang="zh-CN" sz="1800" b="0" strike="noStrike" spc="-1" dirty="0">
                        <a:solidFill>
                          <a:srgbClr val="000000"/>
                        </a:solidFill>
                        <a:latin typeface="Trebuchet MS"/>
                      </a:endParaRPr>
                    </a:p>
                    <a:p>
                      <a:pPr>
                        <a:lnSpc>
                          <a:spcPct val="100000"/>
                        </a:lnSpc>
                      </a:pPr>
                      <a:r>
                        <a:rPr lang="en-US" sz="1800" b="0" strike="noStrike" spc="-1" dirty="0">
                          <a:solidFill>
                            <a:srgbClr val="000000"/>
                          </a:solidFill>
                          <a:latin typeface="Trebuchet MS"/>
                        </a:rPr>
                        <a:t>Host to Device</a:t>
                      </a:r>
                      <a:endParaRPr lang="en-US" sz="1800" b="0" strike="noStrike" spc="-1" dirty="0">
                        <a:latin typeface="Arial"/>
                      </a:endParaRPr>
                    </a:p>
                  </a:txBody>
                  <a:tcPr>
                    <a:noFill/>
                  </a:tcPr>
                </a:tc>
                <a:tc>
                  <a:txBody>
                    <a:bodyPr/>
                    <a:lstStyle/>
                    <a:p>
                      <a:pPr>
                        <a:lnSpc>
                          <a:spcPct val="100000"/>
                        </a:lnSpc>
                      </a:pPr>
                      <a:r>
                        <a:rPr lang="en-US" sz="1400" b="1" strike="noStrike" spc="-1">
                          <a:solidFill>
                            <a:srgbClr val="4F81BD"/>
                          </a:solidFill>
                          <a:latin typeface="Courier New Bold"/>
                        </a:rPr>
                        <a:t>cudaMemcpy</a:t>
                      </a:r>
                      <a:r>
                        <a:rPr lang="en-US" sz="1400" b="1" strike="noStrike" spc="-1">
                          <a:solidFill>
                            <a:srgbClr val="000000"/>
                          </a:solidFill>
                          <a:latin typeface="Courier New Bold"/>
                        </a:rPr>
                        <a:t>(d_x, h_x,</a:t>
                      </a:r>
                      <a:endParaRPr lang="en-US" sz="1400" b="0" strike="noStrike" spc="-1">
                        <a:latin typeface="Arial"/>
                      </a:endParaRPr>
                    </a:p>
                    <a:p>
                      <a:pPr>
                        <a:lnSpc>
                          <a:spcPct val="100000"/>
                        </a:lnSpc>
                      </a:pPr>
                      <a:r>
                        <a:rPr lang="en-US" sz="1400" b="1" strike="noStrike" spc="-1">
                          <a:solidFill>
                            <a:srgbClr val="000000"/>
                          </a:solidFill>
                          <a:latin typeface="Courier New Bold"/>
                        </a:rPr>
                        <a:t>    </a:t>
                      </a:r>
                      <a:r>
                        <a:rPr lang="en-US" sz="1400" b="1" strike="noStrike" spc="-1">
                          <a:solidFill>
                            <a:srgbClr val="17375E"/>
                          </a:solidFill>
                          <a:latin typeface="Courier New Bold"/>
                        </a:rPr>
                        <a:t>sizeof</a:t>
                      </a:r>
                      <a:r>
                        <a:rPr lang="en-US" sz="1400" b="1" strike="noStrike" spc="-1">
                          <a:solidFill>
                            <a:srgbClr val="000000"/>
                          </a:solidFill>
                          <a:latin typeface="Courier New Bold"/>
                        </a:rPr>
                        <a:t>(float)*size,</a:t>
                      </a:r>
                      <a:endParaRPr lang="en-US" sz="1400" b="0" strike="noStrike" spc="-1">
                        <a:latin typeface="Arial"/>
                      </a:endParaRPr>
                    </a:p>
                    <a:p>
                      <a:pPr>
                        <a:lnSpc>
                          <a:spcPct val="100000"/>
                        </a:lnSpc>
                      </a:pPr>
                      <a:r>
                        <a:rPr lang="en-US" sz="1400" b="1" strike="noStrike" spc="-1">
                          <a:solidFill>
                            <a:srgbClr val="000000"/>
                          </a:solidFill>
                          <a:latin typeface="Courier New Bold"/>
                        </a:rPr>
                        <a:t>    </a:t>
                      </a:r>
                      <a:r>
                        <a:rPr lang="en-US" sz="1400" b="1" strike="noStrike" spc="-1">
                          <a:solidFill>
                            <a:srgbClr val="4F81BD"/>
                          </a:solidFill>
                          <a:latin typeface="Courier New Bold"/>
                        </a:rPr>
                        <a:t>cudaMemcpyHostToDevice</a:t>
                      </a:r>
                      <a:r>
                        <a:rPr lang="en-US" sz="1400" b="1" strike="noStrike" spc="-1">
                          <a:solidFill>
                            <a:srgbClr val="000000"/>
                          </a:solidFill>
                          <a:latin typeface="Courier New Bold"/>
                        </a:rPr>
                        <a:t>);</a:t>
                      </a:r>
                      <a:endParaRPr lang="en-US" sz="1400" b="0" strike="noStrike" spc="-1">
                        <a:latin typeface="Arial"/>
                      </a:endParaRPr>
                    </a:p>
                  </a:txBody>
                  <a:tcPr>
                    <a:noFill/>
                  </a:tcPr>
                </a:tc>
                <a:tc>
                  <a:txBody>
                    <a:bodyPr/>
                    <a:lstStyle/>
                    <a:p>
                      <a:pPr>
                        <a:lnSpc>
                          <a:spcPct val="100000"/>
                        </a:lnSpc>
                      </a:pPr>
                      <a:r>
                        <a:rPr lang="en-US" sz="1400" b="1" strike="noStrike" spc="-1">
                          <a:solidFill>
                            <a:srgbClr val="17375E"/>
                          </a:solidFill>
                          <a:latin typeface="Courier New Bold"/>
                        </a:rPr>
                        <a:t>clEnqueueWriteBuffer</a:t>
                      </a:r>
                      <a:r>
                        <a:rPr lang="en-US" sz="1400" b="1" strike="noStrike" spc="-1">
                          <a:solidFill>
                            <a:srgbClr val="000000"/>
                          </a:solidFill>
                          <a:latin typeface="Courier New Bold"/>
                        </a:rPr>
                        <a:t>(queue, d_x,</a:t>
                      </a:r>
                      <a:endParaRPr lang="en-US" sz="1400" b="0" strike="noStrike" spc="-1">
                        <a:latin typeface="Arial"/>
                      </a:endParaRPr>
                    </a:p>
                    <a:p>
                      <a:pPr>
                        <a:lnSpc>
                          <a:spcPct val="100000"/>
                        </a:lnSpc>
                      </a:pPr>
                      <a:r>
                        <a:rPr lang="en-US" sz="1400" b="1" strike="noStrike" spc="-1">
                          <a:solidFill>
                            <a:srgbClr val="000000"/>
                          </a:solidFill>
                          <a:latin typeface="Courier New Bold"/>
                        </a:rPr>
                        <a:t>      </a:t>
                      </a:r>
                      <a:r>
                        <a:rPr lang="en-US" sz="1400" b="1" strike="noStrike" spc="-1">
                          <a:solidFill>
                            <a:srgbClr val="8064A2"/>
                          </a:solidFill>
                          <a:latin typeface="Courier New Bold"/>
                        </a:rPr>
                        <a:t>CL_TRUE</a:t>
                      </a:r>
                      <a:r>
                        <a:rPr lang="en-US" sz="1400" b="1" strike="noStrike" spc="-1">
                          <a:solidFill>
                            <a:srgbClr val="000000"/>
                          </a:solidFill>
                          <a:latin typeface="Courier New Bold"/>
                        </a:rPr>
                        <a:t>, 0, </a:t>
                      </a:r>
                      <a:endParaRPr lang="en-US" sz="1400" b="0" strike="noStrike" spc="-1">
                        <a:latin typeface="Arial"/>
                      </a:endParaRPr>
                    </a:p>
                    <a:p>
                      <a:pPr>
                        <a:lnSpc>
                          <a:spcPct val="100000"/>
                        </a:lnSpc>
                      </a:pPr>
                      <a:r>
                        <a:rPr lang="en-US" sz="1400" b="1" strike="noStrike" spc="-1">
                          <a:solidFill>
                            <a:srgbClr val="17375E"/>
                          </a:solidFill>
                          <a:latin typeface="Courier New Bold"/>
                        </a:rPr>
                        <a:t>      sizeof</a:t>
                      </a:r>
                      <a:r>
                        <a:rPr lang="en-US" sz="1400" b="1" strike="noStrike" spc="-1">
                          <a:solidFill>
                            <a:srgbClr val="000000"/>
                          </a:solidFill>
                          <a:latin typeface="Courier New Bold"/>
                        </a:rPr>
                        <a:t>(</a:t>
                      </a:r>
                      <a:r>
                        <a:rPr lang="en-US" sz="1400" b="1" strike="noStrike" spc="-1">
                          <a:solidFill>
                            <a:srgbClr val="C0504D"/>
                          </a:solidFill>
                          <a:latin typeface="Courier New Bold"/>
                        </a:rPr>
                        <a:t>float</a:t>
                      </a:r>
                      <a:r>
                        <a:rPr lang="en-US" sz="1400" b="1" strike="noStrike" spc="-1">
                          <a:solidFill>
                            <a:srgbClr val="000000"/>
                          </a:solidFill>
                          <a:latin typeface="Courier New Bold"/>
                        </a:rPr>
                        <a:t>)*size,</a:t>
                      </a:r>
                      <a:endParaRPr lang="en-US" sz="1400" b="0" strike="noStrike" spc="-1">
                        <a:latin typeface="Arial"/>
                      </a:endParaRPr>
                    </a:p>
                    <a:p>
                      <a:pPr>
                        <a:lnSpc>
                          <a:spcPct val="100000"/>
                        </a:lnSpc>
                      </a:pPr>
                      <a:r>
                        <a:rPr lang="en-US" sz="1400" b="1" strike="noStrike" spc="-1">
                          <a:solidFill>
                            <a:srgbClr val="000000"/>
                          </a:solidFill>
                          <a:latin typeface="Courier New Bold"/>
                        </a:rPr>
                        <a:t>      h_x, 0, NULL, NULL);</a:t>
                      </a:r>
                      <a:endParaRPr lang="en-US" sz="1400" b="0" strike="noStrike" spc="-1">
                        <a:latin typeface="Arial"/>
                      </a:endParaRPr>
                    </a:p>
                    <a:p>
                      <a:pPr>
                        <a:lnSpc>
                          <a:spcPct val="100000"/>
                        </a:lnSpc>
                      </a:pPr>
                      <a:endParaRPr lang="en-US" sz="1400" b="0" strike="noStrike" spc="-1">
                        <a:latin typeface="Arial"/>
                      </a:endParaRPr>
                    </a:p>
                  </a:txBody>
                  <a:tcPr>
                    <a:noFill/>
                  </a:tcPr>
                </a:tc>
                <a:extLst>
                  <a:ext uri="{0D108BD9-81ED-4DB2-BD59-A6C34878D82A}">
                    <a16:rowId xmlns:a16="http://schemas.microsoft.com/office/drawing/2014/main" val="10002"/>
                  </a:ext>
                </a:extLst>
              </a:tr>
              <a:tr h="927000">
                <a:tc>
                  <a:txBody>
                    <a:bodyPr/>
                    <a:lstStyle/>
                    <a:p>
                      <a:pPr>
                        <a:lnSpc>
                          <a:spcPct val="100000"/>
                        </a:lnSpc>
                      </a:pPr>
                      <a:r>
                        <a:rPr lang="zh-CN" altLang="en-US" sz="1800" b="0" strike="noStrike" spc="-1" dirty="0">
                          <a:solidFill>
                            <a:srgbClr val="000000"/>
                          </a:solidFill>
                          <a:latin typeface="Trebuchet MS"/>
                        </a:rPr>
                        <a:t>从设备复制到宿主</a:t>
                      </a:r>
                      <a:endParaRPr lang="en-US" altLang="zh-CN" sz="1800" b="0" strike="noStrike" spc="-1" dirty="0">
                        <a:solidFill>
                          <a:srgbClr val="000000"/>
                        </a:solidFill>
                        <a:latin typeface="Trebuchet MS"/>
                      </a:endParaRPr>
                    </a:p>
                    <a:p>
                      <a:pPr>
                        <a:lnSpc>
                          <a:spcPct val="100000"/>
                        </a:lnSpc>
                      </a:pPr>
                      <a:r>
                        <a:rPr lang="en-US" sz="1800" b="0" strike="noStrike" spc="-1" dirty="0">
                          <a:solidFill>
                            <a:srgbClr val="000000"/>
                          </a:solidFill>
                          <a:latin typeface="Trebuchet MS"/>
                        </a:rPr>
                        <a:t>Device to Host</a:t>
                      </a:r>
                      <a:endParaRPr lang="en-US" sz="1800" b="0" strike="noStrike" spc="-1" dirty="0">
                        <a:latin typeface="Arial"/>
                      </a:endParaRPr>
                    </a:p>
                  </a:txBody>
                  <a:tcPr>
                    <a:noFill/>
                  </a:tcPr>
                </a:tc>
                <a:tc>
                  <a:txBody>
                    <a:bodyPr/>
                    <a:lstStyle/>
                    <a:p>
                      <a:pPr>
                        <a:lnSpc>
                          <a:spcPct val="100000"/>
                        </a:lnSpc>
                      </a:pPr>
                      <a:r>
                        <a:rPr lang="en-US" sz="1400" b="1" strike="noStrike" spc="-1">
                          <a:solidFill>
                            <a:srgbClr val="4F81BD"/>
                          </a:solidFill>
                          <a:latin typeface="Courier New Bold"/>
                        </a:rPr>
                        <a:t>cudaMemcpy</a:t>
                      </a:r>
                      <a:r>
                        <a:rPr lang="en-US" sz="1400" b="1" strike="noStrike" spc="-1">
                          <a:solidFill>
                            <a:srgbClr val="000000"/>
                          </a:solidFill>
                          <a:latin typeface="Courier New Bold"/>
                        </a:rPr>
                        <a:t>(h_x, d_x,</a:t>
                      </a:r>
                      <a:endParaRPr lang="en-US" sz="1400" b="0" strike="noStrike" spc="-1">
                        <a:latin typeface="Arial"/>
                      </a:endParaRPr>
                    </a:p>
                    <a:p>
                      <a:pPr>
                        <a:lnSpc>
                          <a:spcPct val="100000"/>
                        </a:lnSpc>
                      </a:pPr>
                      <a:r>
                        <a:rPr lang="en-US" sz="1400" b="1" strike="noStrike" spc="-1">
                          <a:solidFill>
                            <a:srgbClr val="000000"/>
                          </a:solidFill>
                          <a:latin typeface="Courier New Bold"/>
                        </a:rPr>
                        <a:t>    </a:t>
                      </a:r>
                      <a:r>
                        <a:rPr lang="en-US" sz="1400" b="1" strike="noStrike" spc="-1">
                          <a:solidFill>
                            <a:srgbClr val="17375E"/>
                          </a:solidFill>
                          <a:latin typeface="Courier New Bold"/>
                        </a:rPr>
                        <a:t>sizeof</a:t>
                      </a:r>
                      <a:r>
                        <a:rPr lang="en-US" sz="1400" b="1" strike="noStrike" spc="-1">
                          <a:solidFill>
                            <a:srgbClr val="000000"/>
                          </a:solidFill>
                          <a:latin typeface="Courier New Bold"/>
                        </a:rPr>
                        <a:t>(float)*size,</a:t>
                      </a:r>
                      <a:endParaRPr lang="en-US" sz="1400" b="0" strike="noStrike" spc="-1">
                        <a:latin typeface="Arial"/>
                      </a:endParaRPr>
                    </a:p>
                    <a:p>
                      <a:pPr>
                        <a:lnSpc>
                          <a:spcPct val="100000"/>
                        </a:lnSpc>
                      </a:pPr>
                      <a:r>
                        <a:rPr lang="en-US" sz="1400" b="1" strike="noStrike" spc="-1">
                          <a:solidFill>
                            <a:srgbClr val="000000"/>
                          </a:solidFill>
                          <a:latin typeface="Courier New Bold"/>
                        </a:rPr>
                        <a:t>    </a:t>
                      </a:r>
                      <a:r>
                        <a:rPr lang="en-US" sz="1400" b="1" strike="noStrike" spc="-1">
                          <a:solidFill>
                            <a:srgbClr val="4F81BD"/>
                          </a:solidFill>
                          <a:latin typeface="Courier New Bold"/>
                        </a:rPr>
                        <a:t>cudaMemcpyDeviceToHost</a:t>
                      </a:r>
                      <a:r>
                        <a:rPr lang="en-US" sz="1400" b="1" strike="noStrike" spc="-1">
                          <a:solidFill>
                            <a:srgbClr val="000000"/>
                          </a:solidFill>
                          <a:latin typeface="Courier New Bold"/>
                        </a:rPr>
                        <a:t>);</a:t>
                      </a:r>
                      <a:endParaRPr lang="en-US" sz="1400" b="0" strike="noStrike" spc="-1">
                        <a:latin typeface="Arial"/>
                      </a:endParaRPr>
                    </a:p>
                  </a:txBody>
                  <a:tcPr>
                    <a:noFill/>
                  </a:tcPr>
                </a:tc>
                <a:tc>
                  <a:txBody>
                    <a:bodyPr/>
                    <a:lstStyle/>
                    <a:p>
                      <a:pPr>
                        <a:lnSpc>
                          <a:spcPct val="100000"/>
                        </a:lnSpc>
                      </a:pPr>
                      <a:r>
                        <a:rPr lang="en-US" sz="1400" b="1" strike="noStrike" spc="-1" dirty="0" err="1">
                          <a:solidFill>
                            <a:srgbClr val="17375E"/>
                          </a:solidFill>
                          <a:latin typeface="Courier New Bold"/>
                        </a:rPr>
                        <a:t>clEnqueueReadBuffer</a:t>
                      </a:r>
                      <a:r>
                        <a:rPr lang="en-US" sz="1400" b="1" strike="noStrike" spc="-1" dirty="0">
                          <a:solidFill>
                            <a:srgbClr val="000000"/>
                          </a:solidFill>
                          <a:latin typeface="Courier New Bold"/>
                        </a:rPr>
                        <a:t>(queue, </a:t>
                      </a:r>
                      <a:r>
                        <a:rPr lang="en-US" sz="1400" b="1" strike="noStrike" spc="-1" dirty="0" err="1">
                          <a:solidFill>
                            <a:srgbClr val="000000"/>
                          </a:solidFill>
                          <a:latin typeface="Courier New Bold"/>
                        </a:rPr>
                        <a:t>d_x</a:t>
                      </a:r>
                      <a:r>
                        <a:rPr lang="en-US" sz="1400" b="1" strike="noStrike" spc="-1" dirty="0">
                          <a:solidFill>
                            <a:srgbClr val="000000"/>
                          </a:solidFill>
                          <a:latin typeface="Courier New Bold"/>
                        </a:rPr>
                        <a:t>,</a:t>
                      </a:r>
                      <a:endParaRPr lang="en-US" sz="1400" b="0" strike="noStrike" spc="-1" dirty="0">
                        <a:latin typeface="Arial"/>
                      </a:endParaRPr>
                    </a:p>
                    <a:p>
                      <a:pPr>
                        <a:lnSpc>
                          <a:spcPct val="100000"/>
                        </a:lnSpc>
                      </a:pPr>
                      <a:r>
                        <a:rPr lang="en-US" sz="1400" b="1" strike="noStrike" spc="-1" dirty="0">
                          <a:solidFill>
                            <a:srgbClr val="000000"/>
                          </a:solidFill>
                          <a:latin typeface="Courier New Bold"/>
                        </a:rPr>
                        <a:t>      </a:t>
                      </a:r>
                      <a:r>
                        <a:rPr lang="en-US" sz="1400" b="1" strike="noStrike" spc="-1" dirty="0">
                          <a:solidFill>
                            <a:srgbClr val="8064A2"/>
                          </a:solidFill>
                          <a:latin typeface="Courier New Bold"/>
                        </a:rPr>
                        <a:t>CL_TRUE</a:t>
                      </a:r>
                      <a:r>
                        <a:rPr lang="en-US" sz="1400" b="1" strike="noStrike" spc="-1" dirty="0">
                          <a:solidFill>
                            <a:srgbClr val="000000"/>
                          </a:solidFill>
                          <a:latin typeface="Courier New Bold"/>
                        </a:rPr>
                        <a:t>, 0, </a:t>
                      </a:r>
                      <a:endParaRPr lang="en-US" sz="1400" b="0" strike="noStrike" spc="-1" dirty="0">
                        <a:latin typeface="Arial"/>
                      </a:endParaRPr>
                    </a:p>
                    <a:p>
                      <a:pPr>
                        <a:lnSpc>
                          <a:spcPct val="100000"/>
                        </a:lnSpc>
                      </a:pPr>
                      <a:r>
                        <a:rPr lang="en-US" sz="1400" b="1" strike="noStrike" spc="-1" dirty="0">
                          <a:solidFill>
                            <a:srgbClr val="17375E"/>
                          </a:solidFill>
                          <a:latin typeface="Courier New Bold"/>
                        </a:rPr>
                        <a:t>      </a:t>
                      </a:r>
                      <a:r>
                        <a:rPr lang="en-US" sz="1400" b="1" strike="noStrike" spc="-1" dirty="0" err="1">
                          <a:solidFill>
                            <a:srgbClr val="17375E"/>
                          </a:solidFill>
                          <a:latin typeface="Courier New Bold"/>
                        </a:rPr>
                        <a:t>sizeof</a:t>
                      </a:r>
                      <a:r>
                        <a:rPr lang="en-US" sz="1400" b="1" strike="noStrike" spc="-1" dirty="0">
                          <a:solidFill>
                            <a:srgbClr val="000000"/>
                          </a:solidFill>
                          <a:latin typeface="Courier New Bold"/>
                        </a:rPr>
                        <a:t>(</a:t>
                      </a:r>
                      <a:r>
                        <a:rPr lang="en-US" sz="1400" b="1" strike="noStrike" spc="-1" dirty="0">
                          <a:solidFill>
                            <a:srgbClr val="C0504D"/>
                          </a:solidFill>
                          <a:latin typeface="Courier New Bold"/>
                        </a:rPr>
                        <a:t>float</a:t>
                      </a:r>
                      <a:r>
                        <a:rPr lang="en-US" sz="1400" b="1" strike="noStrike" spc="-1" dirty="0">
                          <a:solidFill>
                            <a:srgbClr val="000000"/>
                          </a:solidFill>
                          <a:latin typeface="Courier New Bold"/>
                        </a:rPr>
                        <a:t>)*size,</a:t>
                      </a:r>
                      <a:endParaRPr lang="en-US" sz="1400" b="0" strike="noStrike" spc="-1" dirty="0">
                        <a:latin typeface="Arial"/>
                      </a:endParaRPr>
                    </a:p>
                    <a:p>
                      <a:pPr>
                        <a:lnSpc>
                          <a:spcPct val="100000"/>
                        </a:lnSpc>
                      </a:pPr>
                      <a:r>
                        <a:rPr lang="en-US" sz="1400" b="1" strike="noStrike" spc="-1" dirty="0">
                          <a:solidFill>
                            <a:srgbClr val="000000"/>
                          </a:solidFill>
                          <a:latin typeface="Courier New Bold"/>
                        </a:rPr>
                        <a:t>      </a:t>
                      </a:r>
                      <a:r>
                        <a:rPr lang="en-US" sz="1400" b="1" strike="noStrike" spc="-1" dirty="0" err="1">
                          <a:solidFill>
                            <a:srgbClr val="000000"/>
                          </a:solidFill>
                          <a:latin typeface="Courier New Bold"/>
                        </a:rPr>
                        <a:t>h_x</a:t>
                      </a:r>
                      <a:r>
                        <a:rPr lang="en-US" sz="1400" b="1" strike="noStrike" spc="-1" dirty="0">
                          <a:solidFill>
                            <a:srgbClr val="000000"/>
                          </a:solidFill>
                          <a:latin typeface="Courier New Bold"/>
                        </a:rPr>
                        <a:t>, 0, NULL, NULL);</a:t>
                      </a:r>
                      <a:endParaRPr lang="en-US" sz="1400" b="0" strike="noStrike" spc="-1" dirty="0">
                        <a:latin typeface="Arial"/>
                      </a:endParaRPr>
                    </a:p>
                  </a:txBody>
                  <a:tcPr>
                    <a:noFill/>
                  </a:tcPr>
                </a:tc>
                <a:extLst>
                  <a:ext uri="{0D108BD9-81ED-4DB2-BD59-A6C34878D82A}">
                    <a16:rowId xmlns:a16="http://schemas.microsoft.com/office/drawing/2014/main" val="10003"/>
                  </a:ext>
                </a:extLst>
              </a:tr>
            </a:tbl>
          </a:graphicData>
        </a:graphic>
      </p:graphicFrame>
    </p:spTree>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3"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4400" spc="-1" dirty="0">
                <a:solidFill>
                  <a:srgbClr val="000000"/>
                </a:solidFill>
                <a:latin typeface="Trebuchet MS"/>
              </a:rPr>
              <a:t>分配和复制内存</a:t>
            </a:r>
            <a:endParaRPr lang="en-US" altLang="zh-CN" sz="4400" spc="-1" dirty="0"/>
          </a:p>
        </p:txBody>
      </p:sp>
      <p:graphicFrame>
        <p:nvGraphicFramePr>
          <p:cNvPr id="2024" name="Table 2"/>
          <p:cNvGraphicFramePr/>
          <p:nvPr>
            <p:extLst>
              <p:ext uri="{D42A27DB-BD31-4B8C-83A1-F6EECF244321}">
                <p14:modId xmlns:p14="http://schemas.microsoft.com/office/powerpoint/2010/main" val="1751613794"/>
              </p:ext>
            </p:extLst>
          </p:nvPr>
        </p:nvGraphicFramePr>
        <p:xfrm>
          <a:off x="107640" y="2159640"/>
          <a:ext cx="8928720" cy="3169920"/>
        </p:xfrm>
        <a:graphic>
          <a:graphicData uri="http://schemas.openxmlformats.org/drawingml/2006/table">
            <a:tbl>
              <a:tblPr/>
              <a:tblGrid>
                <a:gridCol w="1800000">
                  <a:extLst>
                    <a:ext uri="{9D8B030D-6E8A-4147-A177-3AD203B41FA5}">
                      <a16:colId xmlns:a16="http://schemas.microsoft.com/office/drawing/2014/main" val="20000"/>
                    </a:ext>
                  </a:extLst>
                </a:gridCol>
                <a:gridCol w="3312360">
                  <a:extLst>
                    <a:ext uri="{9D8B030D-6E8A-4147-A177-3AD203B41FA5}">
                      <a16:colId xmlns:a16="http://schemas.microsoft.com/office/drawing/2014/main" val="20001"/>
                    </a:ext>
                  </a:extLst>
                </a:gridCol>
                <a:gridCol w="3816360">
                  <a:extLst>
                    <a:ext uri="{9D8B030D-6E8A-4147-A177-3AD203B41FA5}">
                      <a16:colId xmlns:a16="http://schemas.microsoft.com/office/drawing/2014/main" val="20002"/>
                    </a:ext>
                  </a:extLst>
                </a:gridCol>
              </a:tblGrid>
              <a:tr h="357120">
                <a:tc>
                  <a:txBody>
                    <a:bodyPr/>
                    <a:lstStyle/>
                    <a:p>
                      <a:endParaRPr lang="zh-CN"/>
                    </a:p>
                  </a:txBody>
                  <a:tcPr>
                    <a:noFill/>
                  </a:tcPr>
                </a:tc>
                <a:tc>
                  <a:txBody>
                    <a:bodyPr/>
                    <a:lstStyle/>
                    <a:p>
                      <a:pPr algn="ctr">
                        <a:lnSpc>
                          <a:spcPct val="100000"/>
                        </a:lnSpc>
                      </a:pPr>
                      <a:r>
                        <a:rPr lang="en-US" sz="1800" b="1" strike="noStrike" spc="-1">
                          <a:solidFill>
                            <a:srgbClr val="000000"/>
                          </a:solidFill>
                          <a:latin typeface="Trebuchet MS"/>
                        </a:rPr>
                        <a:t>CUDA C</a:t>
                      </a:r>
                      <a:endParaRPr lang="en-US" sz="1800" b="0" strike="noStrike" spc="-1">
                        <a:latin typeface="Arial"/>
                      </a:endParaRPr>
                    </a:p>
                  </a:txBody>
                  <a:tcPr>
                    <a:noFill/>
                  </a:tcPr>
                </a:tc>
                <a:tc>
                  <a:txBody>
                    <a:bodyPr/>
                    <a:lstStyle/>
                    <a:p>
                      <a:pPr algn="ctr">
                        <a:lnSpc>
                          <a:spcPct val="100000"/>
                        </a:lnSpc>
                      </a:pPr>
                      <a:r>
                        <a:rPr lang="en-US" sz="1800" b="1" strike="noStrike" spc="-1">
                          <a:solidFill>
                            <a:srgbClr val="000000"/>
                          </a:solidFill>
                          <a:latin typeface="Trebuchet MS"/>
                        </a:rPr>
                        <a:t>OpenCL C++</a:t>
                      </a:r>
                      <a:endParaRPr lang="en-US" sz="1800" b="0" strike="noStrike" spc="-1">
                        <a:latin typeface="Arial"/>
                      </a:endParaRPr>
                    </a:p>
                  </a:txBody>
                  <a:tcPr>
                    <a:noFill/>
                  </a:tcPr>
                </a:tc>
                <a:extLst>
                  <a:ext uri="{0D108BD9-81ED-4DB2-BD59-A6C34878D82A}">
                    <a16:rowId xmlns:a16="http://schemas.microsoft.com/office/drawing/2014/main" val="10000"/>
                  </a:ext>
                </a:extLst>
              </a:tr>
              <a:tr h="927000">
                <a:tc>
                  <a:txBody>
                    <a:bodyPr/>
                    <a:lstStyle/>
                    <a:p>
                      <a:pPr>
                        <a:lnSpc>
                          <a:spcPct val="100000"/>
                        </a:lnSpc>
                      </a:pPr>
                      <a:r>
                        <a:rPr lang="zh-CN" altLang="en-US" sz="1800" b="0" strike="noStrike" spc="-1" dirty="0">
                          <a:solidFill>
                            <a:srgbClr val="000000"/>
                          </a:solidFill>
                          <a:latin typeface="Trebuchet MS"/>
                        </a:rPr>
                        <a:t>分配 </a:t>
                      </a:r>
                      <a:r>
                        <a:rPr lang="en-US" sz="1800" b="0" strike="noStrike" spc="-1" dirty="0">
                          <a:solidFill>
                            <a:srgbClr val="000000"/>
                          </a:solidFill>
                          <a:latin typeface="Trebuchet MS"/>
                        </a:rPr>
                        <a:t>Allocate</a:t>
                      </a:r>
                      <a:endParaRPr lang="en-US" sz="1800" b="0" strike="noStrike" spc="-1" dirty="0">
                        <a:latin typeface="Arial"/>
                      </a:endParaRPr>
                    </a:p>
                  </a:txBody>
                  <a:tcPr>
                    <a:noFill/>
                  </a:tcPr>
                </a:tc>
                <a:tc>
                  <a:txBody>
                    <a:bodyPr/>
                    <a:lstStyle/>
                    <a:p>
                      <a:pPr>
                        <a:lnSpc>
                          <a:spcPct val="100000"/>
                        </a:lnSpc>
                      </a:pPr>
                      <a:r>
                        <a:rPr lang="en-US" sz="1400" b="1" strike="noStrike" spc="-1">
                          <a:solidFill>
                            <a:srgbClr val="C0504D"/>
                          </a:solidFill>
                          <a:latin typeface="Courier New Bold"/>
                        </a:rPr>
                        <a:t>float</a:t>
                      </a:r>
                      <a:r>
                        <a:rPr lang="en-US" sz="1400" b="1" strike="noStrike" spc="-1">
                          <a:solidFill>
                            <a:srgbClr val="000000"/>
                          </a:solidFill>
                          <a:latin typeface="Courier New Bold"/>
                        </a:rPr>
                        <a:t>* d_x;</a:t>
                      </a:r>
                      <a:endParaRPr lang="en-US" sz="1400" b="0" strike="noStrike" spc="-1">
                        <a:latin typeface="Arial"/>
                      </a:endParaRPr>
                    </a:p>
                    <a:p>
                      <a:pPr>
                        <a:lnSpc>
                          <a:spcPct val="100000"/>
                        </a:lnSpc>
                      </a:pPr>
                      <a:r>
                        <a:rPr lang="en-US" sz="1400" b="1" strike="noStrike" spc="-1">
                          <a:solidFill>
                            <a:srgbClr val="4F81BD"/>
                          </a:solidFill>
                          <a:latin typeface="Courier New Bold"/>
                        </a:rPr>
                        <a:t>cudaMalloc</a:t>
                      </a:r>
                      <a:r>
                        <a:rPr lang="en-US" sz="1400" b="1" strike="noStrike" spc="-1">
                          <a:solidFill>
                            <a:srgbClr val="000000"/>
                          </a:solidFill>
                          <a:latin typeface="Courier New Bold"/>
                        </a:rPr>
                        <a:t>(&amp;d_x,  </a:t>
                      </a:r>
                      <a:endParaRPr lang="en-US" sz="1400" b="0" strike="noStrike" spc="-1">
                        <a:latin typeface="Arial"/>
                      </a:endParaRPr>
                    </a:p>
                    <a:p>
                      <a:pPr>
                        <a:lnSpc>
                          <a:spcPct val="100000"/>
                        </a:lnSpc>
                      </a:pPr>
                      <a:r>
                        <a:rPr lang="en-US" sz="1400" b="1" strike="noStrike" spc="-1">
                          <a:solidFill>
                            <a:srgbClr val="17375E"/>
                          </a:solidFill>
                          <a:latin typeface="Courier New Bold"/>
                        </a:rPr>
                        <a:t>    sizeof</a:t>
                      </a:r>
                      <a:r>
                        <a:rPr lang="en-US" sz="1400" b="1" strike="noStrike" spc="-1">
                          <a:solidFill>
                            <a:srgbClr val="000000"/>
                          </a:solidFill>
                          <a:latin typeface="Courier New Bold"/>
                        </a:rPr>
                        <a:t>(float)*size);</a:t>
                      </a:r>
                      <a:endParaRPr lang="en-US" sz="1400" b="0" strike="noStrike" spc="-1">
                        <a:latin typeface="Arial"/>
                      </a:endParaRPr>
                    </a:p>
                    <a:p>
                      <a:pPr>
                        <a:lnSpc>
                          <a:spcPct val="100000"/>
                        </a:lnSpc>
                      </a:pPr>
                      <a:endParaRPr lang="en-US" sz="1400" b="0" strike="noStrike" spc="-1">
                        <a:latin typeface="Arial"/>
                      </a:endParaRPr>
                    </a:p>
                  </a:txBody>
                  <a:tcPr>
                    <a:noFill/>
                  </a:tcPr>
                </a:tc>
                <a:tc>
                  <a:txBody>
                    <a:bodyPr/>
                    <a:lstStyle/>
                    <a:p>
                      <a:pPr>
                        <a:lnSpc>
                          <a:spcPct val="100000"/>
                        </a:lnSpc>
                      </a:pPr>
                      <a:r>
                        <a:rPr lang="en-US" sz="1400" b="1" strike="noStrike" spc="-1">
                          <a:solidFill>
                            <a:srgbClr val="000000"/>
                          </a:solidFill>
                          <a:latin typeface="Courier New Bold"/>
                        </a:rPr>
                        <a:t>cl::Buffer</a:t>
                      </a:r>
                      <a:endParaRPr lang="en-US" sz="1400" b="0" strike="noStrike" spc="-1">
                        <a:latin typeface="Arial"/>
                      </a:endParaRPr>
                    </a:p>
                    <a:p>
                      <a:pPr>
                        <a:lnSpc>
                          <a:spcPct val="100000"/>
                        </a:lnSpc>
                      </a:pPr>
                      <a:r>
                        <a:rPr lang="en-US" sz="1400" b="1" strike="noStrike" spc="-1">
                          <a:solidFill>
                            <a:srgbClr val="000000"/>
                          </a:solidFill>
                          <a:latin typeface="Courier New Bold"/>
                        </a:rPr>
                        <a:t>  d_x(begin(h_x), end(h_x), true);</a:t>
                      </a:r>
                      <a:endParaRPr lang="en-US" sz="1400" b="0" strike="noStrike" spc="-1">
                        <a:latin typeface="Arial"/>
                      </a:endParaRPr>
                    </a:p>
                    <a:p>
                      <a:pPr>
                        <a:lnSpc>
                          <a:spcPct val="100000"/>
                        </a:lnSpc>
                      </a:pPr>
                      <a:endParaRPr lang="en-US" sz="1400" b="0" strike="noStrike" spc="-1">
                        <a:latin typeface="Arial"/>
                      </a:endParaRPr>
                    </a:p>
                  </a:txBody>
                  <a:tcPr>
                    <a:noFill/>
                  </a:tcPr>
                </a:tc>
                <a:extLst>
                  <a:ext uri="{0D108BD9-81ED-4DB2-BD59-A6C34878D82A}">
                    <a16:rowId xmlns:a16="http://schemas.microsoft.com/office/drawing/2014/main" val="10001"/>
                  </a:ext>
                </a:extLst>
              </a:tr>
              <a:tr h="927000">
                <a:tc>
                  <a:txBody>
                    <a:bodyPr/>
                    <a:lstStyle/>
                    <a:p>
                      <a:pPr>
                        <a:lnSpc>
                          <a:spcPct val="100000"/>
                        </a:lnSpc>
                      </a:pPr>
                      <a:r>
                        <a:rPr lang="zh-CN" altLang="en-US" sz="1800" b="0" strike="noStrike" spc="-1" dirty="0">
                          <a:solidFill>
                            <a:srgbClr val="000000"/>
                          </a:solidFill>
                          <a:latin typeface="Trebuchet MS"/>
                        </a:rPr>
                        <a:t>从宿主复制到设备</a:t>
                      </a:r>
                      <a:endParaRPr lang="en-US" altLang="zh-CN" sz="1800" b="0" strike="noStrike" spc="-1" dirty="0">
                        <a:solidFill>
                          <a:srgbClr val="000000"/>
                        </a:solidFill>
                        <a:latin typeface="Trebuchet MS"/>
                      </a:endParaRPr>
                    </a:p>
                    <a:p>
                      <a:pPr>
                        <a:lnSpc>
                          <a:spcPct val="100000"/>
                        </a:lnSpc>
                      </a:pPr>
                      <a:r>
                        <a:rPr lang="en-US" sz="1800" b="0" strike="noStrike" spc="-1" dirty="0">
                          <a:solidFill>
                            <a:srgbClr val="000000"/>
                          </a:solidFill>
                          <a:latin typeface="Trebuchet MS"/>
                        </a:rPr>
                        <a:t>Host to Device</a:t>
                      </a:r>
                      <a:endParaRPr lang="en-US" sz="1800" b="0" strike="noStrike" spc="-1" dirty="0">
                        <a:latin typeface="Arial"/>
                      </a:endParaRPr>
                    </a:p>
                  </a:txBody>
                  <a:tcPr>
                    <a:noFill/>
                  </a:tcPr>
                </a:tc>
                <a:tc>
                  <a:txBody>
                    <a:bodyPr/>
                    <a:lstStyle/>
                    <a:p>
                      <a:pPr>
                        <a:lnSpc>
                          <a:spcPct val="100000"/>
                        </a:lnSpc>
                      </a:pPr>
                      <a:r>
                        <a:rPr lang="en-US" sz="1400" b="1" strike="noStrike" spc="-1">
                          <a:solidFill>
                            <a:srgbClr val="4F81BD"/>
                          </a:solidFill>
                          <a:latin typeface="Courier New Bold"/>
                        </a:rPr>
                        <a:t>cudaMemcpy</a:t>
                      </a:r>
                      <a:r>
                        <a:rPr lang="en-US" sz="1400" b="1" strike="noStrike" spc="-1">
                          <a:solidFill>
                            <a:srgbClr val="000000"/>
                          </a:solidFill>
                          <a:latin typeface="Courier New Bold"/>
                        </a:rPr>
                        <a:t>(d_x, h_x,</a:t>
                      </a:r>
                      <a:endParaRPr lang="en-US" sz="1400" b="0" strike="noStrike" spc="-1">
                        <a:latin typeface="Arial"/>
                      </a:endParaRPr>
                    </a:p>
                    <a:p>
                      <a:pPr>
                        <a:lnSpc>
                          <a:spcPct val="100000"/>
                        </a:lnSpc>
                      </a:pPr>
                      <a:r>
                        <a:rPr lang="en-US" sz="1400" b="1" strike="noStrike" spc="-1">
                          <a:solidFill>
                            <a:srgbClr val="000000"/>
                          </a:solidFill>
                          <a:latin typeface="Courier New Bold"/>
                        </a:rPr>
                        <a:t>    </a:t>
                      </a:r>
                      <a:r>
                        <a:rPr lang="en-US" sz="1400" b="1" strike="noStrike" spc="-1">
                          <a:solidFill>
                            <a:srgbClr val="17375E"/>
                          </a:solidFill>
                          <a:latin typeface="Courier New Bold"/>
                        </a:rPr>
                        <a:t>sizeof</a:t>
                      </a:r>
                      <a:r>
                        <a:rPr lang="en-US" sz="1400" b="1" strike="noStrike" spc="-1">
                          <a:solidFill>
                            <a:srgbClr val="000000"/>
                          </a:solidFill>
                          <a:latin typeface="Courier New Bold"/>
                        </a:rPr>
                        <a:t>(float)*size,</a:t>
                      </a:r>
                      <a:endParaRPr lang="en-US" sz="1400" b="0" strike="noStrike" spc="-1">
                        <a:latin typeface="Arial"/>
                      </a:endParaRPr>
                    </a:p>
                    <a:p>
                      <a:pPr>
                        <a:lnSpc>
                          <a:spcPct val="100000"/>
                        </a:lnSpc>
                      </a:pPr>
                      <a:r>
                        <a:rPr lang="en-US" sz="1400" b="1" strike="noStrike" spc="-1">
                          <a:solidFill>
                            <a:srgbClr val="000000"/>
                          </a:solidFill>
                          <a:latin typeface="Courier New Bold"/>
                        </a:rPr>
                        <a:t>    </a:t>
                      </a:r>
                      <a:r>
                        <a:rPr lang="en-US" sz="1400" b="1" strike="noStrike" spc="-1">
                          <a:solidFill>
                            <a:srgbClr val="4F81BD"/>
                          </a:solidFill>
                          <a:latin typeface="Courier New Bold"/>
                        </a:rPr>
                        <a:t>cudaMemcpyHostToDevice</a:t>
                      </a:r>
                      <a:r>
                        <a:rPr lang="en-US" sz="1400" b="1" strike="noStrike" spc="-1">
                          <a:solidFill>
                            <a:srgbClr val="000000"/>
                          </a:solidFill>
                          <a:latin typeface="Courier New Bold"/>
                        </a:rPr>
                        <a:t>);</a:t>
                      </a:r>
                      <a:endParaRPr lang="en-US" sz="1400" b="0" strike="noStrike" spc="-1">
                        <a:latin typeface="Arial"/>
                      </a:endParaRPr>
                    </a:p>
                    <a:p>
                      <a:pPr>
                        <a:lnSpc>
                          <a:spcPct val="100000"/>
                        </a:lnSpc>
                      </a:pPr>
                      <a:endParaRPr lang="en-US" sz="1400" b="0" strike="noStrike" spc="-1">
                        <a:latin typeface="Arial"/>
                      </a:endParaRPr>
                    </a:p>
                  </a:txBody>
                  <a:tcPr>
                    <a:noFill/>
                  </a:tcPr>
                </a:tc>
                <a:tc>
                  <a:txBody>
                    <a:bodyPr/>
                    <a:lstStyle/>
                    <a:p>
                      <a:pPr>
                        <a:lnSpc>
                          <a:spcPct val="100000"/>
                        </a:lnSpc>
                      </a:pPr>
                      <a:r>
                        <a:rPr lang="en-US" sz="1400" b="1" strike="noStrike" spc="-1">
                          <a:solidFill>
                            <a:srgbClr val="000000"/>
                          </a:solidFill>
                          <a:latin typeface="Courier New Bold"/>
                        </a:rPr>
                        <a:t>cl::copy(begin(h_x), end(h_x), </a:t>
                      </a:r>
                      <a:endParaRPr lang="en-US" sz="1400" b="0" strike="noStrike" spc="-1">
                        <a:latin typeface="Arial"/>
                      </a:endParaRPr>
                    </a:p>
                    <a:p>
                      <a:pPr>
                        <a:lnSpc>
                          <a:spcPct val="100000"/>
                        </a:lnSpc>
                      </a:pPr>
                      <a:r>
                        <a:rPr lang="en-US" sz="1400" b="1" strike="noStrike" spc="-1">
                          <a:solidFill>
                            <a:srgbClr val="000000"/>
                          </a:solidFill>
                          <a:latin typeface="Courier New Bold"/>
                        </a:rPr>
                        <a:t>         d_x);</a:t>
                      </a:r>
                      <a:endParaRPr lang="en-US" sz="1400" b="0" strike="noStrike" spc="-1">
                        <a:latin typeface="Arial"/>
                      </a:endParaRPr>
                    </a:p>
                  </a:txBody>
                  <a:tcPr>
                    <a:noFill/>
                  </a:tcPr>
                </a:tc>
                <a:extLst>
                  <a:ext uri="{0D108BD9-81ED-4DB2-BD59-A6C34878D82A}">
                    <a16:rowId xmlns:a16="http://schemas.microsoft.com/office/drawing/2014/main" val="10002"/>
                  </a:ext>
                </a:extLst>
              </a:tr>
              <a:tr h="718200">
                <a:tc>
                  <a:txBody>
                    <a:bodyPr/>
                    <a:lstStyle/>
                    <a:p>
                      <a:pPr>
                        <a:lnSpc>
                          <a:spcPct val="100000"/>
                        </a:lnSpc>
                      </a:pPr>
                      <a:r>
                        <a:rPr lang="zh-CN" altLang="en-US" sz="1800" b="0" strike="noStrike" spc="-1" dirty="0">
                          <a:solidFill>
                            <a:srgbClr val="000000"/>
                          </a:solidFill>
                          <a:latin typeface="Trebuchet MS"/>
                        </a:rPr>
                        <a:t>从设备复制到宿主</a:t>
                      </a:r>
                      <a:endParaRPr lang="en-US" altLang="zh-CN" sz="1800" b="0" strike="noStrike" spc="-1" dirty="0">
                        <a:solidFill>
                          <a:srgbClr val="000000"/>
                        </a:solidFill>
                        <a:latin typeface="Trebuchet MS"/>
                      </a:endParaRPr>
                    </a:p>
                    <a:p>
                      <a:pPr>
                        <a:lnSpc>
                          <a:spcPct val="100000"/>
                        </a:lnSpc>
                      </a:pPr>
                      <a:r>
                        <a:rPr lang="en-US" sz="1800" b="0" strike="noStrike" spc="-1" dirty="0">
                          <a:solidFill>
                            <a:srgbClr val="000000"/>
                          </a:solidFill>
                          <a:latin typeface="Trebuchet MS"/>
                        </a:rPr>
                        <a:t>Device to Host</a:t>
                      </a:r>
                      <a:endParaRPr lang="en-US" sz="1800" b="0" strike="noStrike" spc="-1" dirty="0">
                        <a:latin typeface="Arial"/>
                      </a:endParaRPr>
                    </a:p>
                  </a:txBody>
                  <a:tcPr>
                    <a:noFill/>
                  </a:tcPr>
                </a:tc>
                <a:tc>
                  <a:txBody>
                    <a:bodyPr/>
                    <a:lstStyle/>
                    <a:p>
                      <a:pPr>
                        <a:lnSpc>
                          <a:spcPct val="100000"/>
                        </a:lnSpc>
                      </a:pPr>
                      <a:r>
                        <a:rPr lang="en-US" sz="1400" b="1" strike="noStrike" spc="-1">
                          <a:solidFill>
                            <a:srgbClr val="4F81BD"/>
                          </a:solidFill>
                          <a:latin typeface="Courier New Bold"/>
                        </a:rPr>
                        <a:t>cudaMemcpy</a:t>
                      </a:r>
                      <a:r>
                        <a:rPr lang="en-US" sz="1400" b="1" strike="noStrike" spc="-1">
                          <a:solidFill>
                            <a:srgbClr val="000000"/>
                          </a:solidFill>
                          <a:latin typeface="Courier New Bold"/>
                        </a:rPr>
                        <a:t>(h_x, d_x,</a:t>
                      </a:r>
                      <a:endParaRPr lang="en-US" sz="1400" b="0" strike="noStrike" spc="-1">
                        <a:latin typeface="Arial"/>
                      </a:endParaRPr>
                    </a:p>
                    <a:p>
                      <a:pPr>
                        <a:lnSpc>
                          <a:spcPct val="100000"/>
                        </a:lnSpc>
                      </a:pPr>
                      <a:r>
                        <a:rPr lang="en-US" sz="1400" b="1" strike="noStrike" spc="-1">
                          <a:solidFill>
                            <a:srgbClr val="000000"/>
                          </a:solidFill>
                          <a:latin typeface="Courier New Bold"/>
                        </a:rPr>
                        <a:t>    </a:t>
                      </a:r>
                      <a:r>
                        <a:rPr lang="en-US" sz="1400" b="1" strike="noStrike" spc="-1">
                          <a:solidFill>
                            <a:srgbClr val="17375E"/>
                          </a:solidFill>
                          <a:latin typeface="Courier New Bold"/>
                        </a:rPr>
                        <a:t>sizeof</a:t>
                      </a:r>
                      <a:r>
                        <a:rPr lang="en-US" sz="1400" b="1" strike="noStrike" spc="-1">
                          <a:solidFill>
                            <a:srgbClr val="000000"/>
                          </a:solidFill>
                          <a:latin typeface="Courier New Bold"/>
                        </a:rPr>
                        <a:t>(float)*size,</a:t>
                      </a:r>
                      <a:endParaRPr lang="en-US" sz="1400" b="0" strike="noStrike" spc="-1">
                        <a:latin typeface="Arial"/>
                      </a:endParaRPr>
                    </a:p>
                    <a:p>
                      <a:pPr>
                        <a:lnSpc>
                          <a:spcPct val="100000"/>
                        </a:lnSpc>
                      </a:pPr>
                      <a:r>
                        <a:rPr lang="en-US" sz="1400" b="1" strike="noStrike" spc="-1">
                          <a:solidFill>
                            <a:srgbClr val="000000"/>
                          </a:solidFill>
                          <a:latin typeface="Courier New Bold"/>
                        </a:rPr>
                        <a:t>    </a:t>
                      </a:r>
                      <a:r>
                        <a:rPr lang="en-US" sz="1400" b="1" strike="noStrike" spc="-1">
                          <a:solidFill>
                            <a:srgbClr val="4F81BD"/>
                          </a:solidFill>
                          <a:latin typeface="Courier New Bold"/>
                        </a:rPr>
                        <a:t>cudaMemcpyDeviceToHost</a:t>
                      </a:r>
                      <a:r>
                        <a:rPr lang="en-US" sz="1400" b="1" strike="noStrike" spc="-1">
                          <a:solidFill>
                            <a:srgbClr val="000000"/>
                          </a:solidFill>
                          <a:latin typeface="Courier New Bold"/>
                        </a:rPr>
                        <a:t>);</a:t>
                      </a:r>
                      <a:endParaRPr lang="en-US" sz="1400" b="0" strike="noStrike" spc="-1">
                        <a:latin typeface="Arial"/>
                      </a:endParaRPr>
                    </a:p>
                  </a:txBody>
                  <a:tcPr>
                    <a:noFill/>
                  </a:tcPr>
                </a:tc>
                <a:tc>
                  <a:txBody>
                    <a:bodyPr/>
                    <a:lstStyle/>
                    <a:p>
                      <a:pPr>
                        <a:lnSpc>
                          <a:spcPct val="100000"/>
                        </a:lnSpc>
                      </a:pPr>
                      <a:r>
                        <a:rPr lang="en-US" sz="1400" b="1" strike="noStrike" spc="-1" dirty="0">
                          <a:solidFill>
                            <a:srgbClr val="000000"/>
                          </a:solidFill>
                          <a:latin typeface="Courier New Bold"/>
                        </a:rPr>
                        <a:t>cl::copy(</a:t>
                      </a:r>
                      <a:r>
                        <a:rPr lang="en-US" sz="1400" b="1" strike="noStrike" spc="-1" dirty="0" err="1">
                          <a:solidFill>
                            <a:srgbClr val="000000"/>
                          </a:solidFill>
                          <a:latin typeface="Courier New Bold"/>
                        </a:rPr>
                        <a:t>d_x</a:t>
                      </a:r>
                      <a:r>
                        <a:rPr lang="en-US" sz="1400" b="1" strike="noStrike" spc="-1" dirty="0">
                          <a:solidFill>
                            <a:srgbClr val="000000"/>
                          </a:solidFill>
                          <a:latin typeface="Courier New Bold"/>
                        </a:rPr>
                        <a:t>, </a:t>
                      </a:r>
                      <a:endParaRPr lang="en-US" sz="1400" b="0" strike="noStrike" spc="-1" dirty="0">
                        <a:latin typeface="Arial"/>
                      </a:endParaRPr>
                    </a:p>
                    <a:p>
                      <a:pPr>
                        <a:lnSpc>
                          <a:spcPct val="100000"/>
                        </a:lnSpc>
                      </a:pPr>
                      <a:r>
                        <a:rPr lang="en-US" sz="1400" b="1" strike="noStrike" spc="-1" dirty="0">
                          <a:solidFill>
                            <a:srgbClr val="000000"/>
                          </a:solidFill>
                          <a:latin typeface="Courier New Bold"/>
                        </a:rPr>
                        <a:t>         begin(</a:t>
                      </a:r>
                      <a:r>
                        <a:rPr lang="en-US" sz="1400" b="1" strike="noStrike" spc="-1" dirty="0" err="1">
                          <a:solidFill>
                            <a:srgbClr val="000000"/>
                          </a:solidFill>
                          <a:latin typeface="Courier New Bold"/>
                        </a:rPr>
                        <a:t>h_x</a:t>
                      </a:r>
                      <a:r>
                        <a:rPr lang="en-US" sz="1400" b="1" strike="noStrike" spc="-1" dirty="0">
                          <a:solidFill>
                            <a:srgbClr val="000000"/>
                          </a:solidFill>
                          <a:latin typeface="Courier New Bold"/>
                        </a:rPr>
                        <a:t>), end(</a:t>
                      </a:r>
                      <a:r>
                        <a:rPr lang="en-US" sz="1400" b="1" strike="noStrike" spc="-1" dirty="0" err="1">
                          <a:solidFill>
                            <a:srgbClr val="000000"/>
                          </a:solidFill>
                          <a:latin typeface="Courier New Bold"/>
                        </a:rPr>
                        <a:t>h_x</a:t>
                      </a:r>
                      <a:r>
                        <a:rPr lang="en-US" sz="1400" b="1" strike="noStrike" spc="-1" dirty="0">
                          <a:solidFill>
                            <a:srgbClr val="000000"/>
                          </a:solidFill>
                          <a:latin typeface="Courier New Bold"/>
                        </a:rPr>
                        <a:t>));</a:t>
                      </a:r>
                      <a:endParaRPr lang="en-US" sz="1400" b="0" strike="noStrike" spc="-1" dirty="0">
                        <a:latin typeface="Arial"/>
                      </a:endParaRPr>
                    </a:p>
                    <a:p>
                      <a:pPr>
                        <a:lnSpc>
                          <a:spcPct val="100000"/>
                        </a:lnSpc>
                      </a:pPr>
                      <a:endParaRPr lang="en-US" sz="1400" b="0" strike="noStrike" spc="-1" dirty="0">
                        <a:latin typeface="Arial"/>
                      </a:endParaRPr>
                    </a:p>
                  </a:txBody>
                  <a:tcPr>
                    <a:noFill/>
                  </a:tcPr>
                </a:tc>
                <a:extLst>
                  <a:ext uri="{0D108BD9-81ED-4DB2-BD59-A6C34878D82A}">
                    <a16:rowId xmlns:a16="http://schemas.microsoft.com/office/drawing/2014/main" val="10003"/>
                  </a:ext>
                </a:extLst>
              </a:tr>
            </a:tbl>
          </a:graphicData>
        </a:graphic>
      </p:graphicFrame>
    </p:spTree>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5"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a:bodyPr>
          <a:lstStyle/>
          <a:p>
            <a:pPr algn="ctr">
              <a:lnSpc>
                <a:spcPct val="100000"/>
              </a:lnSpc>
            </a:pPr>
            <a:r>
              <a:rPr lang="zh-CN" altLang="en-US" sz="3600" b="0" strike="noStrike" spc="-1" dirty="0">
                <a:solidFill>
                  <a:srgbClr val="000000"/>
                </a:solidFill>
                <a:latin typeface="Trebuchet MS"/>
              </a:rPr>
              <a:t>声明动态本地</a:t>
            </a:r>
            <a:r>
              <a:rPr lang="en-US" altLang="zh-CN" sz="3600" b="0" strike="noStrike" spc="-1" dirty="0">
                <a:solidFill>
                  <a:srgbClr val="000000"/>
                </a:solidFill>
                <a:latin typeface="Trebuchet MS"/>
              </a:rPr>
              <a:t>/</a:t>
            </a:r>
            <a:r>
              <a:rPr lang="zh-CN" altLang="en-US" sz="3600" b="0" strike="noStrike" spc="-1" dirty="0">
                <a:solidFill>
                  <a:srgbClr val="000000"/>
                </a:solidFill>
                <a:latin typeface="Trebuchet MS"/>
              </a:rPr>
              <a:t>共享内存</a:t>
            </a:r>
            <a:endParaRPr lang="en-US" sz="3600" b="0" strike="noStrike" spc="-1" dirty="0">
              <a:solidFill>
                <a:srgbClr val="000000"/>
              </a:solidFill>
              <a:latin typeface="Trebuchet MS"/>
            </a:endParaRPr>
          </a:p>
          <a:p>
            <a:pPr algn="ctr">
              <a:lnSpc>
                <a:spcPct val="100000"/>
              </a:lnSpc>
            </a:pPr>
            <a:r>
              <a:rPr lang="en-US" sz="3600" b="0" strike="noStrike" spc="-1" dirty="0">
                <a:solidFill>
                  <a:srgbClr val="000000"/>
                </a:solidFill>
                <a:latin typeface="Trebuchet MS"/>
              </a:rPr>
              <a:t>Declaring dynamic local/shared memory</a:t>
            </a:r>
            <a:endParaRPr lang="en-US" sz="3600" b="0" strike="noStrike" spc="-1" dirty="0">
              <a:latin typeface="Arial"/>
            </a:endParaRPr>
          </a:p>
        </p:txBody>
      </p:sp>
      <p:sp>
        <p:nvSpPr>
          <p:cNvPr id="2026" name="CustomShape 2"/>
          <p:cNvSpPr/>
          <p:nvPr/>
        </p:nvSpPr>
        <p:spPr>
          <a:xfrm>
            <a:off x="457200" y="1268640"/>
            <a:ext cx="403956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ctr">
              <a:lnSpc>
                <a:spcPct val="100000"/>
              </a:lnSpc>
              <a:spcBef>
                <a:spcPts val="479"/>
              </a:spcBef>
            </a:pPr>
            <a:r>
              <a:rPr lang="en-US" sz="2400" b="1" strike="noStrike" spc="-1">
                <a:solidFill>
                  <a:srgbClr val="000000"/>
                </a:solidFill>
                <a:latin typeface="Trebuchet MS"/>
              </a:rPr>
              <a:t>CUDA C</a:t>
            </a:r>
            <a:endParaRPr lang="en-US" sz="2400" b="0" strike="noStrike" spc="-1">
              <a:latin typeface="Arial"/>
            </a:endParaRPr>
          </a:p>
        </p:txBody>
      </p:sp>
      <p:sp>
        <p:nvSpPr>
          <p:cNvPr id="2027" name="CustomShape 3"/>
          <p:cNvSpPr/>
          <p:nvPr/>
        </p:nvSpPr>
        <p:spPr>
          <a:xfrm>
            <a:off x="107640" y="1989000"/>
            <a:ext cx="4389120" cy="4535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457200" indent="-456480">
              <a:lnSpc>
                <a:spcPct val="100000"/>
              </a:lnSpc>
              <a:spcBef>
                <a:spcPts val="400"/>
              </a:spcBef>
              <a:buClr>
                <a:srgbClr val="000000"/>
              </a:buClr>
              <a:buFont typeface="Trebuchet MS"/>
              <a:buAutoNum type="arabicPeriod"/>
            </a:pPr>
            <a:r>
              <a:rPr lang="zh-CN" altLang="en-US" sz="2000" b="0" strike="noStrike" spc="-1" dirty="0">
                <a:solidFill>
                  <a:srgbClr val="000000"/>
                </a:solidFill>
                <a:latin typeface="Trebuchet MS"/>
              </a:rPr>
              <a:t>在核函数源代码中将一个数组（</a:t>
            </a:r>
            <a:r>
              <a:rPr lang="en-US" altLang="zh-CN" sz="2000" b="0" strike="noStrike" spc="-1" dirty="0">
                <a:solidFill>
                  <a:srgbClr val="000000"/>
                </a:solidFill>
                <a:latin typeface="Trebuchet MS"/>
              </a:rPr>
              <a:t>array</a:t>
            </a:r>
            <a:r>
              <a:rPr lang="zh-CN" altLang="en-US" sz="2000" b="0" strike="noStrike" spc="-1" dirty="0">
                <a:solidFill>
                  <a:srgbClr val="000000"/>
                </a:solidFill>
                <a:latin typeface="Trebuchet MS"/>
              </a:rPr>
              <a:t>）定义为</a:t>
            </a:r>
            <a:r>
              <a:rPr lang="en-US" sz="2000" b="0" strike="noStrike" spc="-1" dirty="0">
                <a:solidFill>
                  <a:srgbClr val="000000"/>
                </a:solidFill>
                <a:latin typeface="Trebuchet MS"/>
              </a:rPr>
              <a:t> extern</a:t>
            </a:r>
            <a:endParaRPr lang="en-US" sz="2000" b="0" strike="noStrike" spc="-1" dirty="0">
              <a:latin typeface="Arial"/>
            </a:endParaRPr>
          </a:p>
          <a:p>
            <a:pPr>
              <a:lnSpc>
                <a:spcPct val="100000"/>
              </a:lnSpc>
              <a:spcBef>
                <a:spcPts val="400"/>
              </a:spcBef>
            </a:pPr>
            <a:r>
              <a:rPr lang="en-US" sz="2000" b="1" strike="noStrike" spc="-1" dirty="0">
                <a:solidFill>
                  <a:srgbClr val="000000"/>
                </a:solidFill>
                <a:latin typeface="Courier New Bold"/>
              </a:rPr>
              <a:t>  </a:t>
            </a:r>
            <a:r>
              <a:rPr lang="en-US" sz="2000" b="1" strike="noStrike" spc="-1" dirty="0">
                <a:solidFill>
                  <a:srgbClr val="4F81BD"/>
                </a:solidFill>
                <a:latin typeface="Courier New Bold"/>
              </a:rPr>
              <a:t>__shared__ </a:t>
            </a:r>
            <a:r>
              <a:rPr lang="en-US" sz="2000" b="1" strike="noStrike" spc="-1" dirty="0">
                <a:solidFill>
                  <a:srgbClr val="C0504D"/>
                </a:solidFill>
                <a:latin typeface="Courier New Bold"/>
              </a:rPr>
              <a:t>int </a:t>
            </a:r>
            <a:r>
              <a:rPr lang="en-US" sz="2000" b="1" strike="noStrike" spc="-1" dirty="0">
                <a:solidFill>
                  <a:srgbClr val="000000"/>
                </a:solidFill>
                <a:latin typeface="Courier New Bold"/>
              </a:rPr>
              <a:t>array[];</a:t>
            </a:r>
            <a:endParaRPr lang="en-US" sz="2000" b="0" strike="noStrike" spc="-1" dirty="0">
              <a:latin typeface="Arial"/>
            </a:endParaRPr>
          </a:p>
          <a:p>
            <a:pPr>
              <a:lnSpc>
                <a:spcPct val="100000"/>
              </a:lnSpc>
              <a:spcBef>
                <a:spcPts val="400"/>
              </a:spcBef>
            </a:pPr>
            <a:endParaRPr lang="en-US" sz="2000" b="0" strike="noStrike" spc="-1" dirty="0">
              <a:latin typeface="Arial"/>
            </a:endParaRPr>
          </a:p>
          <a:p>
            <a:pPr marL="457200" indent="-456480">
              <a:lnSpc>
                <a:spcPct val="100000"/>
              </a:lnSpc>
              <a:spcBef>
                <a:spcPts val="400"/>
              </a:spcBef>
              <a:buClr>
                <a:srgbClr val="000000"/>
              </a:buClr>
              <a:buFont typeface="Trebuchet MS"/>
              <a:buAutoNum type="arabicPeriod" startAt="2"/>
            </a:pPr>
            <a:r>
              <a:rPr lang="zh-CN" altLang="en-US" sz="2000" b="0" strike="noStrike" spc="-1" dirty="0">
                <a:solidFill>
                  <a:srgbClr val="000000"/>
                </a:solidFill>
                <a:latin typeface="Trebuchet MS"/>
              </a:rPr>
              <a:t>执行核函数时，指定第三个参数作为共享内存的字节数</a:t>
            </a:r>
            <a:r>
              <a:rPr lang="zh-CN" altLang="en-US" sz="2000" spc="-1" dirty="0">
                <a:solidFill>
                  <a:srgbClr val="000000"/>
                </a:solidFill>
                <a:latin typeface="Trebuchet MS"/>
              </a:rPr>
              <a:t>（</a:t>
            </a:r>
            <a:r>
              <a:rPr lang="en-US" altLang="zh-CN" sz="2000" spc="-1" dirty="0">
                <a:solidFill>
                  <a:srgbClr val="000000"/>
                </a:solidFill>
                <a:latin typeface="Trebuchet MS"/>
              </a:rPr>
              <a:t>size of bytes</a:t>
            </a:r>
            <a:r>
              <a:rPr lang="zh-CN" altLang="en-US" sz="2000" spc="-1" dirty="0">
                <a:solidFill>
                  <a:srgbClr val="000000"/>
                </a:solidFill>
                <a:latin typeface="Trebuchet MS"/>
              </a:rPr>
              <a:t>）</a:t>
            </a:r>
            <a:endParaRPr lang="en-US" sz="2000" b="0" strike="noStrike" spc="-1" dirty="0">
              <a:latin typeface="Arial"/>
            </a:endParaRPr>
          </a:p>
          <a:p>
            <a:pPr>
              <a:lnSpc>
                <a:spcPct val="100000"/>
              </a:lnSpc>
              <a:spcBef>
                <a:spcPts val="400"/>
              </a:spcBef>
            </a:pPr>
            <a:r>
              <a:rPr lang="en-US" sz="2000" b="1" strike="noStrike" spc="-1" dirty="0" err="1">
                <a:solidFill>
                  <a:srgbClr val="000000"/>
                </a:solidFill>
                <a:latin typeface="Courier New Bold"/>
              </a:rPr>
              <a:t>func</a:t>
            </a:r>
            <a:r>
              <a:rPr lang="en-US" sz="2000" b="1" strike="noStrike" spc="-1" dirty="0">
                <a:solidFill>
                  <a:srgbClr val="4F81BD"/>
                </a:solidFill>
                <a:latin typeface="Courier New Bold"/>
              </a:rPr>
              <a:t>&lt;&lt;&lt;</a:t>
            </a:r>
            <a:r>
              <a:rPr lang="en-US" sz="2000" b="1" strike="noStrike" spc="-1" dirty="0" err="1">
                <a:solidFill>
                  <a:srgbClr val="000000"/>
                </a:solidFill>
                <a:latin typeface="Courier New Bold"/>
              </a:rPr>
              <a:t>num_blocks</a:t>
            </a:r>
            <a:r>
              <a:rPr lang="en-US" sz="2000" b="1" strike="noStrike" spc="-1" dirty="0">
                <a:solidFill>
                  <a:srgbClr val="000000"/>
                </a:solidFill>
                <a:latin typeface="Courier New Bold"/>
              </a:rPr>
              <a:t>,</a:t>
            </a:r>
            <a:endParaRPr lang="en-US" sz="2000" b="0" strike="noStrike" spc="-1" dirty="0">
              <a:latin typeface="Arial"/>
            </a:endParaRPr>
          </a:p>
          <a:p>
            <a:pPr>
              <a:lnSpc>
                <a:spcPct val="100000"/>
              </a:lnSpc>
              <a:spcBef>
                <a:spcPts val="400"/>
              </a:spcBef>
            </a:pPr>
            <a:r>
              <a:rPr lang="en-US" sz="2000" b="1" strike="noStrike" spc="-1" dirty="0">
                <a:solidFill>
                  <a:srgbClr val="000000"/>
                </a:solidFill>
                <a:latin typeface="Courier New Bold"/>
              </a:rPr>
              <a:t> </a:t>
            </a:r>
            <a:r>
              <a:rPr lang="en-US" sz="2000" b="1" strike="noStrike" spc="-1" dirty="0" err="1">
                <a:solidFill>
                  <a:srgbClr val="000000"/>
                </a:solidFill>
                <a:latin typeface="Courier New Bold"/>
              </a:rPr>
              <a:t>num_threads_per_block</a:t>
            </a:r>
            <a:r>
              <a:rPr lang="en-US" sz="2000" b="1" strike="noStrike" spc="-1" dirty="0">
                <a:solidFill>
                  <a:srgbClr val="000000"/>
                </a:solidFill>
                <a:latin typeface="Courier New Bold"/>
              </a:rPr>
              <a:t>,</a:t>
            </a:r>
            <a:endParaRPr lang="en-US" sz="2000" b="0" strike="noStrike" spc="-1" dirty="0">
              <a:latin typeface="Arial"/>
            </a:endParaRPr>
          </a:p>
          <a:p>
            <a:pPr>
              <a:lnSpc>
                <a:spcPct val="100000"/>
              </a:lnSpc>
              <a:spcBef>
                <a:spcPts val="400"/>
              </a:spcBef>
            </a:pPr>
            <a:r>
              <a:rPr lang="en-US" sz="2000" b="1" strike="noStrike" spc="-1" dirty="0">
                <a:solidFill>
                  <a:srgbClr val="000000"/>
                </a:solidFill>
                <a:latin typeface="Courier New Bold"/>
              </a:rPr>
              <a:t> </a:t>
            </a:r>
            <a:r>
              <a:rPr lang="en-US" sz="2000" b="1" strike="noStrike" spc="-1" dirty="0" err="1">
                <a:solidFill>
                  <a:srgbClr val="000000"/>
                </a:solidFill>
                <a:latin typeface="Courier New Bold"/>
              </a:rPr>
              <a:t>shared_mem_size</a:t>
            </a:r>
            <a:r>
              <a:rPr lang="en-US" sz="2000" b="1" strike="noStrike" spc="-1" dirty="0">
                <a:solidFill>
                  <a:srgbClr val="4F81BD"/>
                </a:solidFill>
                <a:latin typeface="Courier New Bold"/>
              </a:rPr>
              <a:t>&gt;&gt;&gt;</a:t>
            </a:r>
            <a:r>
              <a:rPr lang="en-US" sz="2000" b="1" strike="noStrike" spc="-1" dirty="0">
                <a:solidFill>
                  <a:srgbClr val="000000"/>
                </a:solidFill>
                <a:latin typeface="Courier New Bold"/>
              </a:rPr>
              <a:t>(</a:t>
            </a:r>
            <a:r>
              <a:rPr lang="en-US" sz="2000" b="1" strike="noStrike" spc="-1" dirty="0" err="1">
                <a:solidFill>
                  <a:srgbClr val="000000"/>
                </a:solidFill>
                <a:latin typeface="Courier New Bold"/>
              </a:rPr>
              <a:t>args</a:t>
            </a:r>
            <a:r>
              <a:rPr lang="en-US" sz="2000" b="1" strike="noStrike" spc="-1" dirty="0">
                <a:solidFill>
                  <a:srgbClr val="000000"/>
                </a:solidFill>
                <a:latin typeface="Courier New Bold"/>
              </a:rPr>
              <a:t>);</a:t>
            </a:r>
            <a:endParaRPr lang="en-US" sz="2000" b="0" strike="noStrike" spc="-1" dirty="0">
              <a:latin typeface="Arial"/>
            </a:endParaRPr>
          </a:p>
        </p:txBody>
      </p:sp>
      <p:sp>
        <p:nvSpPr>
          <p:cNvPr id="2028" name="CustomShape 4"/>
          <p:cNvSpPr/>
          <p:nvPr/>
        </p:nvSpPr>
        <p:spPr>
          <a:xfrm>
            <a:off x="4645080" y="1268640"/>
            <a:ext cx="404100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ctr">
              <a:lnSpc>
                <a:spcPct val="100000"/>
              </a:lnSpc>
              <a:spcBef>
                <a:spcPts val="479"/>
              </a:spcBef>
            </a:pPr>
            <a:r>
              <a:rPr lang="en-US" sz="2400" b="1" strike="noStrike" spc="-1">
                <a:solidFill>
                  <a:srgbClr val="000000"/>
                </a:solidFill>
                <a:latin typeface="Trebuchet MS"/>
              </a:rPr>
              <a:t>OpenCL C++</a:t>
            </a:r>
            <a:endParaRPr lang="en-US" sz="2400" b="0" strike="noStrike" spc="-1">
              <a:latin typeface="Arial"/>
            </a:endParaRPr>
          </a:p>
        </p:txBody>
      </p:sp>
      <p:sp>
        <p:nvSpPr>
          <p:cNvPr id="2029" name="CustomShape 5"/>
          <p:cNvSpPr/>
          <p:nvPr/>
        </p:nvSpPr>
        <p:spPr>
          <a:xfrm>
            <a:off x="4572000" y="1989000"/>
            <a:ext cx="4463640" cy="4868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10000"/>
          </a:bodyPr>
          <a:lstStyle/>
          <a:p>
            <a:pPr marL="457200" indent="-456480">
              <a:lnSpc>
                <a:spcPct val="100000"/>
              </a:lnSpc>
              <a:spcBef>
                <a:spcPts val="400"/>
              </a:spcBef>
              <a:buClr>
                <a:srgbClr val="000000"/>
              </a:buClr>
              <a:buFont typeface="Trebuchet MS"/>
              <a:buAutoNum type="arabicPeriod"/>
            </a:pPr>
            <a:r>
              <a:rPr lang="zh-CN" altLang="en-US" sz="2000" b="0" strike="noStrike" spc="-1" dirty="0">
                <a:solidFill>
                  <a:srgbClr val="000000"/>
                </a:solidFill>
                <a:latin typeface="Trebuchet MS"/>
              </a:rPr>
              <a:t>核函数接收一个局部数组作为参数（</a:t>
            </a:r>
            <a:r>
              <a:rPr lang="en-US" altLang="zh-CN" sz="2000" b="0" strike="noStrike" spc="-1" dirty="0">
                <a:solidFill>
                  <a:srgbClr val="000000"/>
                </a:solidFill>
                <a:latin typeface="Trebuchet MS"/>
              </a:rPr>
              <a:t>argument</a:t>
            </a:r>
            <a:r>
              <a:rPr lang="zh-CN" altLang="en-US" sz="2000" b="0" strike="noStrike" spc="-1" dirty="0">
                <a:solidFill>
                  <a:srgbClr val="000000"/>
                </a:solidFill>
                <a:latin typeface="Trebuchet MS"/>
              </a:rPr>
              <a:t>）</a:t>
            </a:r>
            <a:endParaRPr lang="en-US" sz="2000" b="0" strike="noStrike" spc="-1" dirty="0">
              <a:latin typeface="Arial"/>
            </a:endParaRPr>
          </a:p>
          <a:p>
            <a:pPr>
              <a:lnSpc>
                <a:spcPct val="100000"/>
              </a:lnSpc>
              <a:spcBef>
                <a:spcPts val="400"/>
              </a:spcBef>
            </a:pPr>
            <a:r>
              <a:rPr lang="en-US" sz="2000" b="0" strike="noStrike" spc="-1" dirty="0">
                <a:solidFill>
                  <a:srgbClr val="9BBB59"/>
                </a:solidFill>
                <a:latin typeface="Trebuchet MS"/>
              </a:rPr>
              <a:t>    </a:t>
            </a:r>
            <a:r>
              <a:rPr lang="en-US" sz="1800" b="1" strike="noStrike" spc="-1" dirty="0">
                <a:solidFill>
                  <a:srgbClr val="8064A2"/>
                </a:solidFill>
                <a:latin typeface="Courier New Bold"/>
              </a:rPr>
              <a:t>__kernel </a:t>
            </a:r>
            <a:r>
              <a:rPr lang="en-US" sz="1800" b="1" strike="noStrike" spc="-1" dirty="0">
                <a:solidFill>
                  <a:srgbClr val="C0504D"/>
                </a:solidFill>
                <a:latin typeface="Courier New Bold"/>
              </a:rPr>
              <a:t>void</a:t>
            </a:r>
            <a:r>
              <a:rPr lang="en-US" sz="1800" b="1" strike="noStrike" spc="-1" dirty="0">
                <a:solidFill>
                  <a:srgbClr val="000000"/>
                </a:solidFill>
                <a:latin typeface="Courier New Bold"/>
              </a:rPr>
              <a:t> </a:t>
            </a:r>
            <a:r>
              <a:rPr lang="en-US" sz="1800" b="1" strike="noStrike" spc="-1" dirty="0" err="1">
                <a:solidFill>
                  <a:srgbClr val="000000"/>
                </a:solidFill>
                <a:latin typeface="Courier New Bold"/>
              </a:rPr>
              <a:t>func</a:t>
            </a:r>
            <a:r>
              <a:rPr lang="en-US" sz="1800" b="1" strike="noStrike" spc="-1" dirty="0">
                <a:solidFill>
                  <a:srgbClr val="000000"/>
                </a:solidFill>
                <a:latin typeface="Courier New Bold"/>
              </a:rPr>
              <a:t>(</a:t>
            </a:r>
            <a:endParaRPr lang="en-US" sz="1800" b="0" strike="noStrike" spc="-1" dirty="0">
              <a:latin typeface="Arial"/>
            </a:endParaRPr>
          </a:p>
          <a:p>
            <a:pPr>
              <a:lnSpc>
                <a:spcPct val="100000"/>
              </a:lnSpc>
              <a:spcBef>
                <a:spcPts val="360"/>
              </a:spcBef>
            </a:pPr>
            <a:r>
              <a:rPr lang="en-US" sz="1800" b="1" strike="noStrike" spc="-1" dirty="0">
                <a:solidFill>
                  <a:srgbClr val="000000"/>
                </a:solidFill>
                <a:latin typeface="Courier New Bold"/>
              </a:rPr>
              <a:t>          </a:t>
            </a:r>
            <a:r>
              <a:rPr lang="en-US" sz="1800" b="1" strike="noStrike" spc="-1" dirty="0">
                <a:solidFill>
                  <a:srgbClr val="8064A2"/>
                </a:solidFill>
                <a:latin typeface="Courier New Bold"/>
              </a:rPr>
              <a:t>__local</a:t>
            </a:r>
            <a:r>
              <a:rPr lang="en-US" sz="1800" b="1" strike="noStrike" spc="-1" dirty="0">
                <a:solidFill>
                  <a:srgbClr val="9BBB59"/>
                </a:solidFill>
                <a:latin typeface="Courier New Bold"/>
              </a:rPr>
              <a:t> </a:t>
            </a:r>
            <a:r>
              <a:rPr lang="en-US" sz="1800" b="1" strike="noStrike" spc="-1" dirty="0">
                <a:solidFill>
                  <a:srgbClr val="C0504D"/>
                </a:solidFill>
                <a:latin typeface="Courier New Bold"/>
              </a:rPr>
              <a:t>int </a:t>
            </a:r>
            <a:r>
              <a:rPr lang="en-US" sz="1800" b="1" strike="noStrike" spc="-1" dirty="0">
                <a:solidFill>
                  <a:srgbClr val="000000"/>
                </a:solidFill>
                <a:latin typeface="Courier New Bold"/>
              </a:rPr>
              <a:t>*array)   </a:t>
            </a:r>
            <a:endParaRPr lang="en-US" sz="1800" b="0" strike="noStrike" spc="-1" dirty="0">
              <a:latin typeface="Arial"/>
            </a:endParaRPr>
          </a:p>
          <a:p>
            <a:pPr>
              <a:lnSpc>
                <a:spcPct val="100000"/>
              </a:lnSpc>
              <a:spcBef>
                <a:spcPts val="360"/>
              </a:spcBef>
            </a:pPr>
            <a:r>
              <a:rPr lang="en-US" sz="1800" b="1" strike="noStrike" spc="-1" dirty="0">
                <a:solidFill>
                  <a:srgbClr val="000000"/>
                </a:solidFill>
                <a:latin typeface="Courier New Bold"/>
              </a:rPr>
              <a:t>  {}</a:t>
            </a:r>
            <a:endParaRPr lang="en-US" sz="1800" b="0" strike="noStrike" spc="-1" dirty="0">
              <a:latin typeface="Arial"/>
            </a:endParaRPr>
          </a:p>
          <a:p>
            <a:pPr>
              <a:lnSpc>
                <a:spcPct val="100000"/>
              </a:lnSpc>
              <a:spcBef>
                <a:spcPts val="360"/>
              </a:spcBef>
            </a:pPr>
            <a:endParaRPr lang="en-US" sz="1800" b="0" strike="noStrike" spc="-1" dirty="0">
              <a:latin typeface="Arial"/>
            </a:endParaRPr>
          </a:p>
          <a:p>
            <a:pPr marL="457200" indent="-456480">
              <a:lnSpc>
                <a:spcPct val="100000"/>
              </a:lnSpc>
              <a:spcBef>
                <a:spcPts val="400"/>
              </a:spcBef>
              <a:buClr>
                <a:srgbClr val="000000"/>
              </a:buClr>
              <a:buFont typeface="Trebuchet MS"/>
              <a:buAutoNum type="arabicPeriod" startAt="2"/>
            </a:pPr>
            <a:r>
              <a:rPr lang="zh-CN" altLang="en-US" sz="2000" b="0" strike="noStrike" spc="-1" dirty="0">
                <a:solidFill>
                  <a:srgbClr val="000000"/>
                </a:solidFill>
                <a:latin typeface="Trebuchet MS"/>
              </a:rPr>
              <a:t>定义一个局部内存核函数（</a:t>
            </a:r>
            <a:r>
              <a:rPr lang="en-US" altLang="zh-CN" sz="2000" spc="-1" dirty="0">
                <a:solidFill>
                  <a:srgbClr val="000000"/>
                </a:solidFill>
                <a:latin typeface="Trebuchet MS"/>
              </a:rPr>
              <a:t> local memory kernel </a:t>
            </a:r>
            <a:r>
              <a:rPr lang="zh-CN" altLang="en-US" sz="2000" b="0" strike="noStrike" spc="-1" dirty="0">
                <a:solidFill>
                  <a:srgbClr val="000000"/>
                </a:solidFill>
                <a:latin typeface="Trebuchet MS"/>
              </a:rPr>
              <a:t>），参数为正确的规模（</a:t>
            </a:r>
            <a:r>
              <a:rPr lang="en-US" altLang="zh-CN" sz="2000" spc="-1" dirty="0">
                <a:solidFill>
                  <a:srgbClr val="000000"/>
                </a:solidFill>
                <a:latin typeface="Trebuchet MS"/>
              </a:rPr>
              <a:t> kernel argument of the right size</a:t>
            </a:r>
            <a:r>
              <a:rPr lang="zh-CN" altLang="en-US" sz="2000" b="0" strike="noStrike" spc="-1" dirty="0">
                <a:solidFill>
                  <a:srgbClr val="000000"/>
                </a:solidFill>
                <a:latin typeface="Trebuchet MS"/>
              </a:rPr>
              <a:t>）</a:t>
            </a:r>
            <a:endParaRPr lang="en-US" sz="2000" b="0" strike="noStrike" spc="-1" dirty="0">
              <a:latin typeface="Arial"/>
            </a:endParaRPr>
          </a:p>
          <a:p>
            <a:pPr>
              <a:lnSpc>
                <a:spcPct val="100000"/>
              </a:lnSpc>
              <a:spcBef>
                <a:spcPts val="360"/>
              </a:spcBef>
            </a:pPr>
            <a:r>
              <a:rPr lang="en-US" sz="1800" b="1" strike="noStrike" spc="-1" dirty="0">
                <a:solidFill>
                  <a:srgbClr val="000000"/>
                </a:solidFill>
                <a:latin typeface="Courier New Bold"/>
              </a:rPr>
              <a:t>cl::</a:t>
            </a:r>
            <a:r>
              <a:rPr lang="en-US" sz="1800" b="1" strike="noStrike" spc="-1" dirty="0" err="1">
                <a:solidFill>
                  <a:srgbClr val="000000"/>
                </a:solidFill>
                <a:latin typeface="Courier New Bold"/>
              </a:rPr>
              <a:t>LocalSpaceArg</a:t>
            </a:r>
            <a:r>
              <a:rPr lang="en-US" sz="1800" b="1" strike="noStrike" spc="-1" dirty="0">
                <a:solidFill>
                  <a:srgbClr val="000000"/>
                </a:solidFill>
                <a:latin typeface="Courier New Bold"/>
              </a:rPr>
              <a:t> </a:t>
            </a:r>
            <a:r>
              <a:rPr lang="en-US" sz="1800" b="1" strike="noStrike" spc="-1" dirty="0" err="1">
                <a:solidFill>
                  <a:srgbClr val="000000"/>
                </a:solidFill>
                <a:latin typeface="Courier New Bold"/>
              </a:rPr>
              <a:t>localmem</a:t>
            </a:r>
            <a:r>
              <a:rPr lang="en-US" sz="1800" b="1" strike="noStrike" spc="-1" dirty="0">
                <a:solidFill>
                  <a:srgbClr val="000000"/>
                </a:solidFill>
                <a:latin typeface="Courier New Bold"/>
              </a:rPr>
              <a:t> =</a:t>
            </a:r>
            <a:endParaRPr lang="en-US" sz="1800" b="0" strike="noStrike" spc="-1" dirty="0">
              <a:latin typeface="Arial"/>
            </a:endParaRPr>
          </a:p>
          <a:p>
            <a:pPr>
              <a:lnSpc>
                <a:spcPct val="100000"/>
              </a:lnSpc>
              <a:spcBef>
                <a:spcPts val="360"/>
              </a:spcBef>
            </a:pPr>
            <a:r>
              <a:rPr lang="en-US" sz="1800" b="1" strike="noStrike" spc="-1" dirty="0">
                <a:solidFill>
                  <a:srgbClr val="000000"/>
                </a:solidFill>
                <a:latin typeface="Courier New Bold"/>
              </a:rPr>
              <a:t>    cl::Local(</a:t>
            </a:r>
            <a:r>
              <a:rPr lang="en-US" sz="1800" b="1" strike="noStrike" spc="-1" dirty="0" err="1">
                <a:solidFill>
                  <a:srgbClr val="000000"/>
                </a:solidFill>
                <a:latin typeface="Courier New Bold"/>
              </a:rPr>
              <a:t>shared_mem_size</a:t>
            </a:r>
            <a:r>
              <a:rPr lang="en-US" sz="1800" b="1" strike="noStrike" spc="-1" dirty="0">
                <a:solidFill>
                  <a:srgbClr val="000000"/>
                </a:solidFill>
                <a:latin typeface="Courier New Bold"/>
              </a:rPr>
              <a:t>);</a:t>
            </a:r>
            <a:endParaRPr lang="en-US" sz="1800" b="0" strike="noStrike" spc="-1" dirty="0">
              <a:latin typeface="Arial"/>
            </a:endParaRPr>
          </a:p>
          <a:p>
            <a:pPr>
              <a:lnSpc>
                <a:spcPct val="100000"/>
              </a:lnSpc>
              <a:spcBef>
                <a:spcPts val="360"/>
              </a:spcBef>
            </a:pPr>
            <a:endParaRPr lang="en-US" sz="1800" b="0" strike="noStrike" spc="-1" dirty="0">
              <a:latin typeface="Arial"/>
            </a:endParaRPr>
          </a:p>
          <a:p>
            <a:pPr marL="343080" indent="-342360">
              <a:lnSpc>
                <a:spcPct val="100000"/>
              </a:lnSpc>
              <a:spcBef>
                <a:spcPts val="400"/>
              </a:spcBef>
              <a:buClr>
                <a:srgbClr val="000000"/>
              </a:buClr>
              <a:buFont typeface="Trebuchet MS"/>
              <a:buAutoNum type="arabicPeriod" startAt="3"/>
            </a:pPr>
            <a:r>
              <a:rPr lang="zh-CN" altLang="en-US" sz="2000" b="0" strike="noStrike" spc="-1" dirty="0">
                <a:solidFill>
                  <a:srgbClr val="000000"/>
                </a:solidFill>
                <a:latin typeface="Trebuchet MS"/>
              </a:rPr>
              <a:t>将参数（</a:t>
            </a:r>
            <a:r>
              <a:rPr lang="en-US" altLang="zh-CN" sz="2000" b="0" strike="noStrike" spc="-1" dirty="0">
                <a:solidFill>
                  <a:srgbClr val="000000"/>
                </a:solidFill>
                <a:latin typeface="Trebuchet MS"/>
              </a:rPr>
              <a:t>argument</a:t>
            </a:r>
            <a:r>
              <a:rPr lang="zh-CN" altLang="en-US" sz="2000" b="0" strike="noStrike" spc="-1" dirty="0">
                <a:solidFill>
                  <a:srgbClr val="000000"/>
                </a:solidFill>
                <a:latin typeface="Trebuchet MS"/>
              </a:rPr>
              <a:t>）传递给核函数调用（</a:t>
            </a:r>
            <a:r>
              <a:rPr lang="en-US" altLang="zh-CN" sz="2000" spc="-1" dirty="0">
                <a:solidFill>
                  <a:srgbClr val="000000"/>
                </a:solidFill>
                <a:latin typeface="Trebuchet MS"/>
              </a:rPr>
              <a:t> kernel invocation </a:t>
            </a:r>
            <a:r>
              <a:rPr lang="zh-CN" altLang="en-US" sz="2000" b="0" strike="noStrike" spc="-1" dirty="0">
                <a:solidFill>
                  <a:srgbClr val="000000"/>
                </a:solidFill>
                <a:latin typeface="Trebuchet MS"/>
              </a:rPr>
              <a:t>）</a:t>
            </a:r>
            <a:endParaRPr lang="en-US" sz="2000" b="0" strike="noStrike" spc="-1" dirty="0">
              <a:latin typeface="Arial"/>
            </a:endParaRPr>
          </a:p>
          <a:p>
            <a:pPr>
              <a:lnSpc>
                <a:spcPct val="100000"/>
              </a:lnSpc>
              <a:spcBef>
                <a:spcPts val="360"/>
              </a:spcBef>
            </a:pPr>
            <a:r>
              <a:rPr lang="en-US" sz="1800" b="1" strike="noStrike" spc="-1" dirty="0" err="1">
                <a:solidFill>
                  <a:srgbClr val="000000"/>
                </a:solidFill>
                <a:latin typeface="Courier New Bold"/>
              </a:rPr>
              <a:t>func</a:t>
            </a:r>
            <a:r>
              <a:rPr lang="en-US" sz="1800" b="1" strike="noStrike" spc="-1" dirty="0">
                <a:solidFill>
                  <a:srgbClr val="000000"/>
                </a:solidFill>
                <a:latin typeface="Courier New Bold"/>
              </a:rPr>
              <a:t>(</a:t>
            </a:r>
            <a:r>
              <a:rPr lang="en-US" sz="1800" b="1" strike="noStrike" spc="-1" dirty="0" err="1">
                <a:solidFill>
                  <a:srgbClr val="000000"/>
                </a:solidFill>
                <a:latin typeface="Courier New Bold"/>
              </a:rPr>
              <a:t>EnqueueArgs</a:t>
            </a:r>
            <a:r>
              <a:rPr lang="en-US" sz="1800" b="1" strike="noStrike" spc="-1" dirty="0">
                <a:solidFill>
                  <a:srgbClr val="000000"/>
                </a:solidFill>
                <a:latin typeface="Courier New Bold"/>
              </a:rPr>
              <a:t>(…),</a:t>
            </a:r>
            <a:r>
              <a:rPr lang="en-US" sz="1800" b="1" strike="noStrike" spc="-1" dirty="0" err="1">
                <a:solidFill>
                  <a:srgbClr val="000000"/>
                </a:solidFill>
                <a:latin typeface="Courier New Bold"/>
              </a:rPr>
              <a:t>localmem</a:t>
            </a:r>
            <a:r>
              <a:rPr lang="en-US" sz="1800" b="1" strike="noStrike" spc="-1" dirty="0">
                <a:solidFill>
                  <a:srgbClr val="000000"/>
                </a:solidFill>
                <a:latin typeface="Courier New Bold"/>
              </a:rPr>
              <a:t>);</a:t>
            </a:r>
            <a:endParaRPr lang="en-US" sz="1800" b="0" strike="noStrike" spc="-1" dirty="0">
              <a:latin typeface="Arial"/>
            </a:endParaRPr>
          </a:p>
        </p:txBody>
      </p:sp>
    </p:spTree>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0"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a:bodyPr>
          <a:lstStyle/>
          <a:p>
            <a:pPr algn="ctr">
              <a:lnSpc>
                <a:spcPct val="100000"/>
              </a:lnSpc>
            </a:pPr>
            <a:r>
              <a:rPr lang="zh-CN" altLang="en-US" sz="3600" spc="-1" dirty="0">
                <a:solidFill>
                  <a:srgbClr val="000000"/>
                </a:solidFill>
                <a:latin typeface="Trebuchet MS"/>
              </a:rPr>
              <a:t>声明动态本地</a:t>
            </a:r>
            <a:r>
              <a:rPr lang="en-US" altLang="zh-CN" sz="3600" spc="-1" dirty="0">
                <a:solidFill>
                  <a:srgbClr val="000000"/>
                </a:solidFill>
                <a:latin typeface="Trebuchet MS"/>
              </a:rPr>
              <a:t>/</a:t>
            </a:r>
            <a:r>
              <a:rPr lang="zh-CN" altLang="en-US" sz="3600" spc="-1" dirty="0">
                <a:solidFill>
                  <a:srgbClr val="000000"/>
                </a:solidFill>
                <a:latin typeface="Trebuchet MS"/>
              </a:rPr>
              <a:t>共享内存</a:t>
            </a:r>
            <a:endParaRPr lang="en-US" altLang="zh-CN" sz="3600" spc="-1" dirty="0">
              <a:solidFill>
                <a:srgbClr val="000000"/>
              </a:solidFill>
              <a:latin typeface="Trebuchet MS"/>
            </a:endParaRPr>
          </a:p>
          <a:p>
            <a:pPr algn="ctr">
              <a:lnSpc>
                <a:spcPct val="100000"/>
              </a:lnSpc>
            </a:pPr>
            <a:r>
              <a:rPr lang="en-US" altLang="zh-CN" sz="3600" spc="-1" dirty="0">
                <a:solidFill>
                  <a:srgbClr val="000000"/>
                </a:solidFill>
                <a:latin typeface="Trebuchet MS"/>
              </a:rPr>
              <a:t>Declaring dynamic local/shared memory</a:t>
            </a:r>
            <a:endParaRPr lang="en-US" altLang="zh-CN" sz="3600" spc="-1" dirty="0"/>
          </a:p>
        </p:txBody>
      </p:sp>
      <p:sp>
        <p:nvSpPr>
          <p:cNvPr id="2031" name="CustomShape 2"/>
          <p:cNvSpPr/>
          <p:nvPr/>
        </p:nvSpPr>
        <p:spPr>
          <a:xfrm>
            <a:off x="457200" y="1268640"/>
            <a:ext cx="403956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ctr">
              <a:lnSpc>
                <a:spcPct val="100000"/>
              </a:lnSpc>
              <a:spcBef>
                <a:spcPts val="479"/>
              </a:spcBef>
            </a:pPr>
            <a:r>
              <a:rPr lang="en-US" sz="2400" b="1" strike="noStrike" spc="-1">
                <a:solidFill>
                  <a:srgbClr val="000000"/>
                </a:solidFill>
                <a:latin typeface="Trebuchet MS"/>
              </a:rPr>
              <a:t>CUDA C</a:t>
            </a:r>
            <a:endParaRPr lang="en-US" sz="2400" b="0" strike="noStrike" spc="-1">
              <a:latin typeface="Arial"/>
            </a:endParaRPr>
          </a:p>
        </p:txBody>
      </p:sp>
      <p:sp>
        <p:nvSpPr>
          <p:cNvPr id="2032" name="CustomShape 3"/>
          <p:cNvSpPr/>
          <p:nvPr/>
        </p:nvSpPr>
        <p:spPr>
          <a:xfrm>
            <a:off x="107640" y="1989000"/>
            <a:ext cx="4389120" cy="4535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457200" indent="-456480">
              <a:lnSpc>
                <a:spcPct val="100000"/>
              </a:lnSpc>
              <a:spcBef>
                <a:spcPts val="400"/>
              </a:spcBef>
              <a:buClr>
                <a:srgbClr val="000000"/>
              </a:buClr>
              <a:buFont typeface="Trebuchet MS"/>
              <a:buAutoNum type="arabicPeriod"/>
            </a:pPr>
            <a:r>
              <a:rPr lang="zh-CN" altLang="en-US" sz="2000" spc="-1" dirty="0">
                <a:solidFill>
                  <a:srgbClr val="000000"/>
                </a:solidFill>
                <a:latin typeface="Trebuchet MS"/>
              </a:rPr>
              <a:t>在核函数源代码中将一个数组（</a:t>
            </a:r>
            <a:r>
              <a:rPr lang="en-US" altLang="zh-CN" sz="2000" spc="-1" dirty="0">
                <a:solidFill>
                  <a:srgbClr val="000000"/>
                </a:solidFill>
                <a:latin typeface="Trebuchet MS"/>
              </a:rPr>
              <a:t>array</a:t>
            </a:r>
            <a:r>
              <a:rPr lang="zh-CN" altLang="en-US" sz="2000" spc="-1" dirty="0">
                <a:solidFill>
                  <a:srgbClr val="000000"/>
                </a:solidFill>
                <a:latin typeface="Trebuchet MS"/>
              </a:rPr>
              <a:t>）定义为</a:t>
            </a:r>
            <a:r>
              <a:rPr lang="en-US" altLang="zh-CN" sz="2000" spc="-1" dirty="0">
                <a:solidFill>
                  <a:srgbClr val="000000"/>
                </a:solidFill>
                <a:latin typeface="Trebuchet MS"/>
              </a:rPr>
              <a:t> extern</a:t>
            </a:r>
            <a:endParaRPr lang="en-US" altLang="zh-CN" sz="2000" spc="-1" dirty="0"/>
          </a:p>
          <a:p>
            <a:pPr>
              <a:lnSpc>
                <a:spcPct val="100000"/>
              </a:lnSpc>
              <a:spcBef>
                <a:spcPts val="400"/>
              </a:spcBef>
            </a:pPr>
            <a:r>
              <a:rPr lang="en-US" sz="2000" b="1" strike="noStrike" spc="-1" dirty="0">
                <a:solidFill>
                  <a:srgbClr val="000000"/>
                </a:solidFill>
                <a:latin typeface="Courier New Bold"/>
              </a:rPr>
              <a:t>  </a:t>
            </a:r>
            <a:r>
              <a:rPr lang="en-US" sz="2000" b="1" strike="noStrike" spc="-1" dirty="0">
                <a:solidFill>
                  <a:srgbClr val="4F81BD"/>
                </a:solidFill>
                <a:latin typeface="Courier New Bold"/>
              </a:rPr>
              <a:t>__shared__ </a:t>
            </a:r>
            <a:r>
              <a:rPr lang="en-US" sz="2000" b="1" strike="noStrike" spc="-1" dirty="0">
                <a:solidFill>
                  <a:srgbClr val="C0504D"/>
                </a:solidFill>
                <a:latin typeface="Courier New Bold"/>
              </a:rPr>
              <a:t>int </a:t>
            </a:r>
            <a:r>
              <a:rPr lang="en-US" sz="2000" b="1" strike="noStrike" spc="-1" dirty="0">
                <a:solidFill>
                  <a:srgbClr val="000000"/>
                </a:solidFill>
                <a:latin typeface="Courier New Bold"/>
              </a:rPr>
              <a:t>array[];</a:t>
            </a:r>
            <a:endParaRPr lang="en-US" sz="2000" b="0" strike="noStrike" spc="-1" dirty="0">
              <a:latin typeface="Arial"/>
            </a:endParaRPr>
          </a:p>
          <a:p>
            <a:pPr>
              <a:lnSpc>
                <a:spcPct val="100000"/>
              </a:lnSpc>
              <a:spcBef>
                <a:spcPts val="400"/>
              </a:spcBef>
            </a:pPr>
            <a:endParaRPr lang="en-US" sz="2000" b="0" strike="noStrike" spc="-1" dirty="0">
              <a:latin typeface="Arial"/>
            </a:endParaRPr>
          </a:p>
          <a:p>
            <a:pPr marL="457200" indent="-456480">
              <a:lnSpc>
                <a:spcPct val="100000"/>
              </a:lnSpc>
              <a:spcBef>
                <a:spcPts val="400"/>
              </a:spcBef>
              <a:buClr>
                <a:srgbClr val="000000"/>
              </a:buClr>
              <a:buFont typeface="Trebuchet MS"/>
              <a:buAutoNum type="arabicPeriod" startAt="2"/>
            </a:pPr>
            <a:r>
              <a:rPr lang="zh-CN" altLang="en-US" sz="2000" spc="-1" dirty="0">
                <a:solidFill>
                  <a:srgbClr val="000000"/>
                </a:solidFill>
                <a:latin typeface="Trebuchet MS"/>
              </a:rPr>
              <a:t>执行核函数时，指定第三个参数作为共享内存的字节数（</a:t>
            </a:r>
            <a:r>
              <a:rPr lang="en-US" altLang="zh-CN" sz="2000" spc="-1" dirty="0">
                <a:solidFill>
                  <a:srgbClr val="000000"/>
                </a:solidFill>
                <a:latin typeface="Trebuchet MS"/>
              </a:rPr>
              <a:t>size of bytes</a:t>
            </a:r>
            <a:r>
              <a:rPr lang="zh-CN" altLang="en-US" sz="2000" spc="-1" dirty="0">
                <a:solidFill>
                  <a:srgbClr val="000000"/>
                </a:solidFill>
                <a:latin typeface="Trebuchet MS"/>
              </a:rPr>
              <a:t>）</a:t>
            </a:r>
            <a:endParaRPr lang="en-US" altLang="zh-CN" sz="2000" spc="-1" dirty="0"/>
          </a:p>
          <a:p>
            <a:pPr>
              <a:lnSpc>
                <a:spcPct val="100000"/>
              </a:lnSpc>
              <a:spcBef>
                <a:spcPts val="400"/>
              </a:spcBef>
            </a:pPr>
            <a:endParaRPr lang="en-US" sz="2000" b="0" strike="noStrike" spc="-1" dirty="0">
              <a:latin typeface="Arial"/>
            </a:endParaRPr>
          </a:p>
          <a:p>
            <a:pPr>
              <a:lnSpc>
                <a:spcPct val="100000"/>
              </a:lnSpc>
              <a:spcBef>
                <a:spcPts val="400"/>
              </a:spcBef>
            </a:pPr>
            <a:r>
              <a:rPr lang="en-US" sz="2000" b="1" strike="noStrike" spc="-1" dirty="0" err="1">
                <a:solidFill>
                  <a:srgbClr val="000000"/>
                </a:solidFill>
                <a:latin typeface="Courier New Bold"/>
              </a:rPr>
              <a:t>func</a:t>
            </a:r>
            <a:r>
              <a:rPr lang="en-US" sz="2000" b="1" strike="noStrike" spc="-1" dirty="0">
                <a:solidFill>
                  <a:srgbClr val="4F81BD"/>
                </a:solidFill>
                <a:latin typeface="Courier New Bold"/>
              </a:rPr>
              <a:t>&lt;&lt;&lt;</a:t>
            </a:r>
            <a:r>
              <a:rPr lang="en-US" sz="2000" b="1" strike="noStrike" spc="-1" dirty="0" err="1">
                <a:solidFill>
                  <a:srgbClr val="000000"/>
                </a:solidFill>
                <a:latin typeface="Courier New Bold"/>
              </a:rPr>
              <a:t>num_blocks</a:t>
            </a:r>
            <a:r>
              <a:rPr lang="en-US" sz="2000" b="1" strike="noStrike" spc="-1" dirty="0">
                <a:solidFill>
                  <a:srgbClr val="000000"/>
                </a:solidFill>
                <a:latin typeface="Courier New Bold"/>
              </a:rPr>
              <a:t>,</a:t>
            </a:r>
            <a:endParaRPr lang="en-US" sz="2000" b="0" strike="noStrike" spc="-1" dirty="0">
              <a:latin typeface="Arial"/>
            </a:endParaRPr>
          </a:p>
          <a:p>
            <a:pPr>
              <a:lnSpc>
                <a:spcPct val="100000"/>
              </a:lnSpc>
              <a:spcBef>
                <a:spcPts val="400"/>
              </a:spcBef>
            </a:pPr>
            <a:r>
              <a:rPr lang="en-US" sz="2000" b="1" strike="noStrike" spc="-1" dirty="0">
                <a:solidFill>
                  <a:srgbClr val="000000"/>
                </a:solidFill>
                <a:latin typeface="Courier New Bold"/>
              </a:rPr>
              <a:t> </a:t>
            </a:r>
            <a:r>
              <a:rPr lang="en-US" sz="2000" b="1" strike="noStrike" spc="-1" dirty="0" err="1">
                <a:solidFill>
                  <a:srgbClr val="000000"/>
                </a:solidFill>
                <a:latin typeface="Courier New Bold"/>
              </a:rPr>
              <a:t>num_threads_per_block</a:t>
            </a:r>
            <a:r>
              <a:rPr lang="en-US" sz="2000" b="1" strike="noStrike" spc="-1" dirty="0">
                <a:solidFill>
                  <a:srgbClr val="000000"/>
                </a:solidFill>
                <a:latin typeface="Courier New Bold"/>
              </a:rPr>
              <a:t>,</a:t>
            </a:r>
            <a:endParaRPr lang="en-US" sz="2000" b="0" strike="noStrike" spc="-1" dirty="0">
              <a:latin typeface="Arial"/>
            </a:endParaRPr>
          </a:p>
          <a:p>
            <a:pPr>
              <a:lnSpc>
                <a:spcPct val="100000"/>
              </a:lnSpc>
              <a:spcBef>
                <a:spcPts val="400"/>
              </a:spcBef>
            </a:pPr>
            <a:r>
              <a:rPr lang="en-US" sz="2000" b="1" strike="noStrike" spc="-1" dirty="0">
                <a:solidFill>
                  <a:srgbClr val="000000"/>
                </a:solidFill>
                <a:latin typeface="Courier New Bold"/>
              </a:rPr>
              <a:t> </a:t>
            </a:r>
            <a:r>
              <a:rPr lang="en-US" sz="2000" b="1" strike="noStrike" spc="-1" dirty="0" err="1">
                <a:solidFill>
                  <a:srgbClr val="000000"/>
                </a:solidFill>
                <a:latin typeface="Courier New Bold"/>
              </a:rPr>
              <a:t>shared_mem_size</a:t>
            </a:r>
            <a:r>
              <a:rPr lang="en-US" sz="2000" b="1" strike="noStrike" spc="-1" dirty="0">
                <a:solidFill>
                  <a:srgbClr val="4F81BD"/>
                </a:solidFill>
                <a:latin typeface="Courier New Bold"/>
              </a:rPr>
              <a:t>&gt;&gt;&gt;</a:t>
            </a:r>
            <a:r>
              <a:rPr lang="en-US" sz="2000" b="1" strike="noStrike" spc="-1" dirty="0">
                <a:solidFill>
                  <a:srgbClr val="000000"/>
                </a:solidFill>
                <a:latin typeface="Courier New Bold"/>
              </a:rPr>
              <a:t>(</a:t>
            </a:r>
            <a:r>
              <a:rPr lang="en-US" sz="2000" b="1" strike="noStrike" spc="-1" dirty="0" err="1">
                <a:solidFill>
                  <a:srgbClr val="000000"/>
                </a:solidFill>
                <a:latin typeface="Courier New Bold"/>
              </a:rPr>
              <a:t>args</a:t>
            </a:r>
            <a:r>
              <a:rPr lang="en-US" sz="2000" b="1" strike="noStrike" spc="-1" dirty="0">
                <a:solidFill>
                  <a:srgbClr val="000000"/>
                </a:solidFill>
                <a:latin typeface="Courier New Bold"/>
              </a:rPr>
              <a:t>);</a:t>
            </a:r>
            <a:endParaRPr lang="en-US" sz="2000" b="0" strike="noStrike" spc="-1" dirty="0">
              <a:latin typeface="Arial"/>
            </a:endParaRPr>
          </a:p>
        </p:txBody>
      </p:sp>
      <p:sp>
        <p:nvSpPr>
          <p:cNvPr id="2033" name="CustomShape 4"/>
          <p:cNvSpPr/>
          <p:nvPr/>
        </p:nvSpPr>
        <p:spPr>
          <a:xfrm>
            <a:off x="4645080" y="1268640"/>
            <a:ext cx="404100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ctr">
              <a:lnSpc>
                <a:spcPct val="100000"/>
              </a:lnSpc>
              <a:spcBef>
                <a:spcPts val="479"/>
              </a:spcBef>
            </a:pPr>
            <a:r>
              <a:rPr lang="en-US" sz="2400" b="1" strike="noStrike" spc="-1">
                <a:solidFill>
                  <a:srgbClr val="000000"/>
                </a:solidFill>
                <a:latin typeface="Trebuchet MS"/>
              </a:rPr>
              <a:t>OpenCL C</a:t>
            </a:r>
            <a:endParaRPr lang="en-US" sz="2400" b="0" strike="noStrike" spc="-1">
              <a:latin typeface="Arial"/>
            </a:endParaRPr>
          </a:p>
        </p:txBody>
      </p:sp>
      <p:sp>
        <p:nvSpPr>
          <p:cNvPr id="2034" name="CustomShape 5"/>
          <p:cNvSpPr/>
          <p:nvPr/>
        </p:nvSpPr>
        <p:spPr>
          <a:xfrm>
            <a:off x="4572000" y="1989000"/>
            <a:ext cx="4463640" cy="4535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457200" indent="-456480">
              <a:lnSpc>
                <a:spcPct val="100000"/>
              </a:lnSpc>
              <a:spcBef>
                <a:spcPts val="400"/>
              </a:spcBef>
              <a:buClr>
                <a:srgbClr val="000000"/>
              </a:buClr>
              <a:buFont typeface="Trebuchet MS"/>
              <a:buAutoNum type="arabicPeriod"/>
            </a:pPr>
            <a:r>
              <a:rPr lang="zh-CN" altLang="en-US" sz="2000" spc="-1" dirty="0">
                <a:solidFill>
                  <a:srgbClr val="000000"/>
                </a:solidFill>
                <a:latin typeface="Trebuchet MS"/>
              </a:rPr>
              <a:t>核函数接收一个局部数组作为参数（</a:t>
            </a:r>
            <a:r>
              <a:rPr lang="en-US" altLang="zh-CN" sz="2000" spc="-1" dirty="0">
                <a:solidFill>
                  <a:srgbClr val="000000"/>
                </a:solidFill>
                <a:latin typeface="Trebuchet MS"/>
              </a:rPr>
              <a:t>argument</a:t>
            </a:r>
            <a:r>
              <a:rPr lang="zh-CN" altLang="en-US" sz="2000" spc="-1" dirty="0">
                <a:solidFill>
                  <a:srgbClr val="000000"/>
                </a:solidFill>
                <a:latin typeface="Trebuchet MS"/>
              </a:rPr>
              <a:t>）</a:t>
            </a:r>
            <a:endParaRPr lang="en-US" altLang="zh-CN" sz="2000" spc="-1" dirty="0"/>
          </a:p>
          <a:p>
            <a:pPr>
              <a:lnSpc>
                <a:spcPct val="100000"/>
              </a:lnSpc>
              <a:spcBef>
                <a:spcPts val="400"/>
              </a:spcBef>
            </a:pPr>
            <a:r>
              <a:rPr lang="en-US" sz="2000" b="0" strike="noStrike" spc="-1" dirty="0">
                <a:solidFill>
                  <a:srgbClr val="9BBB59"/>
                </a:solidFill>
                <a:latin typeface="Trebuchet MS"/>
              </a:rPr>
              <a:t>    </a:t>
            </a:r>
            <a:r>
              <a:rPr lang="en-US" sz="1800" b="1" strike="noStrike" spc="-1" dirty="0">
                <a:solidFill>
                  <a:srgbClr val="8064A2"/>
                </a:solidFill>
                <a:latin typeface="Courier New Bold"/>
              </a:rPr>
              <a:t>__kernel </a:t>
            </a:r>
            <a:r>
              <a:rPr lang="en-US" sz="1800" b="1" strike="noStrike" spc="-1" dirty="0">
                <a:solidFill>
                  <a:srgbClr val="C0504D"/>
                </a:solidFill>
                <a:latin typeface="Courier New Bold"/>
              </a:rPr>
              <a:t>void</a:t>
            </a:r>
            <a:r>
              <a:rPr lang="en-US" sz="1800" b="1" strike="noStrike" spc="-1" dirty="0">
                <a:solidFill>
                  <a:srgbClr val="000000"/>
                </a:solidFill>
                <a:latin typeface="Courier New Bold"/>
              </a:rPr>
              <a:t> </a:t>
            </a:r>
            <a:r>
              <a:rPr lang="en-US" sz="1800" b="1" strike="noStrike" spc="-1" dirty="0" err="1">
                <a:solidFill>
                  <a:srgbClr val="000000"/>
                </a:solidFill>
                <a:latin typeface="Courier New Bold"/>
              </a:rPr>
              <a:t>func</a:t>
            </a:r>
            <a:r>
              <a:rPr lang="en-US" sz="1800" b="1" strike="noStrike" spc="-1" dirty="0">
                <a:solidFill>
                  <a:srgbClr val="000000"/>
                </a:solidFill>
                <a:latin typeface="Courier New Bold"/>
              </a:rPr>
              <a:t>(</a:t>
            </a:r>
            <a:endParaRPr lang="en-US" sz="1800" b="0" strike="noStrike" spc="-1" dirty="0">
              <a:latin typeface="Arial"/>
            </a:endParaRPr>
          </a:p>
          <a:p>
            <a:pPr>
              <a:lnSpc>
                <a:spcPct val="100000"/>
              </a:lnSpc>
              <a:spcBef>
                <a:spcPts val="360"/>
              </a:spcBef>
            </a:pPr>
            <a:r>
              <a:rPr lang="en-US" sz="1800" b="1" strike="noStrike" spc="-1" dirty="0">
                <a:solidFill>
                  <a:srgbClr val="000000"/>
                </a:solidFill>
                <a:latin typeface="Courier New Bold"/>
              </a:rPr>
              <a:t>          </a:t>
            </a:r>
            <a:r>
              <a:rPr lang="en-US" sz="1800" b="1" strike="noStrike" spc="-1" dirty="0">
                <a:solidFill>
                  <a:srgbClr val="8064A2"/>
                </a:solidFill>
                <a:latin typeface="Courier New Bold"/>
              </a:rPr>
              <a:t>__local</a:t>
            </a:r>
            <a:r>
              <a:rPr lang="en-US" sz="1800" b="1" strike="noStrike" spc="-1" dirty="0">
                <a:solidFill>
                  <a:srgbClr val="9BBB59"/>
                </a:solidFill>
                <a:latin typeface="Courier New Bold"/>
              </a:rPr>
              <a:t> </a:t>
            </a:r>
            <a:r>
              <a:rPr lang="en-US" sz="1800" b="1" strike="noStrike" spc="-1" dirty="0">
                <a:solidFill>
                  <a:srgbClr val="C0504D"/>
                </a:solidFill>
                <a:latin typeface="Courier New Bold"/>
              </a:rPr>
              <a:t>int </a:t>
            </a:r>
            <a:r>
              <a:rPr lang="en-US" sz="1800" b="1" strike="noStrike" spc="-1" dirty="0">
                <a:solidFill>
                  <a:srgbClr val="000000"/>
                </a:solidFill>
                <a:latin typeface="Courier New Bold"/>
              </a:rPr>
              <a:t>*array) {}</a:t>
            </a:r>
            <a:endParaRPr lang="en-US" sz="1800" b="0" strike="noStrike" spc="-1" dirty="0">
              <a:latin typeface="Arial"/>
            </a:endParaRPr>
          </a:p>
          <a:p>
            <a:pPr>
              <a:lnSpc>
                <a:spcPct val="100000"/>
              </a:lnSpc>
              <a:spcBef>
                <a:spcPts val="360"/>
              </a:spcBef>
            </a:pPr>
            <a:endParaRPr lang="en-US" sz="1800" b="0" strike="noStrike" spc="-1" dirty="0">
              <a:latin typeface="Arial"/>
            </a:endParaRPr>
          </a:p>
          <a:p>
            <a:pPr marL="457200" indent="-456480">
              <a:lnSpc>
                <a:spcPct val="100000"/>
              </a:lnSpc>
              <a:spcBef>
                <a:spcPts val="400"/>
              </a:spcBef>
              <a:buClr>
                <a:srgbClr val="000000"/>
              </a:buClr>
              <a:buFont typeface="Trebuchet MS"/>
              <a:buAutoNum type="arabicPeriod" startAt="2"/>
            </a:pPr>
            <a:r>
              <a:rPr lang="zh-CN" altLang="en-US" sz="2000" b="0" strike="noStrike" spc="-1" dirty="0">
                <a:solidFill>
                  <a:srgbClr val="000000"/>
                </a:solidFill>
                <a:latin typeface="Trebuchet MS"/>
              </a:rPr>
              <a:t>设定核函数参数（</a:t>
            </a:r>
            <a:r>
              <a:rPr lang="en-US" altLang="zh-CN" sz="2000" spc="-1" dirty="0">
                <a:solidFill>
                  <a:srgbClr val="000000"/>
                </a:solidFill>
                <a:latin typeface="Trebuchet MS"/>
              </a:rPr>
              <a:t> kernel argument </a:t>
            </a:r>
            <a:r>
              <a:rPr lang="zh-CN" altLang="en-US" sz="2000" b="0" strike="noStrike" spc="-1" dirty="0">
                <a:solidFill>
                  <a:srgbClr val="000000"/>
                </a:solidFill>
                <a:latin typeface="Trebuchet MS"/>
              </a:rPr>
              <a:t>）来指定规模</a:t>
            </a:r>
            <a:endParaRPr lang="en-US" sz="2000" b="0" strike="noStrike" spc="-1" dirty="0">
              <a:latin typeface="Arial"/>
            </a:endParaRPr>
          </a:p>
          <a:p>
            <a:pPr>
              <a:lnSpc>
                <a:spcPct val="100000"/>
              </a:lnSpc>
              <a:spcBef>
                <a:spcPts val="400"/>
              </a:spcBef>
            </a:pPr>
            <a:endParaRPr lang="en-US" sz="2000" b="0" strike="noStrike" spc="-1" dirty="0">
              <a:latin typeface="Arial"/>
            </a:endParaRPr>
          </a:p>
          <a:p>
            <a:pPr>
              <a:lnSpc>
                <a:spcPct val="100000"/>
              </a:lnSpc>
              <a:spcBef>
                <a:spcPts val="360"/>
              </a:spcBef>
            </a:pPr>
            <a:r>
              <a:rPr lang="en-US" sz="1800" b="0" strike="noStrike" spc="-1" dirty="0">
                <a:solidFill>
                  <a:srgbClr val="000000"/>
                </a:solidFill>
                <a:latin typeface="Letter Gothic Std"/>
              </a:rPr>
              <a:t>  </a:t>
            </a:r>
            <a:r>
              <a:rPr lang="en-US" sz="1800" b="1" strike="noStrike" spc="-1" dirty="0" err="1">
                <a:solidFill>
                  <a:srgbClr val="17375E"/>
                </a:solidFill>
                <a:latin typeface="Courier New Bold"/>
              </a:rPr>
              <a:t>clSetKernelArg</a:t>
            </a:r>
            <a:r>
              <a:rPr lang="en-US" sz="1800" b="1" strike="noStrike" spc="-1" dirty="0">
                <a:solidFill>
                  <a:srgbClr val="000000"/>
                </a:solidFill>
                <a:latin typeface="Courier New Bold"/>
              </a:rPr>
              <a:t>(kernel, 0,          </a:t>
            </a:r>
            <a:endParaRPr lang="en-US" sz="1800" b="0" strike="noStrike" spc="-1" dirty="0">
              <a:latin typeface="Arial"/>
            </a:endParaRPr>
          </a:p>
          <a:p>
            <a:pPr>
              <a:lnSpc>
                <a:spcPct val="100000"/>
              </a:lnSpc>
              <a:spcBef>
                <a:spcPts val="360"/>
              </a:spcBef>
            </a:pPr>
            <a:r>
              <a:rPr lang="en-US" sz="1800" b="1" strike="noStrike" spc="-1" dirty="0">
                <a:solidFill>
                  <a:srgbClr val="17375E"/>
                </a:solidFill>
                <a:latin typeface="Courier New Bold"/>
              </a:rPr>
              <a:t>   </a:t>
            </a:r>
            <a:r>
              <a:rPr lang="en-US" sz="1800" b="1" strike="noStrike" spc="-1" dirty="0" err="1">
                <a:solidFill>
                  <a:srgbClr val="17375E"/>
                </a:solidFill>
                <a:latin typeface="Courier New Bold"/>
              </a:rPr>
              <a:t>sizeof</a:t>
            </a:r>
            <a:r>
              <a:rPr lang="en-US" sz="1800" b="1" strike="noStrike" spc="-1" dirty="0">
                <a:solidFill>
                  <a:srgbClr val="000000"/>
                </a:solidFill>
                <a:latin typeface="Courier New Bold"/>
              </a:rPr>
              <a:t>(</a:t>
            </a:r>
            <a:r>
              <a:rPr lang="en-US" sz="1800" b="1" strike="noStrike" spc="-1" dirty="0">
                <a:solidFill>
                  <a:srgbClr val="C0504D"/>
                </a:solidFill>
                <a:latin typeface="Courier New Bold"/>
              </a:rPr>
              <a:t>int</a:t>
            </a:r>
            <a:r>
              <a:rPr lang="en-US" sz="1800" b="1" strike="noStrike" spc="-1" dirty="0">
                <a:solidFill>
                  <a:srgbClr val="000000"/>
                </a:solidFill>
                <a:latin typeface="Courier New Bold"/>
              </a:rPr>
              <a:t>)*</a:t>
            </a:r>
            <a:r>
              <a:rPr lang="en-US" sz="1800" b="1" strike="noStrike" spc="-1" dirty="0" err="1">
                <a:solidFill>
                  <a:srgbClr val="000000"/>
                </a:solidFill>
                <a:latin typeface="Courier New Bold"/>
              </a:rPr>
              <a:t>num_elements</a:t>
            </a:r>
            <a:r>
              <a:rPr lang="en-US" sz="1800" b="1" strike="noStrike" spc="-1" dirty="0">
                <a:solidFill>
                  <a:srgbClr val="000000"/>
                </a:solidFill>
                <a:latin typeface="Courier New Bold"/>
              </a:rPr>
              <a:t>,                                    </a:t>
            </a:r>
            <a:endParaRPr lang="en-US" sz="1800" b="0" strike="noStrike" spc="-1" dirty="0">
              <a:latin typeface="Arial"/>
            </a:endParaRPr>
          </a:p>
          <a:p>
            <a:pPr>
              <a:lnSpc>
                <a:spcPct val="100000"/>
              </a:lnSpc>
              <a:spcBef>
                <a:spcPts val="360"/>
              </a:spcBef>
            </a:pPr>
            <a:r>
              <a:rPr lang="en-US" sz="1800" b="1" strike="noStrike" spc="-1" dirty="0">
                <a:solidFill>
                  <a:srgbClr val="000000"/>
                </a:solidFill>
                <a:latin typeface="Courier New Bold"/>
              </a:rPr>
              <a:t>   NULL);</a:t>
            </a:r>
            <a:endParaRPr lang="en-US" sz="1800" b="0" strike="noStrike" spc="-1" dirty="0">
              <a:latin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3"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微处理器的趋势</a:t>
            </a:r>
            <a:endParaRPr lang="en-US" sz="4400" b="0" strike="noStrike" spc="-1">
              <a:latin typeface="Arial"/>
            </a:endParaRPr>
          </a:p>
        </p:txBody>
      </p:sp>
      <p:sp>
        <p:nvSpPr>
          <p:cNvPr id="474" name="CustomShape 2"/>
          <p:cNvSpPr/>
          <p:nvPr/>
        </p:nvSpPr>
        <p:spPr>
          <a:xfrm>
            <a:off x="107640" y="1340640"/>
            <a:ext cx="9016200" cy="604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79"/>
              </a:spcBef>
            </a:pPr>
            <a:r>
              <a:rPr lang="en-US" sz="2400" b="0" strike="noStrike" spc="-1">
                <a:solidFill>
                  <a:srgbClr val="000000"/>
                </a:solidFill>
                <a:latin typeface="Trebuchet MS"/>
              </a:rPr>
              <a:t>单个处理器的核心数量越来越多，这些核心还很可能是异构的。</a:t>
            </a:r>
            <a:endParaRPr lang="en-US" sz="2400" b="0" strike="noStrike" spc="-1">
              <a:latin typeface="Arial"/>
            </a:endParaRPr>
          </a:p>
        </p:txBody>
      </p:sp>
      <p:sp>
        <p:nvSpPr>
          <p:cNvPr id="475" name="CustomShape 3"/>
          <p:cNvSpPr/>
          <p:nvPr/>
        </p:nvSpPr>
        <p:spPr>
          <a:xfrm>
            <a:off x="1187640" y="5488560"/>
            <a:ext cx="7560000" cy="1036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a:bodyPr>
          <a:lstStyle/>
          <a:p>
            <a:pPr>
              <a:lnSpc>
                <a:spcPct val="100000"/>
              </a:lnSpc>
              <a:spcBef>
                <a:spcPts val="479"/>
              </a:spcBef>
            </a:pPr>
            <a:r>
              <a:rPr lang="en-US" sz="2400" b="0" strike="noStrike" spc="-1">
                <a:solidFill>
                  <a:srgbClr val="000000"/>
                </a:solidFill>
                <a:latin typeface="Trebuchet MS"/>
                <a:ea typeface="DejaVu Sans"/>
              </a:rPr>
              <a:t>异构（Heterogeneous）和众核（many-core）带来的挑战:</a:t>
            </a:r>
            <a:endParaRPr lang="en-US" sz="2400" b="0" strike="noStrike" spc="-1">
              <a:latin typeface="Arial"/>
            </a:endParaRPr>
          </a:p>
          <a:p>
            <a:pPr>
              <a:lnSpc>
                <a:spcPct val="100000"/>
              </a:lnSpc>
              <a:spcBef>
                <a:spcPts val="479"/>
              </a:spcBef>
            </a:pPr>
            <a:r>
              <a:rPr lang="en-US" sz="2400" b="0" strike="noStrike" spc="-1">
                <a:solidFill>
                  <a:srgbClr val="000000"/>
                </a:solidFill>
                <a:latin typeface="Trebuchet MS"/>
                <a:ea typeface="DejaVu Sans"/>
              </a:rPr>
              <a:t>    如何为这些异构众核设备构建一个软件生态系统？</a:t>
            </a:r>
            <a:endParaRPr lang="en-US" sz="2400" b="0" strike="noStrike" spc="-1">
              <a:latin typeface="Arial"/>
            </a:endParaRPr>
          </a:p>
        </p:txBody>
      </p:sp>
      <p:sp>
        <p:nvSpPr>
          <p:cNvPr id="476" name="CustomShape 4"/>
          <p:cNvSpPr/>
          <p:nvPr/>
        </p:nvSpPr>
        <p:spPr>
          <a:xfrm>
            <a:off x="6716811" y="6587880"/>
            <a:ext cx="1850469" cy="253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10000"/>
          </a:bodyPr>
          <a:lstStyle/>
          <a:p>
            <a:pPr>
              <a:lnSpc>
                <a:spcPct val="100000"/>
              </a:lnSpc>
              <a:spcBef>
                <a:spcPts val="241"/>
              </a:spcBef>
            </a:pPr>
            <a:r>
              <a:rPr lang="en-US" sz="1200" b="0" strike="noStrike" spc="-1" dirty="0" err="1">
                <a:solidFill>
                  <a:srgbClr val="000000"/>
                </a:solidFill>
                <a:latin typeface="Trebuchet MS"/>
                <a:ea typeface="DejaVu Sans"/>
              </a:rPr>
              <a:t>第三方名称是其公司所有</a:t>
            </a:r>
            <a:r>
              <a:rPr lang="zh-CN" altLang="en-US" sz="1200" b="0" strike="noStrike" spc="-1" dirty="0">
                <a:solidFill>
                  <a:srgbClr val="000000"/>
                </a:solidFill>
                <a:latin typeface="Trebuchet MS"/>
                <a:ea typeface="DejaVu Sans"/>
              </a:rPr>
              <a:t>财产</a:t>
            </a:r>
            <a:endParaRPr lang="en-US" sz="1200" b="0" strike="noStrike" spc="-1" dirty="0">
              <a:latin typeface="Arial"/>
            </a:endParaRPr>
          </a:p>
        </p:txBody>
      </p:sp>
      <p:pic>
        <p:nvPicPr>
          <p:cNvPr id="477" name="Picture 11"/>
          <p:cNvPicPr/>
          <p:nvPr/>
        </p:nvPicPr>
        <p:blipFill>
          <a:blip r:embed="rId2"/>
          <a:stretch/>
        </p:blipFill>
        <p:spPr>
          <a:xfrm>
            <a:off x="438840" y="2646000"/>
            <a:ext cx="2305800" cy="1729080"/>
          </a:xfrm>
          <a:prstGeom prst="rect">
            <a:avLst/>
          </a:prstGeom>
          <a:ln>
            <a:noFill/>
          </a:ln>
        </p:spPr>
      </p:pic>
      <p:sp>
        <p:nvSpPr>
          <p:cNvPr id="478" name="CustomShape 5"/>
          <p:cNvSpPr/>
          <p:nvPr/>
        </p:nvSpPr>
        <p:spPr>
          <a:xfrm>
            <a:off x="368280" y="2910600"/>
            <a:ext cx="2447640" cy="1552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US" sz="2400" b="1" strike="noStrike" spc="-1">
                <a:solidFill>
                  <a:srgbClr val="FFFFFF"/>
                </a:solidFill>
                <a:latin typeface="Trebuchet MS"/>
                <a:ea typeface="DejaVu Sans"/>
              </a:rPr>
              <a:t>61 cores</a:t>
            </a:r>
            <a:endParaRPr lang="en-US" sz="2400" b="0" strike="noStrike" spc="-1">
              <a:latin typeface="Arial"/>
            </a:endParaRPr>
          </a:p>
          <a:p>
            <a:pPr algn="ctr">
              <a:lnSpc>
                <a:spcPct val="100000"/>
              </a:lnSpc>
            </a:pPr>
            <a:r>
              <a:rPr lang="en-US" sz="2400" b="1" strike="noStrike" spc="-1">
                <a:solidFill>
                  <a:srgbClr val="FFFFFF"/>
                </a:solidFill>
                <a:latin typeface="Trebuchet MS"/>
                <a:ea typeface="DejaVu Sans"/>
              </a:rPr>
              <a:t>16 wide SIMD</a:t>
            </a:r>
            <a:endParaRPr lang="en-US" sz="2400" b="0" strike="noStrike" spc="-1">
              <a:latin typeface="Arial"/>
            </a:endParaRPr>
          </a:p>
          <a:p>
            <a:pPr algn="ctr">
              <a:lnSpc>
                <a:spcPct val="100000"/>
              </a:lnSpc>
            </a:pPr>
            <a:endParaRPr lang="en-US" sz="2400" b="0" strike="noStrike" spc="-1">
              <a:latin typeface="Arial"/>
            </a:endParaRPr>
          </a:p>
        </p:txBody>
      </p:sp>
      <p:sp>
        <p:nvSpPr>
          <p:cNvPr id="479" name="CustomShape 6"/>
          <p:cNvSpPr/>
          <p:nvPr/>
        </p:nvSpPr>
        <p:spPr>
          <a:xfrm>
            <a:off x="5957280" y="4678560"/>
            <a:ext cx="2772000" cy="821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US" sz="2400" b="0" strike="noStrike" spc="-1">
                <a:solidFill>
                  <a:srgbClr val="403152"/>
                </a:solidFill>
                <a:latin typeface="Trebuchet MS"/>
                <a:ea typeface="DejaVu Sans"/>
              </a:rPr>
              <a:t>NVIDIA® Tesla® C2090</a:t>
            </a:r>
            <a:endParaRPr lang="en-US" sz="2400" b="0" strike="noStrike" spc="-1">
              <a:latin typeface="Arial"/>
            </a:endParaRPr>
          </a:p>
        </p:txBody>
      </p:sp>
      <p:pic>
        <p:nvPicPr>
          <p:cNvPr id="480" name="Picture 79"/>
          <p:cNvPicPr/>
          <p:nvPr/>
        </p:nvPicPr>
        <p:blipFill>
          <a:blip r:embed="rId3"/>
          <a:stretch/>
        </p:blipFill>
        <p:spPr>
          <a:xfrm>
            <a:off x="3267720" y="2154600"/>
            <a:ext cx="2369880" cy="1928160"/>
          </a:xfrm>
          <a:prstGeom prst="rect">
            <a:avLst/>
          </a:prstGeom>
          <a:ln w="9360">
            <a:noFill/>
          </a:ln>
        </p:spPr>
      </p:pic>
      <p:sp>
        <p:nvSpPr>
          <p:cNvPr id="481" name="CustomShape 7"/>
          <p:cNvSpPr/>
          <p:nvPr/>
        </p:nvSpPr>
        <p:spPr>
          <a:xfrm>
            <a:off x="3218760" y="2566080"/>
            <a:ext cx="2447640" cy="1552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US" sz="2400" b="1" strike="noStrike" spc="-1">
                <a:solidFill>
                  <a:srgbClr val="FFFFFF"/>
                </a:solidFill>
                <a:latin typeface="Trebuchet MS"/>
                <a:ea typeface="DejaVu Sans"/>
              </a:rPr>
              <a:t>10 cores</a:t>
            </a:r>
            <a:endParaRPr lang="en-US" sz="2400" b="0" strike="noStrike" spc="-1">
              <a:latin typeface="Arial"/>
            </a:endParaRPr>
          </a:p>
          <a:p>
            <a:pPr algn="ctr">
              <a:lnSpc>
                <a:spcPct val="100000"/>
              </a:lnSpc>
            </a:pPr>
            <a:r>
              <a:rPr lang="en-US" sz="2400" b="1" strike="noStrike" spc="-1">
                <a:solidFill>
                  <a:srgbClr val="FFFFFF"/>
                </a:solidFill>
                <a:latin typeface="Trebuchet MS"/>
                <a:ea typeface="DejaVu Sans"/>
              </a:rPr>
              <a:t>16 wide SIMD</a:t>
            </a:r>
            <a:endParaRPr lang="en-US" sz="2400" b="0" strike="noStrike" spc="-1">
              <a:latin typeface="Arial"/>
            </a:endParaRPr>
          </a:p>
          <a:p>
            <a:pPr algn="ctr">
              <a:lnSpc>
                <a:spcPct val="100000"/>
              </a:lnSpc>
            </a:pPr>
            <a:endParaRPr lang="en-US" sz="2400" b="0" strike="noStrike" spc="-1">
              <a:latin typeface="Arial"/>
            </a:endParaRPr>
          </a:p>
        </p:txBody>
      </p:sp>
      <p:sp>
        <p:nvSpPr>
          <p:cNvPr id="482" name="CustomShape 8"/>
          <p:cNvSpPr/>
          <p:nvPr/>
        </p:nvSpPr>
        <p:spPr>
          <a:xfrm>
            <a:off x="3299760" y="4157280"/>
            <a:ext cx="2305800" cy="455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US" sz="2400" b="0" strike="noStrike" spc="-1">
                <a:solidFill>
                  <a:srgbClr val="403152"/>
                </a:solidFill>
                <a:latin typeface="Trebuchet MS"/>
                <a:ea typeface="DejaVu Sans"/>
              </a:rPr>
              <a:t>ATI™ RV770</a:t>
            </a:r>
            <a:endParaRPr lang="en-US" sz="2400" b="0" strike="noStrike" spc="-1">
              <a:latin typeface="Arial"/>
            </a:endParaRPr>
          </a:p>
        </p:txBody>
      </p:sp>
      <p:pic>
        <p:nvPicPr>
          <p:cNvPr id="483" name="Picture 17"/>
          <p:cNvPicPr/>
          <p:nvPr/>
        </p:nvPicPr>
        <p:blipFill>
          <a:blip r:embed="rId4"/>
          <a:stretch/>
        </p:blipFill>
        <p:spPr>
          <a:xfrm>
            <a:off x="6273360" y="2493000"/>
            <a:ext cx="2140560" cy="2121480"/>
          </a:xfrm>
          <a:prstGeom prst="rect">
            <a:avLst/>
          </a:prstGeom>
          <a:ln>
            <a:noFill/>
          </a:ln>
        </p:spPr>
      </p:pic>
      <p:sp>
        <p:nvSpPr>
          <p:cNvPr id="484" name="CustomShape 9"/>
          <p:cNvSpPr/>
          <p:nvPr/>
        </p:nvSpPr>
        <p:spPr>
          <a:xfrm>
            <a:off x="6119640" y="2953800"/>
            <a:ext cx="2447640" cy="1552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US" sz="2400" b="1" strike="noStrike" spc="-1">
                <a:solidFill>
                  <a:srgbClr val="FFFFFF"/>
                </a:solidFill>
                <a:latin typeface="Trebuchet MS"/>
                <a:ea typeface="DejaVu Sans"/>
              </a:rPr>
              <a:t>16 cores</a:t>
            </a:r>
            <a:endParaRPr lang="en-US" sz="2400" b="0" strike="noStrike" spc="-1">
              <a:latin typeface="Arial"/>
            </a:endParaRPr>
          </a:p>
          <a:p>
            <a:pPr algn="ctr">
              <a:lnSpc>
                <a:spcPct val="100000"/>
              </a:lnSpc>
            </a:pPr>
            <a:r>
              <a:rPr lang="en-US" sz="2400" b="1" strike="noStrike" spc="-1">
                <a:solidFill>
                  <a:srgbClr val="FFFFFF"/>
                </a:solidFill>
                <a:latin typeface="Trebuchet MS"/>
                <a:ea typeface="DejaVu Sans"/>
              </a:rPr>
              <a:t>32 wide SIMD</a:t>
            </a:r>
            <a:endParaRPr lang="en-US" sz="2400" b="0" strike="noStrike" spc="-1">
              <a:latin typeface="Arial"/>
            </a:endParaRPr>
          </a:p>
          <a:p>
            <a:pPr algn="ctr">
              <a:lnSpc>
                <a:spcPct val="100000"/>
              </a:lnSpc>
            </a:pPr>
            <a:endParaRPr lang="en-US" sz="2400" b="0" strike="noStrike" spc="-1">
              <a:latin typeface="Arial"/>
            </a:endParaRPr>
          </a:p>
        </p:txBody>
      </p:sp>
      <p:sp>
        <p:nvSpPr>
          <p:cNvPr id="485" name="CustomShape 10"/>
          <p:cNvSpPr/>
          <p:nvPr/>
        </p:nvSpPr>
        <p:spPr>
          <a:xfrm>
            <a:off x="174960" y="4470120"/>
            <a:ext cx="2833920" cy="821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US" sz="2400" b="0" strike="noStrike" spc="-1">
                <a:solidFill>
                  <a:srgbClr val="403152"/>
                </a:solidFill>
                <a:latin typeface="Trebuchet MS"/>
                <a:ea typeface="DejaVu Sans"/>
              </a:rPr>
              <a:t>Intel® Xeon Phi™协处理器</a:t>
            </a:r>
            <a:endParaRPr lang="en-US" sz="24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5" name="CustomShape 1"/>
          <p:cNvSpPr/>
          <p:nvPr/>
        </p:nvSpPr>
        <p:spPr>
          <a:xfrm>
            <a:off x="-412954" y="23742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4400" b="0" strike="noStrike" spc="-1" dirty="0">
                <a:solidFill>
                  <a:srgbClr val="000000"/>
                </a:solidFill>
                <a:latin typeface="Trebuchet MS"/>
              </a:rPr>
              <a:t>拆分工作任务</a:t>
            </a:r>
            <a:endParaRPr lang="en-US" altLang="zh-CN" sz="4400" b="0" strike="noStrike" spc="-1" dirty="0">
              <a:solidFill>
                <a:srgbClr val="000000"/>
              </a:solidFill>
              <a:latin typeface="Trebuchet MS"/>
            </a:endParaRPr>
          </a:p>
          <a:p>
            <a:pPr algn="ctr"/>
            <a:r>
              <a:rPr lang="en-US" altLang="zh-CN" spc="-1" dirty="0">
                <a:solidFill>
                  <a:srgbClr val="000000"/>
                </a:solidFill>
                <a:latin typeface="Trebuchet MS"/>
              </a:rPr>
              <a:t>Dividing up the work</a:t>
            </a:r>
            <a:endParaRPr lang="en-US" altLang="zh-CN" spc="-1" dirty="0"/>
          </a:p>
          <a:p>
            <a:pPr algn="ctr">
              <a:lnSpc>
                <a:spcPct val="100000"/>
              </a:lnSpc>
            </a:pPr>
            <a:endParaRPr lang="en-US" sz="4400" b="0" strike="noStrike" spc="-1" dirty="0">
              <a:latin typeface="Arial"/>
            </a:endParaRPr>
          </a:p>
        </p:txBody>
      </p:sp>
      <p:sp>
        <p:nvSpPr>
          <p:cNvPr id="2036" name="CustomShape 2"/>
          <p:cNvSpPr/>
          <p:nvPr/>
        </p:nvSpPr>
        <p:spPr>
          <a:xfrm>
            <a:off x="179640" y="4077000"/>
            <a:ext cx="8784360" cy="2663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marL="343080" indent="-342360">
              <a:lnSpc>
                <a:spcPct val="100000"/>
              </a:lnSpc>
              <a:spcBef>
                <a:spcPts val="641"/>
              </a:spcBef>
              <a:buClr>
                <a:srgbClr val="000000"/>
              </a:buClr>
              <a:buFont typeface="Arial"/>
              <a:buChar char="•"/>
            </a:pPr>
            <a:r>
              <a:rPr lang="zh-CN" altLang="en-US" sz="3200" spc="-1" dirty="0">
                <a:solidFill>
                  <a:srgbClr val="000000"/>
                </a:solidFill>
                <a:latin typeface="Trebuchet MS"/>
              </a:rPr>
              <a:t>将核函数提交队列（</a:t>
            </a:r>
            <a:r>
              <a:rPr lang="en-US" altLang="zh-CN" sz="3200" spc="-1" dirty="0">
                <a:solidFill>
                  <a:srgbClr val="000000"/>
                </a:solidFill>
                <a:latin typeface="Trebuchet MS"/>
              </a:rPr>
              <a:t>enqueue</a:t>
            </a:r>
            <a:r>
              <a:rPr lang="zh-CN" altLang="en-US" sz="3200" spc="-1" dirty="0">
                <a:solidFill>
                  <a:srgbClr val="000000"/>
                </a:solidFill>
                <a:latin typeface="Trebuchet MS"/>
              </a:rPr>
              <a:t>）</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CUDA – </a:t>
            </a:r>
            <a:r>
              <a:rPr lang="zh-CN" altLang="en-US" sz="2800" b="0" strike="noStrike" spc="-1" dirty="0">
                <a:solidFill>
                  <a:srgbClr val="000000"/>
                </a:solidFill>
                <a:latin typeface="Trebuchet MS"/>
              </a:rPr>
              <a:t>指定线程块</a:t>
            </a:r>
            <a:r>
              <a:rPr lang="zh-CN" altLang="en-US" sz="2800" spc="-1" dirty="0">
                <a:solidFill>
                  <a:srgbClr val="000000"/>
                </a:solidFill>
                <a:latin typeface="Trebuchet MS"/>
              </a:rPr>
              <a:t>（</a:t>
            </a:r>
            <a:r>
              <a:rPr lang="en-US" altLang="zh-CN" sz="2800" spc="-1" dirty="0">
                <a:solidFill>
                  <a:srgbClr val="C0504D"/>
                </a:solidFill>
                <a:latin typeface="Trebuchet MS"/>
              </a:rPr>
              <a:t> thread blocks </a:t>
            </a:r>
            <a:r>
              <a:rPr lang="zh-CN" altLang="en-US" sz="2800" spc="-1" dirty="0">
                <a:solidFill>
                  <a:srgbClr val="000000"/>
                </a:solidFill>
                <a:latin typeface="Trebuchet MS"/>
              </a:rPr>
              <a:t>）</a:t>
            </a:r>
            <a:r>
              <a:rPr lang="zh-CN" altLang="en-US" sz="2800" b="0" strike="noStrike" spc="-1" dirty="0">
                <a:solidFill>
                  <a:srgbClr val="000000"/>
                </a:solidFill>
                <a:latin typeface="Trebuchet MS"/>
              </a:rPr>
              <a:t>的数目</a:t>
            </a:r>
            <a:r>
              <a:rPr lang="en-US" sz="2800" b="0" strike="noStrike" spc="-1" dirty="0">
                <a:solidFill>
                  <a:srgbClr val="000000"/>
                </a:solidFill>
                <a:latin typeface="Trebuchet MS"/>
              </a:rPr>
              <a:t> </a:t>
            </a:r>
            <a:r>
              <a:rPr lang="zh-CN" altLang="en-US" sz="2800" b="0" strike="noStrike" spc="-1" dirty="0">
                <a:solidFill>
                  <a:srgbClr val="000000"/>
                </a:solidFill>
                <a:latin typeface="Trebuchet MS"/>
              </a:rPr>
              <a:t>以及每个线程块中的线程数（</a:t>
            </a:r>
            <a:r>
              <a:rPr lang="en-US" altLang="zh-CN" sz="2800" spc="-1" dirty="0">
                <a:solidFill>
                  <a:srgbClr val="F79646"/>
                </a:solidFill>
                <a:latin typeface="Trebuchet MS"/>
              </a:rPr>
              <a:t> threads per block </a:t>
            </a:r>
            <a:r>
              <a:rPr lang="zh-CN" altLang="en-US" sz="2800" b="0" strike="noStrike" spc="-1" dirty="0">
                <a:solidFill>
                  <a:srgbClr val="000000"/>
                </a:solidFill>
                <a:latin typeface="Trebuchet MS"/>
              </a:rPr>
              <a:t>）</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OpenCL – </a:t>
            </a:r>
            <a:r>
              <a:rPr lang="zh-CN" altLang="en-US" sz="2800" b="0" strike="noStrike" spc="-1" dirty="0">
                <a:solidFill>
                  <a:srgbClr val="000000"/>
                </a:solidFill>
                <a:latin typeface="Trebuchet MS"/>
              </a:rPr>
              <a:t>指定问题规模（</a:t>
            </a:r>
            <a:r>
              <a:rPr lang="en-US" altLang="zh-CN" sz="2800" spc="-1" dirty="0">
                <a:solidFill>
                  <a:srgbClr val="4F81BD"/>
                </a:solidFill>
                <a:latin typeface="Trebuchet MS"/>
              </a:rPr>
              <a:t> problem size</a:t>
            </a:r>
            <a:r>
              <a:rPr lang="en-US" altLang="zh-CN" sz="2800" spc="-1" dirty="0">
                <a:solidFill>
                  <a:srgbClr val="000000"/>
                </a:solidFill>
                <a:latin typeface="Trebuchet MS"/>
              </a:rPr>
              <a:t> </a:t>
            </a:r>
            <a:r>
              <a:rPr lang="zh-CN" altLang="en-US" sz="2800" b="0" strike="noStrike" spc="-1" dirty="0">
                <a:solidFill>
                  <a:srgbClr val="000000"/>
                </a:solidFill>
                <a:latin typeface="Trebuchet MS"/>
              </a:rPr>
              <a:t>）以及每个工作组中的工作项个数（</a:t>
            </a:r>
            <a:r>
              <a:rPr lang="en-US" altLang="zh-CN" sz="2800" spc="-1" dirty="0">
                <a:solidFill>
                  <a:srgbClr val="F79646"/>
                </a:solidFill>
                <a:latin typeface="Trebuchet MS"/>
              </a:rPr>
              <a:t> work-items per work-group</a:t>
            </a:r>
            <a:r>
              <a:rPr lang="zh-CN" altLang="en-US" sz="2800" spc="-1" dirty="0">
                <a:solidFill>
                  <a:srgbClr val="F79646"/>
                </a:solidFill>
                <a:latin typeface="Trebuchet MS"/>
              </a:rPr>
              <a:t>，</a:t>
            </a:r>
            <a:r>
              <a:rPr lang="zh-CN" altLang="en-US" sz="2800" b="0" strike="noStrike" spc="-1" dirty="0">
                <a:solidFill>
                  <a:srgbClr val="000000"/>
                </a:solidFill>
                <a:latin typeface="Trebuchet MS"/>
              </a:rPr>
              <a:t>可选）</a:t>
            </a:r>
            <a:endParaRPr lang="en-US" sz="2800" b="0" strike="noStrike" spc="-1" dirty="0">
              <a:latin typeface="Arial"/>
            </a:endParaRPr>
          </a:p>
        </p:txBody>
      </p:sp>
      <p:sp>
        <p:nvSpPr>
          <p:cNvPr id="2037" name="CustomShape 3"/>
          <p:cNvSpPr/>
          <p:nvPr/>
        </p:nvSpPr>
        <p:spPr>
          <a:xfrm>
            <a:off x="1763640" y="1124640"/>
            <a:ext cx="4463640" cy="29516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p:style>
      </p:sp>
      <p:sp>
        <p:nvSpPr>
          <p:cNvPr id="2038" name="CustomShape 4"/>
          <p:cNvSpPr/>
          <p:nvPr/>
        </p:nvSpPr>
        <p:spPr>
          <a:xfrm>
            <a:off x="5661360" y="479520"/>
            <a:ext cx="163008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zh-CN" altLang="en-US" sz="1800" b="0" strike="noStrike" spc="-1" dirty="0">
                <a:solidFill>
                  <a:srgbClr val="4F81BD"/>
                </a:solidFill>
                <a:latin typeface="Trebuchet MS"/>
                <a:ea typeface="DejaVu Sans"/>
              </a:rPr>
              <a:t>问题规模</a:t>
            </a:r>
            <a:endParaRPr lang="en-US" altLang="zh-CN" sz="1800" b="0" strike="noStrike" spc="-1" dirty="0">
              <a:solidFill>
                <a:srgbClr val="4F81BD"/>
              </a:solidFill>
              <a:latin typeface="Trebuchet MS"/>
              <a:ea typeface="DejaVu Sans"/>
            </a:endParaRPr>
          </a:p>
          <a:p>
            <a:pPr>
              <a:lnSpc>
                <a:spcPct val="100000"/>
              </a:lnSpc>
            </a:pPr>
            <a:r>
              <a:rPr lang="en-US" sz="1800" b="0" strike="noStrike" spc="-1" dirty="0">
                <a:solidFill>
                  <a:srgbClr val="4F81BD"/>
                </a:solidFill>
                <a:latin typeface="Trebuchet MS"/>
                <a:ea typeface="DejaVu Sans"/>
              </a:rPr>
              <a:t>Problem size</a:t>
            </a:r>
            <a:endParaRPr lang="en-US" sz="1800" b="0" strike="noStrike" spc="-1" dirty="0">
              <a:latin typeface="Arial"/>
            </a:endParaRPr>
          </a:p>
        </p:txBody>
      </p:sp>
      <p:sp>
        <p:nvSpPr>
          <p:cNvPr id="2039" name="CustomShape 5"/>
          <p:cNvSpPr/>
          <p:nvPr/>
        </p:nvSpPr>
        <p:spPr>
          <a:xfrm flipH="1" flipV="1">
            <a:off x="3051360" y="2214720"/>
            <a:ext cx="4240080" cy="24480"/>
          </a:xfrm>
          <a:custGeom>
            <a:avLst/>
            <a:gdLst/>
            <a:ahLst/>
            <a:cxnLst/>
            <a:rect l="l" t="t" r="r" b="b"/>
            <a:pathLst>
              <a:path w="21600" h="21600">
                <a:moveTo>
                  <a:pt x="0" y="0"/>
                </a:moveTo>
                <a:lnTo>
                  <a:pt x="21600" y="21600"/>
                </a:lnTo>
              </a:path>
            </a:pathLst>
          </a:custGeom>
          <a:noFill/>
          <a:ln w="38160">
            <a:solidFill>
              <a:schemeClr val="accent6"/>
            </a:solidFill>
            <a:round/>
            <a:tailEnd type="triangle" w="med" len="med"/>
          </a:ln>
        </p:spPr>
        <p:style>
          <a:lnRef idx="1">
            <a:schemeClr val="accent1"/>
          </a:lnRef>
          <a:fillRef idx="0">
            <a:schemeClr val="accent1"/>
          </a:fillRef>
          <a:effectRef idx="0">
            <a:schemeClr val="accent1"/>
          </a:effectRef>
          <a:fontRef idx="minor"/>
        </p:style>
      </p:sp>
      <p:sp>
        <p:nvSpPr>
          <p:cNvPr id="2040" name="CustomShape 6"/>
          <p:cNvSpPr/>
          <p:nvPr/>
        </p:nvSpPr>
        <p:spPr>
          <a:xfrm>
            <a:off x="1166760" y="2176200"/>
            <a:ext cx="804600" cy="14760"/>
          </a:xfrm>
          <a:custGeom>
            <a:avLst/>
            <a:gdLst/>
            <a:ahLst/>
            <a:cxnLst/>
            <a:rect l="l" t="t" r="r" b="b"/>
            <a:pathLst>
              <a:path w="21600" h="21600">
                <a:moveTo>
                  <a:pt x="0" y="0"/>
                </a:moveTo>
                <a:lnTo>
                  <a:pt x="21600" y="21600"/>
                </a:lnTo>
              </a:path>
            </a:pathLst>
          </a:custGeom>
          <a:noFill/>
          <a:ln w="38160">
            <a:solidFill>
              <a:schemeClr val="accent6"/>
            </a:solidFill>
            <a:round/>
            <a:tailEnd type="triangle" w="med" len="med"/>
          </a:ln>
        </p:spPr>
        <p:style>
          <a:lnRef idx="1">
            <a:schemeClr val="accent1"/>
          </a:lnRef>
          <a:fillRef idx="0">
            <a:schemeClr val="accent1"/>
          </a:fillRef>
          <a:effectRef idx="0">
            <a:schemeClr val="accent1"/>
          </a:effectRef>
          <a:fontRef idx="minor"/>
        </p:style>
      </p:sp>
      <p:sp>
        <p:nvSpPr>
          <p:cNvPr id="2041" name="CustomShape 7"/>
          <p:cNvSpPr/>
          <p:nvPr/>
        </p:nvSpPr>
        <p:spPr>
          <a:xfrm>
            <a:off x="539640" y="1114920"/>
            <a:ext cx="1007280" cy="820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400" b="0" strike="noStrike" spc="-1">
                <a:solidFill>
                  <a:srgbClr val="000000"/>
                </a:solidFill>
                <a:latin typeface="Trebuchet MS"/>
                <a:ea typeface="DejaVu Sans"/>
              </a:rPr>
              <a:t>CUDA</a:t>
            </a:r>
            <a:endParaRPr lang="en-US" sz="2400" b="0" strike="noStrike" spc="-1">
              <a:latin typeface="Arial"/>
            </a:endParaRPr>
          </a:p>
        </p:txBody>
      </p:sp>
      <p:sp>
        <p:nvSpPr>
          <p:cNvPr id="2042" name="CustomShape 8"/>
          <p:cNvSpPr/>
          <p:nvPr/>
        </p:nvSpPr>
        <p:spPr>
          <a:xfrm>
            <a:off x="7236360" y="1114920"/>
            <a:ext cx="1295280" cy="820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400" b="0" strike="noStrike" spc="-1">
                <a:solidFill>
                  <a:srgbClr val="000000"/>
                </a:solidFill>
                <a:latin typeface="Trebuchet MS"/>
                <a:ea typeface="DejaVu Sans"/>
              </a:rPr>
              <a:t>OpenCL</a:t>
            </a:r>
            <a:endParaRPr lang="en-US" sz="2400" b="0" strike="noStrike" spc="-1">
              <a:latin typeface="Arial"/>
            </a:endParaRPr>
          </a:p>
        </p:txBody>
      </p:sp>
      <p:sp>
        <p:nvSpPr>
          <p:cNvPr id="2043" name="CustomShape 9"/>
          <p:cNvSpPr/>
          <p:nvPr/>
        </p:nvSpPr>
        <p:spPr>
          <a:xfrm>
            <a:off x="7244280" y="2071440"/>
            <a:ext cx="135900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zh-CN" altLang="en-US" sz="1800" b="0" strike="noStrike" spc="-1" dirty="0">
                <a:solidFill>
                  <a:srgbClr val="000000"/>
                </a:solidFill>
                <a:latin typeface="Trebuchet MS"/>
                <a:ea typeface="DejaVu Sans"/>
              </a:rPr>
              <a:t>工作项</a:t>
            </a:r>
            <a:endParaRPr lang="en-US" altLang="zh-CN" sz="1800" b="0" strike="noStrike" spc="-1" dirty="0">
              <a:solidFill>
                <a:srgbClr val="000000"/>
              </a:solidFill>
              <a:latin typeface="Trebuchet MS"/>
              <a:ea typeface="DejaVu Sans"/>
            </a:endParaRPr>
          </a:p>
          <a:p>
            <a:pPr>
              <a:lnSpc>
                <a:spcPct val="100000"/>
              </a:lnSpc>
            </a:pPr>
            <a:r>
              <a:rPr lang="en-US" sz="1800" b="0" strike="noStrike" spc="-1" dirty="0">
                <a:solidFill>
                  <a:srgbClr val="000000"/>
                </a:solidFill>
                <a:latin typeface="Trebuchet MS"/>
                <a:ea typeface="DejaVu Sans"/>
              </a:rPr>
              <a:t>Work-item</a:t>
            </a:r>
            <a:endParaRPr lang="en-US" sz="1800" b="0" strike="noStrike" spc="-1" dirty="0">
              <a:latin typeface="Arial"/>
            </a:endParaRPr>
          </a:p>
        </p:txBody>
      </p:sp>
      <p:sp>
        <p:nvSpPr>
          <p:cNvPr id="2044" name="CustomShape 10"/>
          <p:cNvSpPr/>
          <p:nvPr/>
        </p:nvSpPr>
        <p:spPr>
          <a:xfrm>
            <a:off x="223920" y="2007000"/>
            <a:ext cx="97776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zh-CN" altLang="en-US" sz="1800" b="0" strike="noStrike" spc="-1" dirty="0">
                <a:solidFill>
                  <a:srgbClr val="000000"/>
                </a:solidFill>
                <a:latin typeface="Trebuchet MS"/>
                <a:ea typeface="DejaVu Sans"/>
              </a:rPr>
              <a:t>线程</a:t>
            </a:r>
            <a:endParaRPr lang="en-US" altLang="zh-CN" sz="1800" b="0" strike="noStrike" spc="-1" dirty="0">
              <a:solidFill>
                <a:srgbClr val="000000"/>
              </a:solidFill>
              <a:latin typeface="Trebuchet MS"/>
              <a:ea typeface="DejaVu Sans"/>
            </a:endParaRPr>
          </a:p>
          <a:p>
            <a:pPr>
              <a:lnSpc>
                <a:spcPct val="100000"/>
              </a:lnSpc>
            </a:pPr>
            <a:r>
              <a:rPr lang="en-US" sz="1800" b="0" strike="noStrike" spc="-1" dirty="0">
                <a:solidFill>
                  <a:srgbClr val="000000"/>
                </a:solidFill>
                <a:latin typeface="Trebuchet MS"/>
                <a:ea typeface="DejaVu Sans"/>
              </a:rPr>
              <a:t>Thread</a:t>
            </a:r>
            <a:endParaRPr lang="en-US" sz="1800" b="0" strike="noStrike" spc="-1" dirty="0">
              <a:latin typeface="Arial"/>
            </a:endParaRPr>
          </a:p>
        </p:txBody>
      </p:sp>
      <p:sp>
        <p:nvSpPr>
          <p:cNvPr id="2045" name="CustomShape 11"/>
          <p:cNvSpPr/>
          <p:nvPr/>
        </p:nvSpPr>
        <p:spPr>
          <a:xfrm>
            <a:off x="134280" y="2713320"/>
            <a:ext cx="165744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zh-CN" altLang="en-US" sz="1800" b="0" strike="noStrike" spc="-1" dirty="0">
                <a:solidFill>
                  <a:srgbClr val="000000"/>
                </a:solidFill>
                <a:latin typeface="Trebuchet MS"/>
                <a:ea typeface="DejaVu Sans"/>
              </a:rPr>
              <a:t>线程块</a:t>
            </a:r>
            <a:endParaRPr lang="en-US" altLang="zh-CN" sz="1800" b="0" strike="noStrike" spc="-1" dirty="0">
              <a:solidFill>
                <a:srgbClr val="000000"/>
              </a:solidFill>
              <a:latin typeface="Trebuchet MS"/>
              <a:ea typeface="DejaVu Sans"/>
            </a:endParaRPr>
          </a:p>
          <a:p>
            <a:pPr>
              <a:lnSpc>
                <a:spcPct val="100000"/>
              </a:lnSpc>
            </a:pPr>
            <a:r>
              <a:rPr lang="en-US" sz="1800" b="0" strike="noStrike" spc="-1" dirty="0">
                <a:solidFill>
                  <a:srgbClr val="000000"/>
                </a:solidFill>
                <a:latin typeface="Trebuchet MS"/>
                <a:ea typeface="DejaVu Sans"/>
              </a:rPr>
              <a:t>Thread block</a:t>
            </a:r>
            <a:endParaRPr lang="en-US" sz="1800" b="0" strike="noStrike" spc="-1" dirty="0">
              <a:latin typeface="Arial"/>
            </a:endParaRPr>
          </a:p>
        </p:txBody>
      </p:sp>
      <p:sp>
        <p:nvSpPr>
          <p:cNvPr id="2046" name="CustomShape 12"/>
          <p:cNvSpPr/>
          <p:nvPr/>
        </p:nvSpPr>
        <p:spPr>
          <a:xfrm>
            <a:off x="7574760" y="2775240"/>
            <a:ext cx="150516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zh-CN" altLang="en-US" sz="1800" b="0" strike="noStrike" spc="-1" dirty="0">
                <a:solidFill>
                  <a:srgbClr val="000000"/>
                </a:solidFill>
                <a:latin typeface="Trebuchet MS"/>
                <a:ea typeface="DejaVu Sans"/>
              </a:rPr>
              <a:t>工作组</a:t>
            </a:r>
            <a:endParaRPr lang="en-US" altLang="zh-CN" sz="1800" b="0" strike="noStrike" spc="-1" dirty="0">
              <a:solidFill>
                <a:srgbClr val="000000"/>
              </a:solidFill>
              <a:latin typeface="Trebuchet MS"/>
              <a:ea typeface="DejaVu Sans"/>
            </a:endParaRPr>
          </a:p>
          <a:p>
            <a:pPr>
              <a:lnSpc>
                <a:spcPct val="100000"/>
              </a:lnSpc>
            </a:pPr>
            <a:r>
              <a:rPr lang="en-US" sz="1800" b="0" strike="noStrike" spc="-1" dirty="0">
                <a:solidFill>
                  <a:srgbClr val="000000"/>
                </a:solidFill>
                <a:latin typeface="Trebuchet MS"/>
                <a:ea typeface="DejaVu Sans"/>
              </a:rPr>
              <a:t>Work-group</a:t>
            </a:r>
            <a:endParaRPr lang="en-US" sz="1800" b="0" strike="noStrike" spc="-1" dirty="0">
              <a:latin typeface="Arial"/>
            </a:endParaRPr>
          </a:p>
        </p:txBody>
      </p:sp>
      <p:sp>
        <p:nvSpPr>
          <p:cNvPr id="2047" name="Line 13"/>
          <p:cNvSpPr/>
          <p:nvPr/>
        </p:nvSpPr>
        <p:spPr>
          <a:xfrm>
            <a:off x="1691640" y="1124640"/>
            <a:ext cx="4574520" cy="360"/>
          </a:xfrm>
          <a:prstGeom prst="line">
            <a:avLst/>
          </a:prstGeom>
          <a:ln w="38160">
            <a:solidFill>
              <a:schemeClr val="bg1"/>
            </a:solidFill>
            <a:round/>
          </a:ln>
        </p:spPr>
        <p:style>
          <a:lnRef idx="1">
            <a:schemeClr val="accent1"/>
          </a:lnRef>
          <a:fillRef idx="0">
            <a:schemeClr val="accent1"/>
          </a:fillRef>
          <a:effectRef idx="0">
            <a:schemeClr val="accent1"/>
          </a:effectRef>
          <a:fontRef idx="minor"/>
        </p:style>
      </p:sp>
      <p:sp>
        <p:nvSpPr>
          <p:cNvPr id="2048" name="Line 14"/>
          <p:cNvSpPr/>
          <p:nvPr/>
        </p:nvSpPr>
        <p:spPr>
          <a:xfrm>
            <a:off x="1691640" y="1862640"/>
            <a:ext cx="4574520" cy="360"/>
          </a:xfrm>
          <a:prstGeom prst="line">
            <a:avLst/>
          </a:prstGeom>
          <a:ln w="38160">
            <a:solidFill>
              <a:schemeClr val="bg1"/>
            </a:solidFill>
            <a:round/>
          </a:ln>
        </p:spPr>
        <p:style>
          <a:lnRef idx="1">
            <a:schemeClr val="accent1"/>
          </a:lnRef>
          <a:fillRef idx="0">
            <a:schemeClr val="accent1"/>
          </a:fillRef>
          <a:effectRef idx="0">
            <a:schemeClr val="accent1"/>
          </a:effectRef>
          <a:fontRef idx="minor"/>
        </p:style>
      </p:sp>
      <p:sp>
        <p:nvSpPr>
          <p:cNvPr id="2049" name="Line 15"/>
          <p:cNvSpPr/>
          <p:nvPr/>
        </p:nvSpPr>
        <p:spPr>
          <a:xfrm>
            <a:off x="1691640" y="2600640"/>
            <a:ext cx="4574520" cy="360"/>
          </a:xfrm>
          <a:prstGeom prst="line">
            <a:avLst/>
          </a:prstGeom>
          <a:ln w="38160">
            <a:solidFill>
              <a:schemeClr val="bg1"/>
            </a:solidFill>
            <a:round/>
          </a:ln>
        </p:spPr>
        <p:style>
          <a:lnRef idx="1">
            <a:schemeClr val="accent1"/>
          </a:lnRef>
          <a:fillRef idx="0">
            <a:schemeClr val="accent1"/>
          </a:fillRef>
          <a:effectRef idx="0">
            <a:schemeClr val="accent1"/>
          </a:effectRef>
          <a:fontRef idx="minor"/>
        </p:style>
      </p:sp>
      <p:sp>
        <p:nvSpPr>
          <p:cNvPr id="2050" name="Line 16"/>
          <p:cNvSpPr/>
          <p:nvPr/>
        </p:nvSpPr>
        <p:spPr>
          <a:xfrm>
            <a:off x="1691640" y="3338640"/>
            <a:ext cx="4574520" cy="360"/>
          </a:xfrm>
          <a:prstGeom prst="line">
            <a:avLst/>
          </a:prstGeom>
          <a:ln w="38160">
            <a:solidFill>
              <a:schemeClr val="bg1"/>
            </a:solidFill>
            <a:round/>
          </a:ln>
        </p:spPr>
        <p:style>
          <a:lnRef idx="1">
            <a:schemeClr val="accent1"/>
          </a:lnRef>
          <a:fillRef idx="0">
            <a:schemeClr val="accent1"/>
          </a:fillRef>
          <a:effectRef idx="0">
            <a:schemeClr val="accent1"/>
          </a:effectRef>
          <a:fontRef idx="minor"/>
        </p:style>
      </p:sp>
      <p:sp>
        <p:nvSpPr>
          <p:cNvPr id="2051" name="Line 17"/>
          <p:cNvSpPr/>
          <p:nvPr/>
        </p:nvSpPr>
        <p:spPr>
          <a:xfrm>
            <a:off x="1691640" y="4077000"/>
            <a:ext cx="4574520" cy="360"/>
          </a:xfrm>
          <a:prstGeom prst="line">
            <a:avLst/>
          </a:prstGeom>
          <a:ln w="38160">
            <a:solidFill>
              <a:schemeClr val="bg1"/>
            </a:solidFill>
            <a:round/>
          </a:ln>
        </p:spPr>
        <p:style>
          <a:lnRef idx="1">
            <a:schemeClr val="accent1"/>
          </a:lnRef>
          <a:fillRef idx="0">
            <a:schemeClr val="accent1"/>
          </a:fillRef>
          <a:effectRef idx="0">
            <a:schemeClr val="accent1"/>
          </a:effectRef>
          <a:fontRef idx="minor"/>
        </p:style>
      </p:sp>
      <p:sp>
        <p:nvSpPr>
          <p:cNvPr id="2052" name="Line 18"/>
          <p:cNvSpPr/>
          <p:nvPr/>
        </p:nvSpPr>
        <p:spPr>
          <a:xfrm>
            <a:off x="1776960" y="1048680"/>
            <a:ext cx="360" cy="3119760"/>
          </a:xfrm>
          <a:prstGeom prst="line">
            <a:avLst/>
          </a:prstGeom>
          <a:ln w="38160">
            <a:solidFill>
              <a:schemeClr val="bg1"/>
            </a:solidFill>
            <a:round/>
          </a:ln>
        </p:spPr>
        <p:style>
          <a:lnRef idx="1">
            <a:schemeClr val="accent1"/>
          </a:lnRef>
          <a:fillRef idx="0">
            <a:schemeClr val="accent1"/>
          </a:fillRef>
          <a:effectRef idx="0">
            <a:schemeClr val="accent1"/>
          </a:effectRef>
          <a:fontRef idx="minor"/>
        </p:style>
      </p:sp>
      <p:sp>
        <p:nvSpPr>
          <p:cNvPr id="2053" name="Line 19"/>
          <p:cNvSpPr/>
          <p:nvPr/>
        </p:nvSpPr>
        <p:spPr>
          <a:xfrm>
            <a:off x="3260520" y="1048680"/>
            <a:ext cx="360" cy="3119760"/>
          </a:xfrm>
          <a:prstGeom prst="line">
            <a:avLst/>
          </a:prstGeom>
          <a:ln w="38160">
            <a:solidFill>
              <a:schemeClr val="bg1"/>
            </a:solidFill>
            <a:round/>
          </a:ln>
        </p:spPr>
        <p:style>
          <a:lnRef idx="1">
            <a:schemeClr val="accent1"/>
          </a:lnRef>
          <a:fillRef idx="0">
            <a:schemeClr val="accent1"/>
          </a:fillRef>
          <a:effectRef idx="0">
            <a:schemeClr val="accent1"/>
          </a:effectRef>
          <a:fontRef idx="minor"/>
        </p:style>
      </p:sp>
      <p:sp>
        <p:nvSpPr>
          <p:cNvPr id="2054" name="Line 20"/>
          <p:cNvSpPr/>
          <p:nvPr/>
        </p:nvSpPr>
        <p:spPr>
          <a:xfrm>
            <a:off x="4744440" y="1048680"/>
            <a:ext cx="360" cy="3119760"/>
          </a:xfrm>
          <a:prstGeom prst="line">
            <a:avLst/>
          </a:prstGeom>
          <a:ln w="38160">
            <a:solidFill>
              <a:schemeClr val="bg1"/>
            </a:solidFill>
            <a:round/>
          </a:ln>
        </p:spPr>
        <p:style>
          <a:lnRef idx="1">
            <a:schemeClr val="accent1"/>
          </a:lnRef>
          <a:fillRef idx="0">
            <a:schemeClr val="accent1"/>
          </a:fillRef>
          <a:effectRef idx="0">
            <a:schemeClr val="accent1"/>
          </a:effectRef>
          <a:fontRef idx="minor"/>
        </p:style>
      </p:sp>
      <p:sp>
        <p:nvSpPr>
          <p:cNvPr id="2055" name="Line 21"/>
          <p:cNvSpPr/>
          <p:nvPr/>
        </p:nvSpPr>
        <p:spPr>
          <a:xfrm>
            <a:off x="6228000" y="1048680"/>
            <a:ext cx="360" cy="3119760"/>
          </a:xfrm>
          <a:prstGeom prst="line">
            <a:avLst/>
          </a:prstGeom>
          <a:ln w="38160">
            <a:solidFill>
              <a:schemeClr val="bg1"/>
            </a:solidFill>
            <a:round/>
          </a:ln>
        </p:spPr>
        <p:style>
          <a:lnRef idx="1">
            <a:schemeClr val="accent1"/>
          </a:lnRef>
          <a:fillRef idx="0">
            <a:schemeClr val="accent1"/>
          </a:fillRef>
          <a:effectRef idx="0">
            <a:schemeClr val="accent1"/>
          </a:effectRef>
          <a:fontRef idx="minor"/>
        </p:style>
      </p:sp>
      <p:sp>
        <p:nvSpPr>
          <p:cNvPr id="2056" name="CustomShape 22"/>
          <p:cNvSpPr/>
          <p:nvPr/>
        </p:nvSpPr>
        <p:spPr>
          <a:xfrm>
            <a:off x="1484640" y="3063240"/>
            <a:ext cx="2078640" cy="360"/>
          </a:xfrm>
          <a:custGeom>
            <a:avLst/>
            <a:gdLst/>
            <a:ahLst/>
            <a:cxnLst/>
            <a:rect l="l" t="t" r="r" b="b"/>
            <a:pathLst>
              <a:path w="21600" h="21600">
                <a:moveTo>
                  <a:pt x="0" y="0"/>
                </a:moveTo>
                <a:lnTo>
                  <a:pt x="21600" y="21600"/>
                </a:lnTo>
              </a:path>
            </a:pathLst>
          </a:custGeom>
          <a:noFill/>
          <a:ln w="38160">
            <a:solidFill>
              <a:schemeClr val="tx1"/>
            </a:solidFill>
            <a:round/>
            <a:tailEnd type="triangle" w="med" len="med"/>
          </a:ln>
        </p:spPr>
        <p:style>
          <a:lnRef idx="1">
            <a:schemeClr val="accent1"/>
          </a:lnRef>
          <a:fillRef idx="0">
            <a:schemeClr val="accent1"/>
          </a:fillRef>
          <a:effectRef idx="0">
            <a:schemeClr val="accent1"/>
          </a:effectRef>
          <a:fontRef idx="minor"/>
        </p:style>
      </p:sp>
      <p:sp>
        <p:nvSpPr>
          <p:cNvPr id="2057" name="CustomShape 23"/>
          <p:cNvSpPr/>
          <p:nvPr/>
        </p:nvSpPr>
        <p:spPr>
          <a:xfrm flipH="1">
            <a:off x="4355280" y="2959920"/>
            <a:ext cx="3286080" cy="360"/>
          </a:xfrm>
          <a:custGeom>
            <a:avLst/>
            <a:gdLst/>
            <a:ahLst/>
            <a:cxnLst/>
            <a:rect l="l" t="t" r="r" b="b"/>
            <a:pathLst>
              <a:path w="21600" h="21600">
                <a:moveTo>
                  <a:pt x="0" y="0"/>
                </a:moveTo>
                <a:lnTo>
                  <a:pt x="21600" y="21600"/>
                </a:lnTo>
              </a:path>
            </a:pathLst>
          </a:custGeom>
          <a:noFill/>
          <a:ln w="38160">
            <a:solidFill>
              <a:schemeClr val="tx1"/>
            </a:solidFill>
            <a:round/>
            <a:tailEnd type="triangle" w="med" len="med"/>
          </a:ln>
        </p:spPr>
        <p:style>
          <a:lnRef idx="1">
            <a:schemeClr val="accent1"/>
          </a:lnRef>
          <a:fillRef idx="0">
            <a:schemeClr val="accent1"/>
          </a:fillRef>
          <a:effectRef idx="0">
            <a:schemeClr val="accent1"/>
          </a:effectRef>
          <a:fontRef idx="minor"/>
        </p:style>
      </p:sp>
      <p:sp>
        <p:nvSpPr>
          <p:cNvPr id="2058" name="Line 24"/>
          <p:cNvSpPr/>
          <p:nvPr/>
        </p:nvSpPr>
        <p:spPr>
          <a:xfrm>
            <a:off x="1972080" y="1916640"/>
            <a:ext cx="360" cy="596160"/>
          </a:xfrm>
          <a:prstGeom prst="line">
            <a:avLst/>
          </a:prstGeom>
          <a:ln w="76320">
            <a:solidFill>
              <a:schemeClr val="accent6"/>
            </a:solidFill>
            <a:round/>
          </a:ln>
        </p:spPr>
        <p:style>
          <a:lnRef idx="1">
            <a:schemeClr val="accent1"/>
          </a:lnRef>
          <a:fillRef idx="0">
            <a:schemeClr val="accent1"/>
          </a:fillRef>
          <a:effectRef idx="0">
            <a:schemeClr val="accent1"/>
          </a:effectRef>
          <a:fontRef idx="minor"/>
        </p:style>
      </p:sp>
      <p:sp>
        <p:nvSpPr>
          <p:cNvPr id="2059" name="Line 25"/>
          <p:cNvSpPr/>
          <p:nvPr/>
        </p:nvSpPr>
        <p:spPr>
          <a:xfrm>
            <a:off x="2124360" y="1916640"/>
            <a:ext cx="360" cy="596160"/>
          </a:xfrm>
          <a:prstGeom prst="line">
            <a:avLst/>
          </a:prstGeom>
          <a:ln w="76320">
            <a:solidFill>
              <a:schemeClr val="accent6"/>
            </a:solidFill>
            <a:round/>
          </a:ln>
        </p:spPr>
        <p:style>
          <a:lnRef idx="1">
            <a:schemeClr val="accent1"/>
          </a:lnRef>
          <a:fillRef idx="0">
            <a:schemeClr val="accent1"/>
          </a:fillRef>
          <a:effectRef idx="0">
            <a:schemeClr val="accent1"/>
          </a:effectRef>
          <a:fontRef idx="minor"/>
        </p:style>
      </p:sp>
      <p:sp>
        <p:nvSpPr>
          <p:cNvPr id="2060" name="Line 26"/>
          <p:cNvSpPr/>
          <p:nvPr/>
        </p:nvSpPr>
        <p:spPr>
          <a:xfrm>
            <a:off x="2276640" y="1916640"/>
            <a:ext cx="360" cy="596160"/>
          </a:xfrm>
          <a:prstGeom prst="line">
            <a:avLst/>
          </a:prstGeom>
          <a:ln w="76320">
            <a:solidFill>
              <a:schemeClr val="accent6"/>
            </a:solidFill>
            <a:round/>
          </a:ln>
        </p:spPr>
        <p:style>
          <a:lnRef idx="1">
            <a:schemeClr val="accent1"/>
          </a:lnRef>
          <a:fillRef idx="0">
            <a:schemeClr val="accent1"/>
          </a:fillRef>
          <a:effectRef idx="0">
            <a:schemeClr val="accent1"/>
          </a:effectRef>
          <a:fontRef idx="minor"/>
        </p:style>
      </p:sp>
      <p:sp>
        <p:nvSpPr>
          <p:cNvPr id="2061" name="Line 27"/>
          <p:cNvSpPr/>
          <p:nvPr/>
        </p:nvSpPr>
        <p:spPr>
          <a:xfrm>
            <a:off x="2429280" y="1916640"/>
            <a:ext cx="360" cy="596160"/>
          </a:xfrm>
          <a:prstGeom prst="line">
            <a:avLst/>
          </a:prstGeom>
          <a:ln w="76320">
            <a:solidFill>
              <a:schemeClr val="accent6"/>
            </a:solidFill>
            <a:round/>
          </a:ln>
        </p:spPr>
        <p:style>
          <a:lnRef idx="1">
            <a:schemeClr val="accent1"/>
          </a:lnRef>
          <a:fillRef idx="0">
            <a:schemeClr val="accent1"/>
          </a:fillRef>
          <a:effectRef idx="0">
            <a:schemeClr val="accent1"/>
          </a:effectRef>
          <a:fontRef idx="minor"/>
        </p:style>
      </p:sp>
      <p:sp>
        <p:nvSpPr>
          <p:cNvPr id="2062" name="Line 28"/>
          <p:cNvSpPr/>
          <p:nvPr/>
        </p:nvSpPr>
        <p:spPr>
          <a:xfrm>
            <a:off x="2581560" y="1916640"/>
            <a:ext cx="360" cy="596160"/>
          </a:xfrm>
          <a:prstGeom prst="line">
            <a:avLst/>
          </a:prstGeom>
          <a:ln w="76320">
            <a:solidFill>
              <a:schemeClr val="accent6"/>
            </a:solidFill>
            <a:round/>
          </a:ln>
        </p:spPr>
        <p:style>
          <a:lnRef idx="1">
            <a:schemeClr val="accent1"/>
          </a:lnRef>
          <a:fillRef idx="0">
            <a:schemeClr val="accent1"/>
          </a:fillRef>
          <a:effectRef idx="0">
            <a:schemeClr val="accent1"/>
          </a:effectRef>
          <a:fontRef idx="minor"/>
        </p:style>
      </p:sp>
      <p:sp>
        <p:nvSpPr>
          <p:cNvPr id="2063" name="Line 29"/>
          <p:cNvSpPr/>
          <p:nvPr/>
        </p:nvSpPr>
        <p:spPr>
          <a:xfrm>
            <a:off x="2733840" y="1916640"/>
            <a:ext cx="360" cy="596160"/>
          </a:xfrm>
          <a:prstGeom prst="line">
            <a:avLst/>
          </a:prstGeom>
          <a:ln w="76320">
            <a:solidFill>
              <a:schemeClr val="accent6"/>
            </a:solidFill>
            <a:round/>
          </a:ln>
        </p:spPr>
        <p:style>
          <a:lnRef idx="1">
            <a:schemeClr val="accent1"/>
          </a:lnRef>
          <a:fillRef idx="0">
            <a:schemeClr val="accent1"/>
          </a:fillRef>
          <a:effectRef idx="0">
            <a:schemeClr val="accent1"/>
          </a:effectRef>
          <a:fontRef idx="minor"/>
        </p:style>
      </p:sp>
      <p:sp>
        <p:nvSpPr>
          <p:cNvPr id="2064" name="Line 30"/>
          <p:cNvSpPr/>
          <p:nvPr/>
        </p:nvSpPr>
        <p:spPr>
          <a:xfrm>
            <a:off x="2886480" y="1916640"/>
            <a:ext cx="360" cy="596160"/>
          </a:xfrm>
          <a:prstGeom prst="line">
            <a:avLst/>
          </a:prstGeom>
          <a:ln w="76320">
            <a:solidFill>
              <a:schemeClr val="accent6"/>
            </a:solidFill>
            <a:round/>
          </a:ln>
        </p:spPr>
        <p:style>
          <a:lnRef idx="1">
            <a:schemeClr val="accent1"/>
          </a:lnRef>
          <a:fillRef idx="0">
            <a:schemeClr val="accent1"/>
          </a:fillRef>
          <a:effectRef idx="0">
            <a:schemeClr val="accent1"/>
          </a:effectRef>
          <a:fontRef idx="minor"/>
        </p:style>
      </p:sp>
      <p:sp>
        <p:nvSpPr>
          <p:cNvPr id="2065" name="Line 31"/>
          <p:cNvSpPr/>
          <p:nvPr/>
        </p:nvSpPr>
        <p:spPr>
          <a:xfrm>
            <a:off x="3038760" y="1916640"/>
            <a:ext cx="360" cy="596160"/>
          </a:xfrm>
          <a:prstGeom prst="line">
            <a:avLst/>
          </a:prstGeom>
          <a:ln w="76320">
            <a:solidFill>
              <a:schemeClr val="accent6"/>
            </a:solidFill>
            <a:round/>
          </a:ln>
        </p:spPr>
        <p:style>
          <a:lnRef idx="1">
            <a:schemeClr val="accent1"/>
          </a:lnRef>
          <a:fillRef idx="0">
            <a:schemeClr val="accent1"/>
          </a:fillRef>
          <a:effectRef idx="0">
            <a:schemeClr val="accent1"/>
          </a:effectRef>
          <a:fontRef idx="minor"/>
        </p:style>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2054"/>
                                        </p:tgtEl>
                                        <p:attrNameLst>
                                          <p:attrName>style.visibility</p:attrName>
                                        </p:attrNameLst>
                                      </p:cBhvr>
                                      <p:to>
                                        <p:strVal val="visible"/>
                                      </p:to>
                                    </p:set>
                                  </p:childTnLst>
                                </p:cTn>
                              </p:par>
                              <p:par>
                                <p:cTn id="7" presetID="1" presetClass="entr" fill="hold" nodeType="withEffect">
                                  <p:stCondLst>
                                    <p:cond delay="0"/>
                                  </p:stCondLst>
                                  <p:childTnLst>
                                    <p:set>
                                      <p:cBhvr>
                                        <p:cTn id="8" dur="1" fill="hold">
                                          <p:stCondLst>
                                            <p:cond delay="0"/>
                                          </p:stCondLst>
                                        </p:cTn>
                                        <p:tgtEl>
                                          <p:spTgt spid="2053"/>
                                        </p:tgtEl>
                                        <p:attrNameLst>
                                          <p:attrName>style.visibility</p:attrName>
                                        </p:attrNameLst>
                                      </p:cBhvr>
                                      <p:to>
                                        <p:strVal val="visible"/>
                                      </p:to>
                                    </p:set>
                                  </p:childTnLst>
                                </p:cTn>
                              </p:par>
                              <p:par>
                                <p:cTn id="9" presetID="1" presetClass="entr" fill="hold" nodeType="withEffect">
                                  <p:stCondLst>
                                    <p:cond delay="0"/>
                                  </p:stCondLst>
                                  <p:childTnLst>
                                    <p:set>
                                      <p:cBhvr>
                                        <p:cTn id="10" dur="1" fill="hold">
                                          <p:stCondLst>
                                            <p:cond delay="0"/>
                                          </p:stCondLst>
                                        </p:cTn>
                                        <p:tgtEl>
                                          <p:spTgt spid="2052"/>
                                        </p:tgtEl>
                                        <p:attrNameLst>
                                          <p:attrName>style.visibility</p:attrName>
                                        </p:attrNameLst>
                                      </p:cBhvr>
                                      <p:to>
                                        <p:strVal val="visible"/>
                                      </p:to>
                                    </p:set>
                                  </p:childTnLst>
                                </p:cTn>
                              </p:par>
                              <p:par>
                                <p:cTn id="11" presetID="1" presetClass="entr" fill="hold" nodeType="withEffect">
                                  <p:stCondLst>
                                    <p:cond delay="0"/>
                                  </p:stCondLst>
                                  <p:childTnLst>
                                    <p:set>
                                      <p:cBhvr>
                                        <p:cTn id="12" dur="1" fill="hold">
                                          <p:stCondLst>
                                            <p:cond delay="0"/>
                                          </p:stCondLst>
                                        </p:cTn>
                                        <p:tgtEl>
                                          <p:spTgt spid="2055"/>
                                        </p:tgtEl>
                                        <p:attrNameLst>
                                          <p:attrName>style.visibility</p:attrName>
                                        </p:attrNameLst>
                                      </p:cBhvr>
                                      <p:to>
                                        <p:strVal val="visible"/>
                                      </p:to>
                                    </p:set>
                                  </p:childTnLst>
                                </p:cTn>
                              </p:par>
                              <p:par>
                                <p:cTn id="13" presetID="1" presetClass="entr" fill="hold" nodeType="withEffect">
                                  <p:stCondLst>
                                    <p:cond delay="0"/>
                                  </p:stCondLst>
                                  <p:childTnLst>
                                    <p:set>
                                      <p:cBhvr>
                                        <p:cTn id="14" dur="1" fill="hold">
                                          <p:stCondLst>
                                            <p:cond delay="0"/>
                                          </p:stCondLst>
                                        </p:cTn>
                                        <p:tgtEl>
                                          <p:spTgt spid="2047"/>
                                        </p:tgtEl>
                                        <p:attrNameLst>
                                          <p:attrName>style.visibility</p:attrName>
                                        </p:attrNameLst>
                                      </p:cBhvr>
                                      <p:to>
                                        <p:strVal val="visible"/>
                                      </p:to>
                                    </p:set>
                                  </p:childTnLst>
                                </p:cTn>
                              </p:par>
                              <p:par>
                                <p:cTn id="15" presetID="1" presetClass="entr" fill="hold" nodeType="withEffect">
                                  <p:stCondLst>
                                    <p:cond delay="0"/>
                                  </p:stCondLst>
                                  <p:childTnLst>
                                    <p:set>
                                      <p:cBhvr>
                                        <p:cTn id="16" dur="1" fill="hold">
                                          <p:stCondLst>
                                            <p:cond delay="0"/>
                                          </p:stCondLst>
                                        </p:cTn>
                                        <p:tgtEl>
                                          <p:spTgt spid="2048"/>
                                        </p:tgtEl>
                                        <p:attrNameLst>
                                          <p:attrName>style.visibility</p:attrName>
                                        </p:attrNameLst>
                                      </p:cBhvr>
                                      <p:to>
                                        <p:strVal val="visible"/>
                                      </p:to>
                                    </p:set>
                                  </p:childTnLst>
                                </p:cTn>
                              </p:par>
                              <p:par>
                                <p:cTn id="17" presetID="1" presetClass="entr" fill="hold" nodeType="withEffect">
                                  <p:stCondLst>
                                    <p:cond delay="0"/>
                                  </p:stCondLst>
                                  <p:childTnLst>
                                    <p:set>
                                      <p:cBhvr>
                                        <p:cTn id="18" dur="1" fill="hold">
                                          <p:stCondLst>
                                            <p:cond delay="0"/>
                                          </p:stCondLst>
                                        </p:cTn>
                                        <p:tgtEl>
                                          <p:spTgt spid="2049"/>
                                        </p:tgtEl>
                                        <p:attrNameLst>
                                          <p:attrName>style.visibility</p:attrName>
                                        </p:attrNameLst>
                                      </p:cBhvr>
                                      <p:to>
                                        <p:strVal val="visible"/>
                                      </p:to>
                                    </p:set>
                                  </p:childTnLst>
                                </p:cTn>
                              </p:par>
                              <p:par>
                                <p:cTn id="19" presetID="1" presetClass="entr" fill="hold" nodeType="withEffect">
                                  <p:stCondLst>
                                    <p:cond delay="0"/>
                                  </p:stCondLst>
                                  <p:childTnLst>
                                    <p:set>
                                      <p:cBhvr>
                                        <p:cTn id="20" dur="1" fill="hold">
                                          <p:stCondLst>
                                            <p:cond delay="0"/>
                                          </p:stCondLst>
                                        </p:cTn>
                                        <p:tgtEl>
                                          <p:spTgt spid="2050"/>
                                        </p:tgtEl>
                                        <p:attrNameLst>
                                          <p:attrName>style.visibility</p:attrName>
                                        </p:attrNameLst>
                                      </p:cBhvr>
                                      <p:to>
                                        <p:strVal val="visible"/>
                                      </p:to>
                                    </p:set>
                                  </p:childTnLst>
                                </p:cTn>
                              </p:par>
                              <p:par>
                                <p:cTn id="21" presetID="1" presetClass="entr" fill="hold" nodeType="withEffect">
                                  <p:stCondLst>
                                    <p:cond delay="0"/>
                                  </p:stCondLst>
                                  <p:childTnLst>
                                    <p:set>
                                      <p:cBhvr>
                                        <p:cTn id="22" dur="1" fill="hold">
                                          <p:stCondLst>
                                            <p:cond delay="0"/>
                                          </p:stCondLst>
                                        </p:cTn>
                                        <p:tgtEl>
                                          <p:spTgt spid="2051"/>
                                        </p:tgtEl>
                                        <p:attrNameLst>
                                          <p:attrName>style.visibility</p:attrName>
                                        </p:attrNameLst>
                                      </p:cBhvr>
                                      <p:to>
                                        <p:strVal val="visible"/>
                                      </p:to>
                                    </p:set>
                                  </p:childTnLst>
                                </p:cTn>
                              </p:par>
                              <p:par>
                                <p:cTn id="23" presetID="1" presetClass="entr" fill="hold" nodeType="withEffect">
                                  <p:stCondLst>
                                    <p:cond delay="0"/>
                                  </p:stCondLst>
                                  <p:childTnLst>
                                    <p:set>
                                      <p:cBhvr>
                                        <p:cTn id="24" dur="1" fill="hold">
                                          <p:stCondLst>
                                            <p:cond delay="0"/>
                                          </p:stCondLst>
                                        </p:cTn>
                                        <p:tgtEl>
                                          <p:spTgt spid="2046"/>
                                        </p:tgtEl>
                                        <p:attrNameLst>
                                          <p:attrName>style.visibility</p:attrName>
                                        </p:attrNameLst>
                                      </p:cBhvr>
                                      <p:to>
                                        <p:strVal val="visible"/>
                                      </p:to>
                                    </p:set>
                                  </p:childTnLst>
                                </p:cTn>
                              </p:par>
                              <p:par>
                                <p:cTn id="25" presetID="1" presetClass="entr" fill="hold" nodeType="withEffect">
                                  <p:stCondLst>
                                    <p:cond delay="0"/>
                                  </p:stCondLst>
                                  <p:childTnLst>
                                    <p:set>
                                      <p:cBhvr>
                                        <p:cTn id="26" dur="1" fill="hold">
                                          <p:stCondLst>
                                            <p:cond delay="0"/>
                                          </p:stCondLst>
                                        </p:cTn>
                                        <p:tgtEl>
                                          <p:spTgt spid="2045"/>
                                        </p:tgtEl>
                                        <p:attrNameLst>
                                          <p:attrName>style.visibility</p:attrName>
                                        </p:attrNameLst>
                                      </p:cBhvr>
                                      <p:to>
                                        <p:strVal val="visible"/>
                                      </p:to>
                                    </p:set>
                                  </p:childTnLst>
                                </p:cTn>
                              </p:par>
                              <p:par>
                                <p:cTn id="27" presetID="1" presetClass="entr" fill="hold" nodeType="withEffect">
                                  <p:stCondLst>
                                    <p:cond delay="0"/>
                                  </p:stCondLst>
                                  <p:childTnLst>
                                    <p:set>
                                      <p:cBhvr>
                                        <p:cTn id="28" dur="1" fill="hold">
                                          <p:stCondLst>
                                            <p:cond delay="0"/>
                                          </p:stCondLst>
                                        </p:cTn>
                                        <p:tgtEl>
                                          <p:spTgt spid="2056"/>
                                        </p:tgtEl>
                                        <p:attrNameLst>
                                          <p:attrName>style.visibility</p:attrName>
                                        </p:attrNameLst>
                                      </p:cBhvr>
                                      <p:to>
                                        <p:strVal val="visible"/>
                                      </p:to>
                                    </p:set>
                                  </p:childTnLst>
                                </p:cTn>
                              </p:par>
                              <p:par>
                                <p:cTn id="29" presetID="1" presetClass="entr" fill="hold" nodeType="withEffect">
                                  <p:stCondLst>
                                    <p:cond delay="0"/>
                                  </p:stCondLst>
                                  <p:childTnLst>
                                    <p:set>
                                      <p:cBhvr>
                                        <p:cTn id="30" dur="1" fill="hold">
                                          <p:stCondLst>
                                            <p:cond delay="0"/>
                                          </p:stCondLst>
                                        </p:cTn>
                                        <p:tgtEl>
                                          <p:spTgt spid="205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fill="hold" nodeType="clickEffect">
                                  <p:stCondLst>
                                    <p:cond delay="0"/>
                                  </p:stCondLst>
                                  <p:childTnLst>
                                    <p:set>
                                      <p:cBhvr>
                                        <p:cTn id="34" dur="1" fill="hold">
                                          <p:stCondLst>
                                            <p:cond delay="0"/>
                                          </p:stCondLst>
                                        </p:cTn>
                                        <p:tgtEl>
                                          <p:spTgt spid="2065"/>
                                        </p:tgtEl>
                                        <p:attrNameLst>
                                          <p:attrName>style.visibility</p:attrName>
                                        </p:attrNameLst>
                                      </p:cBhvr>
                                      <p:to>
                                        <p:strVal val="visible"/>
                                      </p:to>
                                    </p:set>
                                  </p:childTnLst>
                                </p:cTn>
                              </p:par>
                              <p:par>
                                <p:cTn id="35" presetID="1" presetClass="entr" fill="hold" nodeType="withEffect">
                                  <p:stCondLst>
                                    <p:cond delay="0"/>
                                  </p:stCondLst>
                                  <p:childTnLst>
                                    <p:set>
                                      <p:cBhvr>
                                        <p:cTn id="36" dur="1" fill="hold">
                                          <p:stCondLst>
                                            <p:cond delay="0"/>
                                          </p:stCondLst>
                                        </p:cTn>
                                        <p:tgtEl>
                                          <p:spTgt spid="2058"/>
                                        </p:tgtEl>
                                        <p:attrNameLst>
                                          <p:attrName>style.visibility</p:attrName>
                                        </p:attrNameLst>
                                      </p:cBhvr>
                                      <p:to>
                                        <p:strVal val="visible"/>
                                      </p:to>
                                    </p:set>
                                  </p:childTnLst>
                                </p:cTn>
                              </p:par>
                              <p:par>
                                <p:cTn id="37" presetID="1" presetClass="entr" fill="hold" nodeType="withEffect">
                                  <p:stCondLst>
                                    <p:cond delay="0"/>
                                  </p:stCondLst>
                                  <p:childTnLst>
                                    <p:set>
                                      <p:cBhvr>
                                        <p:cTn id="38" dur="1" fill="hold">
                                          <p:stCondLst>
                                            <p:cond delay="0"/>
                                          </p:stCondLst>
                                        </p:cTn>
                                        <p:tgtEl>
                                          <p:spTgt spid="2059"/>
                                        </p:tgtEl>
                                        <p:attrNameLst>
                                          <p:attrName>style.visibility</p:attrName>
                                        </p:attrNameLst>
                                      </p:cBhvr>
                                      <p:to>
                                        <p:strVal val="visible"/>
                                      </p:to>
                                    </p:set>
                                  </p:childTnLst>
                                </p:cTn>
                              </p:par>
                              <p:par>
                                <p:cTn id="39" presetID="1" presetClass="entr" fill="hold" nodeType="withEffect">
                                  <p:stCondLst>
                                    <p:cond delay="0"/>
                                  </p:stCondLst>
                                  <p:childTnLst>
                                    <p:set>
                                      <p:cBhvr>
                                        <p:cTn id="40" dur="1" fill="hold">
                                          <p:stCondLst>
                                            <p:cond delay="0"/>
                                          </p:stCondLst>
                                        </p:cTn>
                                        <p:tgtEl>
                                          <p:spTgt spid="2060"/>
                                        </p:tgtEl>
                                        <p:attrNameLst>
                                          <p:attrName>style.visibility</p:attrName>
                                        </p:attrNameLst>
                                      </p:cBhvr>
                                      <p:to>
                                        <p:strVal val="visible"/>
                                      </p:to>
                                    </p:set>
                                  </p:childTnLst>
                                </p:cTn>
                              </p:par>
                              <p:par>
                                <p:cTn id="41" presetID="1" presetClass="entr" fill="hold" nodeType="withEffect">
                                  <p:stCondLst>
                                    <p:cond delay="0"/>
                                  </p:stCondLst>
                                  <p:childTnLst>
                                    <p:set>
                                      <p:cBhvr>
                                        <p:cTn id="42" dur="1" fill="hold">
                                          <p:stCondLst>
                                            <p:cond delay="0"/>
                                          </p:stCondLst>
                                        </p:cTn>
                                        <p:tgtEl>
                                          <p:spTgt spid="2061"/>
                                        </p:tgtEl>
                                        <p:attrNameLst>
                                          <p:attrName>style.visibility</p:attrName>
                                        </p:attrNameLst>
                                      </p:cBhvr>
                                      <p:to>
                                        <p:strVal val="visible"/>
                                      </p:to>
                                    </p:set>
                                  </p:childTnLst>
                                </p:cTn>
                              </p:par>
                              <p:par>
                                <p:cTn id="43" presetID="1" presetClass="entr" fill="hold" nodeType="withEffect">
                                  <p:stCondLst>
                                    <p:cond delay="0"/>
                                  </p:stCondLst>
                                  <p:childTnLst>
                                    <p:set>
                                      <p:cBhvr>
                                        <p:cTn id="44" dur="1" fill="hold">
                                          <p:stCondLst>
                                            <p:cond delay="0"/>
                                          </p:stCondLst>
                                        </p:cTn>
                                        <p:tgtEl>
                                          <p:spTgt spid="2062"/>
                                        </p:tgtEl>
                                        <p:attrNameLst>
                                          <p:attrName>style.visibility</p:attrName>
                                        </p:attrNameLst>
                                      </p:cBhvr>
                                      <p:to>
                                        <p:strVal val="visible"/>
                                      </p:to>
                                    </p:set>
                                  </p:childTnLst>
                                </p:cTn>
                              </p:par>
                              <p:par>
                                <p:cTn id="45" presetID="1" presetClass="entr" fill="hold" nodeType="withEffect">
                                  <p:stCondLst>
                                    <p:cond delay="0"/>
                                  </p:stCondLst>
                                  <p:childTnLst>
                                    <p:set>
                                      <p:cBhvr>
                                        <p:cTn id="46" dur="1" fill="hold">
                                          <p:stCondLst>
                                            <p:cond delay="0"/>
                                          </p:stCondLst>
                                        </p:cTn>
                                        <p:tgtEl>
                                          <p:spTgt spid="2064"/>
                                        </p:tgtEl>
                                        <p:attrNameLst>
                                          <p:attrName>style.visibility</p:attrName>
                                        </p:attrNameLst>
                                      </p:cBhvr>
                                      <p:to>
                                        <p:strVal val="visible"/>
                                      </p:to>
                                    </p:set>
                                  </p:childTnLst>
                                </p:cTn>
                              </p:par>
                              <p:par>
                                <p:cTn id="47" presetID="1" presetClass="entr" fill="hold" nodeType="withEffect">
                                  <p:stCondLst>
                                    <p:cond delay="0"/>
                                  </p:stCondLst>
                                  <p:childTnLst>
                                    <p:set>
                                      <p:cBhvr>
                                        <p:cTn id="48" dur="1" fill="hold">
                                          <p:stCondLst>
                                            <p:cond delay="0"/>
                                          </p:stCondLst>
                                        </p:cTn>
                                        <p:tgtEl>
                                          <p:spTgt spid="2063"/>
                                        </p:tgtEl>
                                        <p:attrNameLst>
                                          <p:attrName>style.visibility</p:attrName>
                                        </p:attrNameLst>
                                      </p:cBhvr>
                                      <p:to>
                                        <p:strVal val="visible"/>
                                      </p:to>
                                    </p:set>
                                  </p:childTnLst>
                                </p:cTn>
                              </p:par>
                              <p:par>
                                <p:cTn id="49" presetID="1" presetClass="entr" fill="hold" nodeType="withEffect">
                                  <p:stCondLst>
                                    <p:cond delay="0"/>
                                  </p:stCondLst>
                                  <p:childTnLst>
                                    <p:set>
                                      <p:cBhvr>
                                        <p:cTn id="50" dur="1" fill="hold">
                                          <p:stCondLst>
                                            <p:cond delay="0"/>
                                          </p:stCondLst>
                                        </p:cTn>
                                        <p:tgtEl>
                                          <p:spTgt spid="2040"/>
                                        </p:tgtEl>
                                        <p:attrNameLst>
                                          <p:attrName>style.visibility</p:attrName>
                                        </p:attrNameLst>
                                      </p:cBhvr>
                                      <p:to>
                                        <p:strVal val="visible"/>
                                      </p:to>
                                    </p:set>
                                  </p:childTnLst>
                                </p:cTn>
                              </p:par>
                              <p:par>
                                <p:cTn id="51" presetID="1" presetClass="entr" fill="hold" nodeType="withEffect">
                                  <p:stCondLst>
                                    <p:cond delay="0"/>
                                  </p:stCondLst>
                                  <p:childTnLst>
                                    <p:set>
                                      <p:cBhvr>
                                        <p:cTn id="52" dur="1" fill="hold">
                                          <p:stCondLst>
                                            <p:cond delay="0"/>
                                          </p:stCondLst>
                                        </p:cTn>
                                        <p:tgtEl>
                                          <p:spTgt spid="2039"/>
                                        </p:tgtEl>
                                        <p:attrNameLst>
                                          <p:attrName>style.visibility</p:attrName>
                                        </p:attrNameLst>
                                      </p:cBhvr>
                                      <p:to>
                                        <p:strVal val="visible"/>
                                      </p:to>
                                    </p:set>
                                  </p:childTnLst>
                                </p:cTn>
                              </p:par>
                              <p:par>
                                <p:cTn id="53" presetID="1" presetClass="entr" fill="hold" nodeType="withEffect">
                                  <p:stCondLst>
                                    <p:cond delay="0"/>
                                  </p:stCondLst>
                                  <p:childTnLst>
                                    <p:set>
                                      <p:cBhvr>
                                        <p:cTn id="54" dur="1" fill="hold">
                                          <p:stCondLst>
                                            <p:cond delay="0"/>
                                          </p:stCondLst>
                                        </p:cTn>
                                        <p:tgtEl>
                                          <p:spTgt spid="2044"/>
                                        </p:tgtEl>
                                        <p:attrNameLst>
                                          <p:attrName>style.visibility</p:attrName>
                                        </p:attrNameLst>
                                      </p:cBhvr>
                                      <p:to>
                                        <p:strVal val="visible"/>
                                      </p:to>
                                    </p:set>
                                  </p:childTnLst>
                                </p:cTn>
                              </p:par>
                              <p:par>
                                <p:cTn id="55" presetID="1" presetClass="entr" fill="hold" nodeType="withEffect">
                                  <p:stCondLst>
                                    <p:cond delay="0"/>
                                  </p:stCondLst>
                                  <p:childTnLst>
                                    <p:set>
                                      <p:cBhvr>
                                        <p:cTn id="56" dur="1" fill="hold">
                                          <p:stCondLst>
                                            <p:cond delay="0"/>
                                          </p:stCondLst>
                                        </p:cTn>
                                        <p:tgtEl>
                                          <p:spTgt spid="2043"/>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fill="hold" nodeType="clickEffect">
                                  <p:stCondLst>
                                    <p:cond delay="0"/>
                                  </p:stCondLst>
                                  <p:childTnLst>
                                    <p:set>
                                      <p:cBhvr>
                                        <p:cTn id="60" dur="1" fill="hold">
                                          <p:stCondLst>
                                            <p:cond delay="0"/>
                                          </p:stCondLst>
                                        </p:cTn>
                                        <p:tgtEl>
                                          <p:spTgt spid="2036">
                                            <p:txEl>
                                              <p:pRg st="0" end="0"/>
                                            </p:txEl>
                                          </p:spTgt>
                                        </p:tgtEl>
                                        <p:attrNameLst>
                                          <p:attrName>style.visibility</p:attrName>
                                        </p:attrNameLst>
                                      </p:cBhvr>
                                      <p:to>
                                        <p:strVal val="visible"/>
                                      </p:to>
                                    </p:set>
                                  </p:childTnLst>
                                </p:cTn>
                              </p:par>
                              <p:par>
                                <p:cTn id="61" presetID="1" presetClass="entr" fill="hold" nodeType="withEffect">
                                  <p:stCondLst>
                                    <p:cond delay="0"/>
                                  </p:stCondLst>
                                  <p:childTnLst>
                                    <p:set>
                                      <p:cBhvr>
                                        <p:cTn id="62" dur="1" fill="hold">
                                          <p:stCondLst>
                                            <p:cond delay="0"/>
                                          </p:stCondLst>
                                        </p:cTn>
                                        <p:tgtEl>
                                          <p:spTgt spid="2036">
                                            <p:txEl>
                                              <p:pRg st="1" end="1"/>
                                            </p:txEl>
                                          </p:spTgt>
                                        </p:tgtEl>
                                        <p:attrNameLst>
                                          <p:attrName>style.visibility</p:attrName>
                                        </p:attrNameLst>
                                      </p:cBhvr>
                                      <p:to>
                                        <p:strVal val="visible"/>
                                      </p:to>
                                    </p:set>
                                  </p:childTnLst>
                                </p:cTn>
                              </p:par>
                              <p:par>
                                <p:cTn id="63" presetID="1" presetClass="entr" fill="hold" nodeType="withEffect">
                                  <p:stCondLst>
                                    <p:cond delay="0"/>
                                  </p:stCondLst>
                                  <p:childTnLst>
                                    <p:set>
                                      <p:cBhvr>
                                        <p:cTn id="64" dur="1" fill="hold">
                                          <p:stCondLst>
                                            <p:cond delay="0"/>
                                          </p:stCondLst>
                                        </p:cTn>
                                        <p:tgtEl>
                                          <p:spTgt spid="203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6"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r>
              <a:rPr lang="zh-CN" altLang="en-US" sz="3600" spc="-1" dirty="0">
                <a:solidFill>
                  <a:srgbClr val="000000"/>
                </a:solidFill>
                <a:latin typeface="Trebuchet MS"/>
              </a:rPr>
              <a:t>将核函数提交队列（</a:t>
            </a:r>
            <a:r>
              <a:rPr lang="en-US" altLang="zh-CN" sz="3600" spc="-1" dirty="0">
                <a:solidFill>
                  <a:srgbClr val="000000"/>
                </a:solidFill>
                <a:latin typeface="Trebuchet MS"/>
              </a:rPr>
              <a:t>enqueue</a:t>
            </a:r>
            <a:r>
              <a:rPr lang="zh-CN" altLang="en-US" sz="3600" spc="-1" dirty="0">
                <a:solidFill>
                  <a:srgbClr val="000000"/>
                </a:solidFill>
                <a:latin typeface="Trebuchet MS"/>
              </a:rPr>
              <a:t>）</a:t>
            </a:r>
            <a:r>
              <a:rPr lang="en-US" sz="3600" b="0" strike="noStrike" spc="-1" dirty="0">
                <a:solidFill>
                  <a:srgbClr val="000000"/>
                </a:solidFill>
                <a:latin typeface="Trebuchet MS"/>
              </a:rPr>
              <a:t>(C)</a:t>
            </a:r>
            <a:endParaRPr lang="en-US" sz="3600" b="0" strike="noStrike" spc="-1" dirty="0">
              <a:latin typeface="Arial"/>
            </a:endParaRPr>
          </a:p>
        </p:txBody>
      </p:sp>
      <p:sp>
        <p:nvSpPr>
          <p:cNvPr id="2067" name="CustomShape 2"/>
          <p:cNvSpPr/>
          <p:nvPr/>
        </p:nvSpPr>
        <p:spPr>
          <a:xfrm>
            <a:off x="457200" y="1595880"/>
            <a:ext cx="403956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ctr">
              <a:lnSpc>
                <a:spcPct val="100000"/>
              </a:lnSpc>
              <a:spcBef>
                <a:spcPts val="479"/>
              </a:spcBef>
            </a:pPr>
            <a:r>
              <a:rPr lang="en-US" sz="2400" b="1" strike="noStrike" spc="-1">
                <a:solidFill>
                  <a:srgbClr val="000000"/>
                </a:solidFill>
                <a:latin typeface="Trebuchet MS"/>
              </a:rPr>
              <a:t>CUDA C</a:t>
            </a:r>
            <a:endParaRPr lang="en-US" sz="2400" b="0" strike="noStrike" spc="-1">
              <a:latin typeface="Arial"/>
            </a:endParaRPr>
          </a:p>
        </p:txBody>
      </p:sp>
      <p:sp>
        <p:nvSpPr>
          <p:cNvPr id="2068" name="CustomShape 3"/>
          <p:cNvSpPr/>
          <p:nvPr/>
        </p:nvSpPr>
        <p:spPr>
          <a:xfrm>
            <a:off x="107640" y="2430000"/>
            <a:ext cx="4535640" cy="3950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360"/>
              </a:spcBef>
            </a:pPr>
            <a:r>
              <a:rPr lang="en-US" sz="1800" b="1" strike="noStrike" spc="-1">
                <a:solidFill>
                  <a:srgbClr val="4F81BD"/>
                </a:solidFill>
                <a:latin typeface="Courier New Bold"/>
              </a:rPr>
              <a:t>dim3</a:t>
            </a:r>
            <a:r>
              <a:rPr lang="en-US" sz="1800" b="1" strike="noStrike" spc="-1">
                <a:solidFill>
                  <a:srgbClr val="000000"/>
                </a:solidFill>
                <a:latin typeface="Courier New Bold"/>
              </a:rPr>
              <a:t> threads_per_block(30,20);</a:t>
            </a:r>
            <a:endParaRPr lang="en-US" sz="1800" b="0" strike="noStrike" spc="-1">
              <a:latin typeface="Arial"/>
            </a:endParaRPr>
          </a:p>
          <a:p>
            <a:pPr>
              <a:lnSpc>
                <a:spcPct val="100000"/>
              </a:lnSpc>
              <a:spcBef>
                <a:spcPts val="360"/>
              </a:spcBef>
            </a:pPr>
            <a:endParaRPr lang="en-US" sz="1800" b="0" strike="noStrike" spc="-1">
              <a:latin typeface="Arial"/>
            </a:endParaRPr>
          </a:p>
          <a:p>
            <a:pPr>
              <a:lnSpc>
                <a:spcPct val="100000"/>
              </a:lnSpc>
              <a:spcBef>
                <a:spcPts val="360"/>
              </a:spcBef>
            </a:pPr>
            <a:r>
              <a:rPr lang="en-US" sz="1800" b="1" strike="noStrike" spc="-1">
                <a:solidFill>
                  <a:srgbClr val="4F81BD"/>
                </a:solidFill>
                <a:latin typeface="Courier New Bold"/>
              </a:rPr>
              <a:t>dim3</a:t>
            </a:r>
            <a:r>
              <a:rPr lang="en-US" sz="1800" b="1" strike="noStrike" spc="-1">
                <a:solidFill>
                  <a:srgbClr val="000000"/>
                </a:solidFill>
                <a:latin typeface="Courier New Bold"/>
              </a:rPr>
              <a:t> num_blocks(10,10);</a:t>
            </a:r>
            <a:endParaRPr lang="en-US" sz="1800" b="0" strike="noStrike" spc="-1">
              <a:latin typeface="Arial"/>
            </a:endParaRPr>
          </a:p>
          <a:p>
            <a:pPr>
              <a:lnSpc>
                <a:spcPct val="100000"/>
              </a:lnSpc>
              <a:spcBef>
                <a:spcPts val="360"/>
              </a:spcBef>
            </a:pPr>
            <a:endParaRPr lang="en-US" sz="1800" b="0" strike="noStrike" spc="-1">
              <a:latin typeface="Arial"/>
            </a:endParaRPr>
          </a:p>
          <a:p>
            <a:pPr>
              <a:lnSpc>
                <a:spcPct val="100000"/>
              </a:lnSpc>
              <a:spcBef>
                <a:spcPts val="360"/>
              </a:spcBef>
            </a:pPr>
            <a:r>
              <a:rPr lang="en-US" sz="1800" b="1" strike="noStrike" spc="-1">
                <a:solidFill>
                  <a:srgbClr val="000000"/>
                </a:solidFill>
                <a:latin typeface="Courier New Bold"/>
              </a:rPr>
              <a:t>kernel</a:t>
            </a:r>
            <a:r>
              <a:rPr lang="en-US" sz="1800" b="1" strike="noStrike" spc="-1">
                <a:solidFill>
                  <a:srgbClr val="4F81BD"/>
                </a:solidFill>
                <a:latin typeface="Courier New Bold"/>
              </a:rPr>
              <a:t>&lt;&lt;&lt;</a:t>
            </a:r>
            <a:r>
              <a:rPr lang="en-US" sz="1800" b="1" strike="noStrike" spc="-1">
                <a:solidFill>
                  <a:srgbClr val="000000"/>
                </a:solidFill>
                <a:latin typeface="Courier New Bold"/>
              </a:rPr>
              <a:t>num_blocks,</a:t>
            </a:r>
            <a:endParaRPr lang="en-US" sz="1800" b="0" strike="noStrike" spc="-1">
              <a:latin typeface="Arial"/>
            </a:endParaRPr>
          </a:p>
          <a:p>
            <a:pPr>
              <a:lnSpc>
                <a:spcPct val="100000"/>
              </a:lnSpc>
              <a:spcBef>
                <a:spcPts val="360"/>
              </a:spcBef>
            </a:pPr>
            <a:r>
              <a:rPr lang="en-US" sz="1800" b="1" strike="noStrike" spc="-1">
                <a:solidFill>
                  <a:srgbClr val="000000"/>
                </a:solidFill>
                <a:latin typeface="Courier New Bold"/>
              </a:rPr>
              <a:t>            threads_per_block</a:t>
            </a:r>
            <a:r>
              <a:rPr lang="en-US" sz="1800" b="1" strike="noStrike" spc="-1">
                <a:solidFill>
                  <a:srgbClr val="4F81BD"/>
                </a:solidFill>
                <a:latin typeface="Courier New Bold"/>
              </a:rPr>
              <a:t>&gt;&gt;&gt;</a:t>
            </a:r>
            <a:r>
              <a:rPr lang="en-US" sz="1800" b="1" strike="noStrike" spc="-1">
                <a:solidFill>
                  <a:srgbClr val="000000"/>
                </a:solidFill>
                <a:latin typeface="Courier New Bold"/>
              </a:rPr>
              <a:t>();</a:t>
            </a:r>
            <a:endParaRPr lang="en-US" sz="1800" b="0" strike="noStrike" spc="-1">
              <a:latin typeface="Arial"/>
            </a:endParaRPr>
          </a:p>
        </p:txBody>
      </p:sp>
      <p:sp>
        <p:nvSpPr>
          <p:cNvPr id="2069" name="CustomShape 4"/>
          <p:cNvSpPr/>
          <p:nvPr/>
        </p:nvSpPr>
        <p:spPr>
          <a:xfrm>
            <a:off x="4645080" y="1595880"/>
            <a:ext cx="404100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ctr">
              <a:lnSpc>
                <a:spcPct val="100000"/>
              </a:lnSpc>
              <a:spcBef>
                <a:spcPts val="479"/>
              </a:spcBef>
            </a:pPr>
            <a:r>
              <a:rPr lang="en-US" sz="2400" b="1" strike="noStrike" spc="-1">
                <a:solidFill>
                  <a:srgbClr val="000000"/>
                </a:solidFill>
                <a:latin typeface="Trebuchet MS"/>
              </a:rPr>
              <a:t>OpenCL C</a:t>
            </a:r>
            <a:endParaRPr lang="en-US" sz="2400" b="0" strike="noStrike" spc="-1">
              <a:latin typeface="Arial"/>
            </a:endParaRPr>
          </a:p>
        </p:txBody>
      </p:sp>
      <p:sp>
        <p:nvSpPr>
          <p:cNvPr id="2070" name="CustomShape 5"/>
          <p:cNvSpPr/>
          <p:nvPr/>
        </p:nvSpPr>
        <p:spPr>
          <a:xfrm>
            <a:off x="4645080" y="2430000"/>
            <a:ext cx="4390920" cy="3950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360"/>
              </a:spcBef>
            </a:pPr>
            <a:r>
              <a:rPr lang="en-US" sz="1800" b="1" strike="noStrike" spc="-1">
                <a:solidFill>
                  <a:srgbClr val="17375E"/>
                </a:solidFill>
                <a:latin typeface="Courier New Bold"/>
              </a:rPr>
              <a:t>const</a:t>
            </a:r>
            <a:r>
              <a:rPr lang="en-US" sz="1800" b="1" strike="noStrike" spc="-1">
                <a:solidFill>
                  <a:srgbClr val="000000"/>
                </a:solidFill>
                <a:latin typeface="Courier New Bold"/>
              </a:rPr>
              <a:t> </a:t>
            </a:r>
            <a:r>
              <a:rPr lang="en-US" sz="1800" b="1" strike="noStrike" spc="-1">
                <a:solidFill>
                  <a:srgbClr val="C0504D"/>
                </a:solidFill>
                <a:latin typeface="Courier New Bold"/>
              </a:rPr>
              <a:t>size_t </a:t>
            </a:r>
            <a:r>
              <a:rPr lang="en-US" sz="1800" b="1" strike="noStrike" spc="-1">
                <a:solidFill>
                  <a:srgbClr val="000000"/>
                </a:solidFill>
                <a:latin typeface="Courier New Bold"/>
              </a:rPr>
              <a:t>global[2] =</a:t>
            </a:r>
            <a:endParaRPr lang="en-US" sz="1800" b="0" strike="noStrike" spc="-1">
              <a:latin typeface="Arial"/>
            </a:endParaRPr>
          </a:p>
          <a:p>
            <a:pPr>
              <a:lnSpc>
                <a:spcPct val="100000"/>
              </a:lnSpc>
              <a:spcBef>
                <a:spcPts val="360"/>
              </a:spcBef>
            </a:pPr>
            <a:r>
              <a:rPr lang="en-US" sz="1800" b="1" strike="noStrike" spc="-1">
                <a:solidFill>
                  <a:srgbClr val="000000"/>
                </a:solidFill>
                <a:latin typeface="Courier New Bold"/>
              </a:rPr>
              <a:t>                  {300, 200};</a:t>
            </a:r>
            <a:endParaRPr lang="en-US" sz="1800" b="0" strike="noStrike" spc="-1">
              <a:latin typeface="Arial"/>
            </a:endParaRPr>
          </a:p>
          <a:p>
            <a:pPr>
              <a:lnSpc>
                <a:spcPct val="100000"/>
              </a:lnSpc>
              <a:spcBef>
                <a:spcPts val="360"/>
              </a:spcBef>
            </a:pPr>
            <a:endParaRPr lang="en-US" sz="1800" b="0" strike="noStrike" spc="-1">
              <a:latin typeface="Arial"/>
            </a:endParaRPr>
          </a:p>
          <a:p>
            <a:pPr>
              <a:lnSpc>
                <a:spcPct val="100000"/>
              </a:lnSpc>
              <a:spcBef>
                <a:spcPts val="360"/>
              </a:spcBef>
            </a:pPr>
            <a:r>
              <a:rPr lang="en-US" sz="1800" b="1" strike="noStrike" spc="-1">
                <a:solidFill>
                  <a:srgbClr val="17375E"/>
                </a:solidFill>
                <a:latin typeface="Courier New Bold"/>
              </a:rPr>
              <a:t>const </a:t>
            </a:r>
            <a:r>
              <a:rPr lang="en-US" sz="1800" b="1" strike="noStrike" spc="-1">
                <a:solidFill>
                  <a:srgbClr val="C0504D"/>
                </a:solidFill>
                <a:latin typeface="Courier New Bold"/>
              </a:rPr>
              <a:t>size_t </a:t>
            </a:r>
            <a:r>
              <a:rPr lang="en-US" sz="1800" b="1" strike="noStrike" spc="-1">
                <a:solidFill>
                  <a:srgbClr val="000000"/>
                </a:solidFill>
                <a:latin typeface="Courier New Bold"/>
              </a:rPr>
              <a:t>local[2] = </a:t>
            </a:r>
            <a:endParaRPr lang="en-US" sz="1800" b="0" strike="noStrike" spc="-1">
              <a:latin typeface="Arial"/>
            </a:endParaRPr>
          </a:p>
          <a:p>
            <a:pPr>
              <a:lnSpc>
                <a:spcPct val="100000"/>
              </a:lnSpc>
              <a:spcBef>
                <a:spcPts val="360"/>
              </a:spcBef>
            </a:pPr>
            <a:r>
              <a:rPr lang="en-US" sz="1800" b="1" strike="noStrike" spc="-1">
                <a:solidFill>
                  <a:srgbClr val="000000"/>
                </a:solidFill>
                <a:latin typeface="Courier New Bold"/>
              </a:rPr>
              <a:t>                  {30, 20};</a:t>
            </a:r>
            <a:endParaRPr lang="en-US" sz="1800" b="0" strike="noStrike" spc="-1">
              <a:latin typeface="Arial"/>
            </a:endParaRPr>
          </a:p>
          <a:p>
            <a:pPr>
              <a:lnSpc>
                <a:spcPct val="100000"/>
              </a:lnSpc>
              <a:spcBef>
                <a:spcPts val="360"/>
              </a:spcBef>
            </a:pPr>
            <a:endParaRPr lang="en-US" sz="1800" b="0" strike="noStrike" spc="-1">
              <a:latin typeface="Arial"/>
            </a:endParaRPr>
          </a:p>
          <a:p>
            <a:pPr>
              <a:lnSpc>
                <a:spcPct val="100000"/>
              </a:lnSpc>
              <a:spcBef>
                <a:spcPts val="360"/>
              </a:spcBef>
            </a:pPr>
            <a:r>
              <a:rPr lang="en-US" sz="1800" b="1" strike="noStrike" spc="-1">
                <a:solidFill>
                  <a:srgbClr val="4F81BD"/>
                </a:solidFill>
                <a:latin typeface="Courier New Bold"/>
              </a:rPr>
              <a:t>clEnqueueNDRangeKernel</a:t>
            </a:r>
            <a:r>
              <a:rPr lang="en-US" sz="1800" b="1" strike="noStrike" spc="-1">
                <a:solidFill>
                  <a:srgbClr val="000000"/>
                </a:solidFill>
                <a:latin typeface="Courier New Bold"/>
              </a:rPr>
              <a:t>(</a:t>
            </a:r>
            <a:endParaRPr lang="en-US" sz="1800" b="0" strike="noStrike" spc="-1">
              <a:latin typeface="Arial"/>
            </a:endParaRPr>
          </a:p>
          <a:p>
            <a:pPr>
              <a:lnSpc>
                <a:spcPct val="100000"/>
              </a:lnSpc>
              <a:spcBef>
                <a:spcPts val="360"/>
              </a:spcBef>
            </a:pPr>
            <a:r>
              <a:rPr lang="en-US" sz="1800" b="1" strike="noStrike" spc="-1">
                <a:solidFill>
                  <a:srgbClr val="000000"/>
                </a:solidFill>
                <a:latin typeface="Courier New Bold"/>
              </a:rPr>
              <a:t>       queue, &amp;kernel,</a:t>
            </a:r>
            <a:endParaRPr lang="en-US" sz="1800" b="0" strike="noStrike" spc="-1">
              <a:latin typeface="Arial"/>
            </a:endParaRPr>
          </a:p>
          <a:p>
            <a:pPr>
              <a:lnSpc>
                <a:spcPct val="100000"/>
              </a:lnSpc>
              <a:spcBef>
                <a:spcPts val="360"/>
              </a:spcBef>
            </a:pPr>
            <a:r>
              <a:rPr lang="en-US" sz="1800" b="1" strike="noStrike" spc="-1">
                <a:solidFill>
                  <a:srgbClr val="000000"/>
                </a:solidFill>
                <a:latin typeface="Courier New Bold"/>
              </a:rPr>
              <a:t>       2, 0, &amp;global, &amp;local,</a:t>
            </a:r>
            <a:endParaRPr lang="en-US" sz="1800" b="0" strike="noStrike" spc="-1">
              <a:latin typeface="Arial"/>
            </a:endParaRPr>
          </a:p>
          <a:p>
            <a:pPr>
              <a:lnSpc>
                <a:spcPct val="100000"/>
              </a:lnSpc>
              <a:spcBef>
                <a:spcPts val="360"/>
              </a:spcBef>
            </a:pPr>
            <a:r>
              <a:rPr lang="en-US" sz="1800" b="1" strike="noStrike" spc="-1">
                <a:solidFill>
                  <a:srgbClr val="000000"/>
                </a:solidFill>
                <a:latin typeface="Courier New Bold"/>
              </a:rPr>
              <a:t>       0, NULL, NULL);</a:t>
            </a:r>
            <a:endParaRPr lang="en-US" sz="1800" b="0" strike="noStrike" spc="-1">
              <a:latin typeface="Arial"/>
            </a:endParaRPr>
          </a:p>
        </p:txBody>
      </p:sp>
    </p:spTree>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1"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r>
              <a:rPr lang="zh-CN" altLang="en-US" sz="3600" spc="-1" dirty="0">
                <a:solidFill>
                  <a:srgbClr val="000000"/>
                </a:solidFill>
                <a:latin typeface="Trebuchet MS"/>
              </a:rPr>
              <a:t>将核函数提交队列（</a:t>
            </a:r>
            <a:r>
              <a:rPr lang="en-US" altLang="zh-CN" sz="3600" spc="-1" dirty="0">
                <a:solidFill>
                  <a:srgbClr val="000000"/>
                </a:solidFill>
                <a:latin typeface="Trebuchet MS"/>
              </a:rPr>
              <a:t>enqueue</a:t>
            </a:r>
            <a:r>
              <a:rPr lang="zh-CN" altLang="en-US" sz="3600" spc="-1" dirty="0">
                <a:solidFill>
                  <a:srgbClr val="000000"/>
                </a:solidFill>
                <a:latin typeface="Trebuchet MS"/>
              </a:rPr>
              <a:t>）</a:t>
            </a:r>
            <a:r>
              <a:rPr lang="en-US" sz="3600" b="0" strike="noStrike" spc="-1" dirty="0">
                <a:solidFill>
                  <a:srgbClr val="000000"/>
                </a:solidFill>
                <a:latin typeface="Trebuchet MS"/>
              </a:rPr>
              <a:t>(C++)</a:t>
            </a:r>
            <a:endParaRPr lang="en-US" sz="3600" b="0" strike="noStrike" spc="-1" dirty="0">
              <a:latin typeface="Arial"/>
            </a:endParaRPr>
          </a:p>
        </p:txBody>
      </p:sp>
      <p:sp>
        <p:nvSpPr>
          <p:cNvPr id="2072" name="CustomShape 2"/>
          <p:cNvSpPr/>
          <p:nvPr/>
        </p:nvSpPr>
        <p:spPr>
          <a:xfrm>
            <a:off x="457200" y="1535040"/>
            <a:ext cx="403956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ctr">
              <a:lnSpc>
                <a:spcPct val="100000"/>
              </a:lnSpc>
              <a:spcBef>
                <a:spcPts val="479"/>
              </a:spcBef>
            </a:pPr>
            <a:r>
              <a:rPr lang="en-US" sz="2400" b="1" strike="noStrike" spc="-1">
                <a:solidFill>
                  <a:srgbClr val="000000"/>
                </a:solidFill>
                <a:latin typeface="Trebuchet MS"/>
              </a:rPr>
              <a:t>CUDA C</a:t>
            </a:r>
            <a:endParaRPr lang="en-US" sz="2400" b="0" strike="noStrike" spc="-1">
              <a:latin typeface="Arial"/>
            </a:endParaRPr>
          </a:p>
        </p:txBody>
      </p:sp>
      <p:sp>
        <p:nvSpPr>
          <p:cNvPr id="2073" name="CustomShape 3"/>
          <p:cNvSpPr/>
          <p:nvPr/>
        </p:nvSpPr>
        <p:spPr>
          <a:xfrm>
            <a:off x="107640" y="2174760"/>
            <a:ext cx="4535640" cy="3950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00"/>
              </a:spcBef>
            </a:pPr>
            <a:r>
              <a:rPr lang="en-US" sz="2000" b="1" strike="noStrike" spc="-1">
                <a:solidFill>
                  <a:srgbClr val="4F81BD"/>
                </a:solidFill>
                <a:latin typeface="Courier New Bold"/>
              </a:rPr>
              <a:t>dim3</a:t>
            </a:r>
            <a:r>
              <a:rPr lang="en-US" sz="2000" b="1" strike="noStrike" spc="-1">
                <a:solidFill>
                  <a:srgbClr val="000000"/>
                </a:solidFill>
                <a:latin typeface="Courier New Bold"/>
              </a:rPr>
              <a:t> threads_per_block(30,20);</a:t>
            </a:r>
            <a:endParaRPr lang="en-US" sz="2000" b="0" strike="noStrike" spc="-1">
              <a:latin typeface="Arial"/>
            </a:endParaRPr>
          </a:p>
          <a:p>
            <a:pPr>
              <a:lnSpc>
                <a:spcPct val="100000"/>
              </a:lnSpc>
              <a:spcBef>
                <a:spcPts val="400"/>
              </a:spcBef>
            </a:pPr>
            <a:endParaRPr lang="en-US" sz="2000" b="0" strike="noStrike" spc="-1">
              <a:latin typeface="Arial"/>
            </a:endParaRPr>
          </a:p>
          <a:p>
            <a:pPr>
              <a:lnSpc>
                <a:spcPct val="100000"/>
              </a:lnSpc>
              <a:spcBef>
                <a:spcPts val="400"/>
              </a:spcBef>
            </a:pPr>
            <a:endParaRPr lang="en-US" sz="2000" b="0" strike="noStrike" spc="-1">
              <a:latin typeface="Arial"/>
            </a:endParaRPr>
          </a:p>
          <a:p>
            <a:pPr>
              <a:lnSpc>
                <a:spcPct val="100000"/>
              </a:lnSpc>
              <a:spcBef>
                <a:spcPts val="400"/>
              </a:spcBef>
            </a:pPr>
            <a:r>
              <a:rPr lang="en-US" sz="2000" b="1" strike="noStrike" spc="-1">
                <a:solidFill>
                  <a:srgbClr val="4F81BD"/>
                </a:solidFill>
                <a:latin typeface="Courier New Bold"/>
              </a:rPr>
              <a:t>dim3</a:t>
            </a:r>
            <a:r>
              <a:rPr lang="en-US" sz="2000" b="1" strike="noStrike" spc="-1">
                <a:solidFill>
                  <a:srgbClr val="000000"/>
                </a:solidFill>
                <a:latin typeface="Courier New Bold"/>
              </a:rPr>
              <a:t> num_blocks(10,10);</a:t>
            </a:r>
            <a:endParaRPr lang="en-US" sz="2000" b="0" strike="noStrike" spc="-1">
              <a:latin typeface="Arial"/>
            </a:endParaRPr>
          </a:p>
          <a:p>
            <a:pPr>
              <a:lnSpc>
                <a:spcPct val="100000"/>
              </a:lnSpc>
              <a:spcBef>
                <a:spcPts val="400"/>
              </a:spcBef>
            </a:pP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kernel</a:t>
            </a:r>
            <a:r>
              <a:rPr lang="en-US" sz="2000" b="1" strike="noStrike" spc="-1">
                <a:solidFill>
                  <a:srgbClr val="4F81BD"/>
                </a:solidFill>
                <a:latin typeface="Courier New Bold"/>
              </a:rPr>
              <a:t>&lt;&lt;&lt;</a:t>
            </a:r>
            <a:r>
              <a:rPr lang="en-US" sz="2000" b="1" strike="noStrike" spc="-1">
                <a:solidFill>
                  <a:srgbClr val="000000"/>
                </a:solidFill>
                <a:latin typeface="Courier New Bold"/>
              </a:rPr>
              <a:t>num_blocks,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threads_per_block</a:t>
            </a:r>
            <a:r>
              <a:rPr lang="en-US" sz="2000" b="1" strike="noStrike" spc="-1">
                <a:solidFill>
                  <a:srgbClr val="4F81BD"/>
                </a:solidFill>
                <a:latin typeface="Courier New Bold"/>
              </a:rPr>
              <a:t>&gt;&gt;&gt;</a:t>
            </a:r>
            <a:r>
              <a:rPr lang="en-US" sz="2000" b="1" strike="noStrike" spc="-1">
                <a:solidFill>
                  <a:srgbClr val="000000"/>
                </a:solidFill>
                <a:latin typeface="Courier New Bold"/>
              </a:rPr>
              <a:t>(…);</a:t>
            </a:r>
            <a:endParaRPr lang="en-US" sz="2000" b="0" strike="noStrike" spc="-1">
              <a:latin typeface="Arial"/>
            </a:endParaRPr>
          </a:p>
        </p:txBody>
      </p:sp>
      <p:sp>
        <p:nvSpPr>
          <p:cNvPr id="2074" name="CustomShape 4"/>
          <p:cNvSpPr/>
          <p:nvPr/>
        </p:nvSpPr>
        <p:spPr>
          <a:xfrm>
            <a:off x="4645080" y="1535040"/>
            <a:ext cx="404100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ctr">
              <a:lnSpc>
                <a:spcPct val="100000"/>
              </a:lnSpc>
              <a:spcBef>
                <a:spcPts val="479"/>
              </a:spcBef>
            </a:pPr>
            <a:r>
              <a:rPr lang="en-US" sz="2400" b="1" strike="noStrike" spc="-1">
                <a:solidFill>
                  <a:srgbClr val="000000"/>
                </a:solidFill>
                <a:latin typeface="Trebuchet MS"/>
              </a:rPr>
              <a:t>OpenCL C++</a:t>
            </a:r>
            <a:endParaRPr lang="en-US" sz="2400" b="0" strike="noStrike" spc="-1">
              <a:latin typeface="Arial"/>
            </a:endParaRPr>
          </a:p>
        </p:txBody>
      </p:sp>
      <p:sp>
        <p:nvSpPr>
          <p:cNvPr id="2075" name="CustomShape 5"/>
          <p:cNvSpPr/>
          <p:nvPr/>
        </p:nvSpPr>
        <p:spPr>
          <a:xfrm>
            <a:off x="4428000" y="2174760"/>
            <a:ext cx="4642200" cy="3950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00"/>
              </a:spcBef>
            </a:pPr>
            <a:r>
              <a:rPr lang="en-US" sz="2000" b="1" strike="noStrike" spc="-1">
                <a:solidFill>
                  <a:srgbClr val="17375E"/>
                </a:solidFill>
                <a:latin typeface="Courier New Bold"/>
              </a:rPr>
              <a:t>const</a:t>
            </a:r>
            <a:r>
              <a:rPr lang="en-US" sz="2000" b="1" strike="noStrike" spc="-1">
                <a:solidFill>
                  <a:srgbClr val="000000"/>
                </a:solidFill>
                <a:latin typeface="Courier New Bold"/>
              </a:rPr>
              <a:t> </a:t>
            </a:r>
            <a:r>
              <a:rPr lang="en-US" sz="2000" b="1" strike="noStrike" spc="-1">
                <a:solidFill>
                  <a:srgbClr val="C0504D"/>
                </a:solidFill>
                <a:latin typeface="Courier New Bold"/>
              </a:rPr>
              <a:t>cl::NDRange</a:t>
            </a:r>
            <a:br/>
            <a:r>
              <a:rPr lang="en-US" sz="2000" b="1" strike="noStrike" spc="-1">
                <a:solidFill>
                  <a:srgbClr val="C0504D"/>
                </a:solidFill>
                <a:latin typeface="Courier New Bold"/>
              </a:rPr>
              <a:t>       </a:t>
            </a:r>
            <a:r>
              <a:rPr lang="en-US" sz="2000" b="1" strike="noStrike" spc="-1">
                <a:solidFill>
                  <a:srgbClr val="000000"/>
                </a:solidFill>
                <a:latin typeface="Courier New Bold"/>
              </a:rPr>
              <a:t>global(300, 200);</a:t>
            </a:r>
            <a:endParaRPr lang="en-US" sz="2000" b="0" strike="noStrike" spc="-1">
              <a:latin typeface="Arial"/>
            </a:endParaRPr>
          </a:p>
          <a:p>
            <a:pPr>
              <a:lnSpc>
                <a:spcPct val="100000"/>
              </a:lnSpc>
              <a:spcBef>
                <a:spcPts val="400"/>
              </a:spcBef>
            </a:pPr>
            <a:endParaRPr lang="en-US" sz="2000" b="0" strike="noStrike" spc="-1">
              <a:latin typeface="Arial"/>
            </a:endParaRPr>
          </a:p>
          <a:p>
            <a:pPr>
              <a:lnSpc>
                <a:spcPct val="100000"/>
              </a:lnSpc>
              <a:spcBef>
                <a:spcPts val="400"/>
              </a:spcBef>
            </a:pPr>
            <a:r>
              <a:rPr lang="en-US" sz="2000" b="1" strike="noStrike" spc="-1">
                <a:solidFill>
                  <a:srgbClr val="17375E"/>
                </a:solidFill>
                <a:latin typeface="Courier New Bold"/>
              </a:rPr>
              <a:t>const </a:t>
            </a:r>
            <a:r>
              <a:rPr lang="en-US" sz="2000" b="1" strike="noStrike" spc="-1">
                <a:solidFill>
                  <a:srgbClr val="C0504D"/>
                </a:solidFill>
                <a:latin typeface="Courier New Bold"/>
              </a:rPr>
              <a:t>cl::NDRange</a:t>
            </a:r>
            <a:br/>
            <a:r>
              <a:rPr lang="en-US" sz="2000" b="1" strike="noStrike" spc="-1">
                <a:solidFill>
                  <a:srgbClr val="C0504D"/>
                </a:solidFill>
                <a:latin typeface="Courier New Bold"/>
              </a:rPr>
              <a:t>       </a:t>
            </a:r>
            <a:r>
              <a:rPr lang="en-US" sz="2000" b="1" strike="noStrike" spc="-1">
                <a:solidFill>
                  <a:srgbClr val="000000"/>
                </a:solidFill>
                <a:latin typeface="Courier New Bold"/>
              </a:rPr>
              <a:t>local(30, 20);</a:t>
            </a:r>
            <a:endParaRPr lang="en-US" sz="2000" b="0" strike="noStrike" spc="-1">
              <a:latin typeface="Arial"/>
            </a:endParaRPr>
          </a:p>
          <a:p>
            <a:pPr>
              <a:lnSpc>
                <a:spcPct val="100000"/>
              </a:lnSpc>
              <a:spcBef>
                <a:spcPts val="400"/>
              </a:spcBef>
            </a:pP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kernel(</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EnqueueArgs(global, local),</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a:t>
            </a:r>
            <a:endParaRPr lang="en-US" sz="2000" b="0" strike="noStrike" spc="-1">
              <a:latin typeface="Arial"/>
            </a:endParaRPr>
          </a:p>
        </p:txBody>
      </p:sp>
    </p:spTree>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6"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4400" b="0" strike="noStrike" spc="-1" dirty="0">
                <a:solidFill>
                  <a:srgbClr val="000000"/>
                </a:solidFill>
                <a:latin typeface="Trebuchet MS"/>
              </a:rPr>
              <a:t>索引工作</a:t>
            </a:r>
            <a:endParaRPr lang="en-US" altLang="zh-CN" sz="4400" b="0" strike="noStrike" spc="-1" dirty="0">
              <a:solidFill>
                <a:srgbClr val="000000"/>
              </a:solidFill>
              <a:latin typeface="Trebuchet MS"/>
            </a:endParaRPr>
          </a:p>
          <a:p>
            <a:pPr algn="ctr">
              <a:lnSpc>
                <a:spcPct val="100000"/>
              </a:lnSpc>
            </a:pPr>
            <a:r>
              <a:rPr lang="en-US" sz="3200" b="0" strike="noStrike" spc="-1" dirty="0">
                <a:solidFill>
                  <a:srgbClr val="000000"/>
                </a:solidFill>
                <a:latin typeface="Trebuchet MS"/>
              </a:rPr>
              <a:t>Indexing work</a:t>
            </a:r>
            <a:endParaRPr lang="en-US" sz="3200" b="0" strike="noStrike" spc="-1" dirty="0">
              <a:latin typeface="Arial"/>
            </a:endParaRPr>
          </a:p>
        </p:txBody>
      </p:sp>
      <p:sp>
        <p:nvSpPr>
          <p:cNvPr id="2077" name="CustomShape 2"/>
          <p:cNvSpPr/>
          <p:nvPr/>
        </p:nvSpPr>
        <p:spPr>
          <a:xfrm>
            <a:off x="457200" y="1535040"/>
            <a:ext cx="403956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ctr">
              <a:lnSpc>
                <a:spcPct val="100000"/>
              </a:lnSpc>
              <a:spcBef>
                <a:spcPts val="479"/>
              </a:spcBef>
            </a:pPr>
            <a:r>
              <a:rPr lang="en-US" sz="2400" b="1" strike="noStrike" spc="-1">
                <a:solidFill>
                  <a:srgbClr val="9BBB59"/>
                </a:solidFill>
                <a:latin typeface="Trebuchet MS"/>
              </a:rPr>
              <a:t>CUDA</a:t>
            </a:r>
            <a:endParaRPr lang="en-US" sz="2400" b="0" strike="noStrike" spc="-1">
              <a:latin typeface="Arial"/>
            </a:endParaRPr>
          </a:p>
        </p:txBody>
      </p:sp>
      <p:sp>
        <p:nvSpPr>
          <p:cNvPr id="2078" name="CustomShape 3"/>
          <p:cNvSpPr/>
          <p:nvPr/>
        </p:nvSpPr>
        <p:spPr>
          <a:xfrm>
            <a:off x="179640" y="2174760"/>
            <a:ext cx="4751640" cy="3950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gn="ctr">
              <a:lnSpc>
                <a:spcPct val="150000"/>
              </a:lnSpc>
              <a:spcBef>
                <a:spcPts val="479"/>
              </a:spcBef>
            </a:pPr>
            <a:r>
              <a:rPr lang="en-US" sz="2400" b="0" strike="noStrike" spc="-1">
                <a:solidFill>
                  <a:srgbClr val="000000"/>
                </a:solidFill>
                <a:latin typeface="Trebuchet MS"/>
              </a:rPr>
              <a:t>gridDim</a:t>
            </a:r>
            <a:endParaRPr lang="en-US" sz="2400" b="0" strike="noStrike" spc="-1">
              <a:latin typeface="Arial"/>
            </a:endParaRPr>
          </a:p>
          <a:p>
            <a:pPr algn="ctr">
              <a:lnSpc>
                <a:spcPct val="150000"/>
              </a:lnSpc>
              <a:spcBef>
                <a:spcPts val="479"/>
              </a:spcBef>
            </a:pPr>
            <a:r>
              <a:rPr lang="en-US" sz="2400" b="0" strike="noStrike" spc="-1">
                <a:solidFill>
                  <a:srgbClr val="000000"/>
                </a:solidFill>
                <a:latin typeface="Trebuchet MS"/>
              </a:rPr>
              <a:t>blockIdx</a:t>
            </a:r>
            <a:endParaRPr lang="en-US" sz="2400" b="0" strike="noStrike" spc="-1">
              <a:latin typeface="Arial"/>
            </a:endParaRPr>
          </a:p>
          <a:p>
            <a:pPr algn="ctr">
              <a:lnSpc>
                <a:spcPct val="150000"/>
              </a:lnSpc>
              <a:spcBef>
                <a:spcPts val="479"/>
              </a:spcBef>
            </a:pPr>
            <a:r>
              <a:rPr lang="en-US" sz="2400" b="0" strike="noStrike" spc="-1">
                <a:solidFill>
                  <a:srgbClr val="000000"/>
                </a:solidFill>
                <a:latin typeface="Trebuchet MS"/>
              </a:rPr>
              <a:t>blockDim</a:t>
            </a:r>
            <a:endParaRPr lang="en-US" sz="2400" b="0" strike="noStrike" spc="-1">
              <a:latin typeface="Arial"/>
            </a:endParaRPr>
          </a:p>
          <a:p>
            <a:pPr algn="ctr">
              <a:lnSpc>
                <a:spcPct val="150000"/>
              </a:lnSpc>
              <a:spcBef>
                <a:spcPts val="479"/>
              </a:spcBef>
            </a:pPr>
            <a:r>
              <a:rPr lang="en-US" sz="2400" b="0" strike="noStrike" spc="-1">
                <a:solidFill>
                  <a:srgbClr val="000000"/>
                </a:solidFill>
                <a:latin typeface="Trebuchet MS"/>
              </a:rPr>
              <a:t>gridDim * blockDim</a:t>
            </a:r>
            <a:endParaRPr lang="en-US" sz="2400" b="0" strike="noStrike" spc="-1">
              <a:latin typeface="Arial"/>
            </a:endParaRPr>
          </a:p>
          <a:p>
            <a:pPr algn="ctr">
              <a:lnSpc>
                <a:spcPct val="150000"/>
              </a:lnSpc>
              <a:spcBef>
                <a:spcPts val="479"/>
              </a:spcBef>
            </a:pPr>
            <a:r>
              <a:rPr lang="en-US" sz="2400" b="0" strike="noStrike" spc="-1">
                <a:solidFill>
                  <a:srgbClr val="000000"/>
                </a:solidFill>
                <a:latin typeface="Trebuchet MS"/>
              </a:rPr>
              <a:t>threadIdx</a:t>
            </a:r>
            <a:endParaRPr lang="en-US" sz="2400" b="0" strike="noStrike" spc="-1">
              <a:latin typeface="Arial"/>
            </a:endParaRPr>
          </a:p>
          <a:p>
            <a:pPr algn="ctr">
              <a:lnSpc>
                <a:spcPct val="150000"/>
              </a:lnSpc>
              <a:spcBef>
                <a:spcPts val="479"/>
              </a:spcBef>
            </a:pPr>
            <a:r>
              <a:rPr lang="en-US" sz="2400" b="0" strike="noStrike" spc="-1">
                <a:solidFill>
                  <a:srgbClr val="000000"/>
                </a:solidFill>
                <a:latin typeface="Trebuchet MS"/>
              </a:rPr>
              <a:t>blockIdx * blockdim + threadIdx</a:t>
            </a:r>
            <a:endParaRPr lang="en-US" sz="2400" b="0" strike="noStrike" spc="-1">
              <a:latin typeface="Arial"/>
            </a:endParaRPr>
          </a:p>
        </p:txBody>
      </p:sp>
      <p:sp>
        <p:nvSpPr>
          <p:cNvPr id="2079" name="CustomShape 4"/>
          <p:cNvSpPr/>
          <p:nvPr/>
        </p:nvSpPr>
        <p:spPr>
          <a:xfrm>
            <a:off x="4645080" y="1535040"/>
            <a:ext cx="404100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ctr">
              <a:lnSpc>
                <a:spcPct val="100000"/>
              </a:lnSpc>
              <a:spcBef>
                <a:spcPts val="479"/>
              </a:spcBef>
            </a:pPr>
            <a:r>
              <a:rPr lang="en-US" sz="2400" b="1" strike="noStrike" spc="-1">
                <a:solidFill>
                  <a:srgbClr val="9BBB59"/>
                </a:solidFill>
                <a:latin typeface="Trebuchet MS"/>
              </a:rPr>
              <a:t>OpenCL</a:t>
            </a:r>
            <a:endParaRPr lang="en-US" sz="2400" b="0" strike="noStrike" spc="-1">
              <a:latin typeface="Arial"/>
            </a:endParaRPr>
          </a:p>
        </p:txBody>
      </p:sp>
      <p:sp>
        <p:nvSpPr>
          <p:cNvPr id="2080" name="CustomShape 5"/>
          <p:cNvSpPr/>
          <p:nvPr/>
        </p:nvSpPr>
        <p:spPr>
          <a:xfrm>
            <a:off x="4788000" y="2133000"/>
            <a:ext cx="3743640" cy="3950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50000"/>
              </a:lnSpc>
              <a:spcBef>
                <a:spcPts val="479"/>
              </a:spcBef>
            </a:pPr>
            <a:r>
              <a:rPr lang="en-US" sz="2400" b="0" strike="noStrike" spc="-1">
                <a:solidFill>
                  <a:srgbClr val="000000"/>
                </a:solidFill>
                <a:latin typeface="Trebuchet MS"/>
              </a:rPr>
              <a:t>get_num_groups()</a:t>
            </a:r>
            <a:endParaRPr lang="en-US" sz="2400" b="0" strike="noStrike" spc="-1">
              <a:latin typeface="Arial"/>
            </a:endParaRPr>
          </a:p>
          <a:p>
            <a:pPr algn="ctr">
              <a:lnSpc>
                <a:spcPct val="150000"/>
              </a:lnSpc>
              <a:spcBef>
                <a:spcPts val="479"/>
              </a:spcBef>
            </a:pPr>
            <a:r>
              <a:rPr lang="en-US" sz="2400" b="0" strike="noStrike" spc="-1">
                <a:solidFill>
                  <a:srgbClr val="000000"/>
                </a:solidFill>
                <a:latin typeface="Trebuchet MS"/>
              </a:rPr>
              <a:t>get_group_id()</a:t>
            </a:r>
            <a:endParaRPr lang="en-US" sz="2400" b="0" strike="noStrike" spc="-1">
              <a:latin typeface="Arial"/>
            </a:endParaRPr>
          </a:p>
          <a:p>
            <a:pPr algn="ctr">
              <a:lnSpc>
                <a:spcPct val="150000"/>
              </a:lnSpc>
              <a:spcBef>
                <a:spcPts val="479"/>
              </a:spcBef>
            </a:pPr>
            <a:r>
              <a:rPr lang="en-US" sz="2400" b="0" strike="noStrike" spc="-1">
                <a:solidFill>
                  <a:srgbClr val="000000"/>
                </a:solidFill>
                <a:latin typeface="Trebuchet MS"/>
              </a:rPr>
              <a:t>get_local_size()</a:t>
            </a:r>
            <a:endParaRPr lang="en-US" sz="2400" b="0" strike="noStrike" spc="-1">
              <a:latin typeface="Arial"/>
            </a:endParaRPr>
          </a:p>
          <a:p>
            <a:pPr algn="ctr">
              <a:lnSpc>
                <a:spcPct val="150000"/>
              </a:lnSpc>
              <a:spcBef>
                <a:spcPts val="479"/>
              </a:spcBef>
            </a:pPr>
            <a:r>
              <a:rPr lang="en-US" sz="2400" b="0" strike="noStrike" spc="-1">
                <a:solidFill>
                  <a:srgbClr val="000000"/>
                </a:solidFill>
                <a:latin typeface="Trebuchet MS"/>
              </a:rPr>
              <a:t>get_global_size()</a:t>
            </a:r>
            <a:endParaRPr lang="en-US" sz="2400" b="0" strike="noStrike" spc="-1">
              <a:latin typeface="Arial"/>
            </a:endParaRPr>
          </a:p>
          <a:p>
            <a:pPr algn="ctr">
              <a:lnSpc>
                <a:spcPct val="150000"/>
              </a:lnSpc>
              <a:spcBef>
                <a:spcPts val="479"/>
              </a:spcBef>
            </a:pPr>
            <a:r>
              <a:rPr lang="en-US" sz="2400" b="0" strike="noStrike" spc="-1">
                <a:solidFill>
                  <a:srgbClr val="000000"/>
                </a:solidFill>
                <a:latin typeface="Trebuchet MS"/>
              </a:rPr>
              <a:t>get_local_id()</a:t>
            </a:r>
            <a:endParaRPr lang="en-US" sz="2400" b="0" strike="noStrike" spc="-1">
              <a:latin typeface="Arial"/>
            </a:endParaRPr>
          </a:p>
          <a:p>
            <a:pPr algn="ctr">
              <a:lnSpc>
                <a:spcPct val="150000"/>
              </a:lnSpc>
              <a:spcBef>
                <a:spcPts val="479"/>
              </a:spcBef>
            </a:pPr>
            <a:r>
              <a:rPr lang="en-US" sz="2400" b="0" strike="noStrike" spc="-1">
                <a:solidFill>
                  <a:srgbClr val="000000"/>
                </a:solidFill>
                <a:latin typeface="Trebuchet MS"/>
              </a:rPr>
              <a:t>get_global_id()</a:t>
            </a:r>
            <a:endParaRPr lang="en-US" sz="2400" b="0" strike="noStrike" spc="-1">
              <a:latin typeface="Arial"/>
            </a:endParaRPr>
          </a:p>
        </p:txBody>
      </p:sp>
    </p:spTree>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1"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4400" b="0" strike="noStrike" spc="-1" dirty="0">
                <a:solidFill>
                  <a:srgbClr val="000000"/>
                </a:solidFill>
                <a:latin typeface="Trebuchet MS"/>
              </a:rPr>
              <a:t>核函数中的差异</a:t>
            </a:r>
            <a:endParaRPr lang="en-US" altLang="zh-CN" sz="4400" b="0" strike="noStrike" spc="-1" dirty="0">
              <a:solidFill>
                <a:srgbClr val="000000"/>
              </a:solidFill>
              <a:latin typeface="Trebuchet MS"/>
            </a:endParaRPr>
          </a:p>
          <a:p>
            <a:pPr algn="ctr">
              <a:lnSpc>
                <a:spcPct val="100000"/>
              </a:lnSpc>
            </a:pPr>
            <a:r>
              <a:rPr lang="en-US" sz="3200" b="0" strike="noStrike" spc="-1" dirty="0">
                <a:solidFill>
                  <a:srgbClr val="000000"/>
                </a:solidFill>
                <a:latin typeface="Trebuchet MS"/>
              </a:rPr>
              <a:t>Differences in kernels</a:t>
            </a:r>
            <a:endParaRPr lang="en-US" sz="3200" b="0" strike="noStrike" spc="-1" dirty="0">
              <a:latin typeface="Arial"/>
            </a:endParaRPr>
          </a:p>
        </p:txBody>
      </p:sp>
      <p:sp>
        <p:nvSpPr>
          <p:cNvPr id="2082" name="CustomShape 2"/>
          <p:cNvSpPr/>
          <p:nvPr/>
        </p:nvSpPr>
        <p:spPr>
          <a:xfrm>
            <a:off x="457200" y="1600200"/>
            <a:ext cx="8228880" cy="4996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10000"/>
          </a:bodyPr>
          <a:lstStyle/>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从哪里找到核函数？</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OpenCL -  </a:t>
            </a:r>
            <a:r>
              <a:rPr lang="zh-CN" altLang="en-US" sz="2800" b="0" strike="noStrike" spc="-1" dirty="0">
                <a:solidFill>
                  <a:srgbClr val="000000"/>
                </a:solidFill>
                <a:latin typeface="Trebuchet MS"/>
              </a:rPr>
              <a:t>输入一个字符串</a:t>
            </a:r>
            <a:r>
              <a:rPr lang="en-US" sz="2800" b="0" strike="noStrike" spc="-1" dirty="0">
                <a:solidFill>
                  <a:srgbClr val="000000"/>
                </a:solidFill>
                <a:latin typeface="Trebuchet MS"/>
              </a:rPr>
              <a:t>(const char *)</a:t>
            </a:r>
            <a:r>
              <a:rPr lang="zh-CN" altLang="en-US" sz="2800" b="0" strike="noStrike" spc="-1" dirty="0">
                <a:solidFill>
                  <a:srgbClr val="000000"/>
                </a:solidFill>
                <a:latin typeface="Trebuchet MS"/>
              </a:rPr>
              <a:t>，或者读取一个文件来加载</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CUDA – </a:t>
            </a:r>
            <a:r>
              <a:rPr lang="zh-CN" altLang="en-US" sz="2800" b="0" strike="noStrike" spc="-1" dirty="0">
                <a:solidFill>
                  <a:srgbClr val="000000"/>
                </a:solidFill>
                <a:latin typeface="Trebuchet MS"/>
              </a:rPr>
              <a:t>宿主代码（</a:t>
            </a:r>
            <a:r>
              <a:rPr lang="en-US" altLang="zh-CN" sz="2800" b="0" strike="noStrike" spc="-1" dirty="0">
                <a:solidFill>
                  <a:srgbClr val="000000"/>
                </a:solidFill>
                <a:latin typeface="Trebuchet MS"/>
              </a:rPr>
              <a:t>host code</a:t>
            </a:r>
            <a:r>
              <a:rPr lang="zh-CN" altLang="en-US" sz="2800" b="0" strike="noStrike" spc="-1" dirty="0">
                <a:solidFill>
                  <a:srgbClr val="000000"/>
                </a:solidFill>
                <a:latin typeface="Trebuchet MS"/>
              </a:rPr>
              <a:t>）中的一个函数</a:t>
            </a:r>
            <a:endParaRPr lang="en-US" sz="28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标记一个核函数（</a:t>
            </a:r>
            <a:r>
              <a:rPr lang="en-US" altLang="zh-CN" sz="3200" spc="-1" dirty="0">
                <a:solidFill>
                  <a:srgbClr val="000000"/>
                </a:solidFill>
                <a:latin typeface="Trebuchet MS"/>
              </a:rPr>
              <a:t> Denoting a kernel </a:t>
            </a:r>
            <a:r>
              <a:rPr lang="zh-CN" altLang="en-US" sz="3200" b="0" strike="noStrike" spc="-1" dirty="0">
                <a:solidFill>
                  <a:srgbClr val="000000"/>
                </a:solidFill>
                <a:latin typeface="Trebuchet MS"/>
              </a:rPr>
              <a:t>）</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OpenCL - __kernel</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CUDA - __global__</a:t>
            </a:r>
            <a:endParaRPr lang="en-US" sz="28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什么时候编译核函数</a:t>
            </a:r>
            <a:r>
              <a:rPr lang="en-US" sz="3200" b="0" strike="noStrike" spc="-1" dirty="0">
                <a:solidFill>
                  <a:srgbClr val="000000"/>
                </a:solidFill>
                <a:latin typeface="Trebuchet MS"/>
              </a:rPr>
              <a:t>?</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OpenCL – </a:t>
            </a:r>
            <a:r>
              <a:rPr lang="zh-CN" altLang="en-US" sz="2800" b="0" strike="noStrike" spc="-1" dirty="0">
                <a:solidFill>
                  <a:srgbClr val="000000"/>
                </a:solidFill>
                <a:latin typeface="Trebuchet MS"/>
              </a:rPr>
              <a:t>运行的时候（</a:t>
            </a:r>
            <a:r>
              <a:rPr lang="en-US" altLang="zh-CN" sz="2800" b="0" strike="noStrike" spc="-1" dirty="0">
                <a:solidFill>
                  <a:srgbClr val="000000"/>
                </a:solidFill>
                <a:latin typeface="Trebuchet MS"/>
              </a:rPr>
              <a:t>runtime</a:t>
            </a:r>
            <a:r>
              <a:rPr lang="zh-CN" altLang="en-US" sz="2800" b="0" strike="noStrike" spc="-1" dirty="0">
                <a:solidFill>
                  <a:srgbClr val="000000"/>
                </a:solidFill>
                <a:latin typeface="Trebuchet MS"/>
              </a:rPr>
              <a:t>）</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CUDA – </a:t>
            </a:r>
            <a:r>
              <a:rPr lang="zh-CN" altLang="en-US" sz="2800" b="0" strike="noStrike" spc="-1" dirty="0">
                <a:solidFill>
                  <a:srgbClr val="000000"/>
                </a:solidFill>
                <a:latin typeface="Trebuchet MS"/>
              </a:rPr>
              <a:t>宿主代码编译的时候（</a:t>
            </a:r>
            <a:r>
              <a:rPr lang="en-US" altLang="zh-CN" sz="2800" spc="-1" dirty="0">
                <a:solidFill>
                  <a:srgbClr val="000000"/>
                </a:solidFill>
                <a:latin typeface="Trebuchet MS"/>
              </a:rPr>
              <a:t> with compilation of host code </a:t>
            </a:r>
            <a:r>
              <a:rPr lang="zh-CN" altLang="en-US" sz="2800" b="0" strike="noStrike" spc="-1" dirty="0">
                <a:solidFill>
                  <a:srgbClr val="000000"/>
                </a:solidFill>
                <a:latin typeface="Trebuchet MS"/>
              </a:rPr>
              <a:t>）</a:t>
            </a:r>
            <a:endParaRPr lang="en-US" sz="2800" b="0" strike="noStrike" spc="-1" dirty="0">
              <a:latin typeface="Arial"/>
            </a:endParaRPr>
          </a:p>
        </p:txBody>
      </p:sp>
    </p:spTree>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3"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4400" b="0" strike="noStrike" spc="-1" dirty="0">
                <a:solidFill>
                  <a:srgbClr val="000000"/>
                </a:solidFill>
                <a:latin typeface="Trebuchet MS"/>
              </a:rPr>
              <a:t>宿主代码</a:t>
            </a:r>
            <a:endParaRPr lang="en-US" sz="4400" b="0" strike="noStrike" spc="-1" dirty="0">
              <a:latin typeface="Arial"/>
            </a:endParaRPr>
          </a:p>
        </p:txBody>
      </p:sp>
      <p:sp>
        <p:nvSpPr>
          <p:cNvPr id="2084" name="CustomShape 2"/>
          <p:cNvSpPr/>
          <p:nvPr/>
        </p:nvSpPr>
        <p:spPr>
          <a:xfrm>
            <a:off x="457200" y="1600200"/>
            <a:ext cx="8228880" cy="5068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默认情况下 </a:t>
            </a:r>
            <a:r>
              <a:rPr lang="en-US" sz="3200" b="0" strike="noStrike" spc="-1" dirty="0">
                <a:solidFill>
                  <a:srgbClr val="000000"/>
                </a:solidFill>
                <a:latin typeface="Trebuchet MS"/>
              </a:rPr>
              <a:t>CUDA </a:t>
            </a:r>
            <a:r>
              <a:rPr lang="zh-CN" altLang="en-US" sz="3200" b="0" strike="noStrike" spc="-1" dirty="0">
                <a:solidFill>
                  <a:srgbClr val="000000"/>
                </a:solidFill>
                <a:latin typeface="Trebuchet MS"/>
              </a:rPr>
              <a:t>自动初始化 </a:t>
            </a:r>
            <a:r>
              <a:rPr lang="en-US" altLang="zh-CN" sz="3200" b="0" strike="noStrike" spc="-1" dirty="0">
                <a:solidFill>
                  <a:srgbClr val="000000"/>
                </a:solidFill>
                <a:latin typeface="Trebuchet MS"/>
              </a:rPr>
              <a:t>GPU</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如果你需要其他更复杂的事情，比如多个</a:t>
            </a:r>
            <a:r>
              <a:rPr lang="en-US" altLang="zh-CN" sz="2800" spc="-1" dirty="0">
                <a:solidFill>
                  <a:srgbClr val="000000"/>
                </a:solidFill>
                <a:latin typeface="Trebuchet MS"/>
              </a:rPr>
              <a:t> GPU </a:t>
            </a:r>
            <a:r>
              <a:rPr lang="zh-CN" altLang="en-US" sz="2800" spc="-1" dirty="0">
                <a:solidFill>
                  <a:srgbClr val="000000"/>
                </a:solidFill>
                <a:latin typeface="Trebuchet MS"/>
              </a:rPr>
              <a:t>设备之类的，需要自己手动调整</a:t>
            </a:r>
            <a:endParaRPr lang="en-US" sz="2800" b="0" strike="noStrike" spc="-1" dirty="0">
              <a:solidFill>
                <a:srgbClr val="000000"/>
              </a:solidFill>
              <a:latin typeface="Trebuchet MS"/>
            </a:endParaRPr>
          </a:p>
          <a:p>
            <a:pPr marL="457920" lvl="1">
              <a:lnSpc>
                <a:spcPct val="100000"/>
              </a:lnSpc>
              <a:spcBef>
                <a:spcPts val="561"/>
              </a:spcBef>
              <a:buClr>
                <a:srgbClr val="000000"/>
              </a:buClr>
            </a:pPr>
            <a:endParaRPr lang="en-US" sz="2800" b="0" strike="noStrike" spc="-1" dirty="0">
              <a:latin typeface="Arial"/>
            </a:endParaRPr>
          </a:p>
          <a:p>
            <a:pPr marL="343080" indent="-342360">
              <a:lnSpc>
                <a:spcPct val="100000"/>
              </a:lnSpc>
              <a:spcBef>
                <a:spcPts val="641"/>
              </a:spcBef>
              <a:buClr>
                <a:srgbClr val="000000"/>
              </a:buClr>
              <a:buFont typeface="Arial"/>
              <a:buChar char="•"/>
            </a:pPr>
            <a:r>
              <a:rPr lang="en-US" sz="3200" b="0" strike="noStrike" spc="-1" dirty="0">
                <a:solidFill>
                  <a:srgbClr val="000000"/>
                </a:solidFill>
                <a:latin typeface="Trebuchet MS"/>
              </a:rPr>
              <a:t>OpenCL </a:t>
            </a:r>
            <a:r>
              <a:rPr lang="zh-CN" altLang="en-US" sz="3200" b="0" strike="noStrike" spc="-1" dirty="0">
                <a:solidFill>
                  <a:srgbClr val="000000"/>
                </a:solidFill>
                <a:latin typeface="Trebuchet MS"/>
              </a:rPr>
              <a:t>总是要求清晰的设备初始化（</a:t>
            </a:r>
            <a:r>
              <a:rPr lang="en-US" altLang="zh-CN" sz="3200" spc="-1" dirty="0">
                <a:solidFill>
                  <a:srgbClr val="000000"/>
                </a:solidFill>
                <a:latin typeface="Trebuchet MS"/>
              </a:rPr>
              <a:t> explicit device initialization </a:t>
            </a:r>
            <a:r>
              <a:rPr lang="zh-CN" altLang="en-US" sz="3200" b="0" strike="noStrike" spc="-1" dirty="0">
                <a:solidFill>
                  <a:srgbClr val="000000"/>
                </a:solidFill>
                <a:latin typeface="Trebuchet MS"/>
              </a:rPr>
              <a:t>）</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不仅能够运行在 </a:t>
            </a:r>
            <a:r>
              <a:rPr lang="en-US" sz="2800" b="0" strike="noStrike" spc="-1" dirty="0">
                <a:solidFill>
                  <a:srgbClr val="000000"/>
                </a:solidFill>
                <a:latin typeface="Trebuchet MS"/>
              </a:rPr>
              <a:t>NVIDIA® GPU</a:t>
            </a:r>
            <a:r>
              <a:rPr lang="zh-CN" altLang="en-US" sz="2800" spc="-1" dirty="0">
                <a:solidFill>
                  <a:srgbClr val="000000"/>
                </a:solidFill>
                <a:latin typeface="Trebuchet MS"/>
              </a:rPr>
              <a:t> 上，还能运行在很多其他设备上，所以你必须指定使用哪个设备</a:t>
            </a:r>
            <a:endParaRPr lang="en-US" sz="2800" b="0" strike="noStrike" spc="-1" dirty="0">
              <a:latin typeface="Arial"/>
            </a:endParaRPr>
          </a:p>
        </p:txBody>
      </p:sp>
      <p:sp>
        <p:nvSpPr>
          <p:cNvPr id="2085" name="CustomShape 3"/>
          <p:cNvSpPr/>
          <p:nvPr/>
        </p:nvSpPr>
        <p:spPr>
          <a:xfrm>
            <a:off x="107640" y="6453360"/>
            <a:ext cx="4860720" cy="517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241"/>
              </a:spcBef>
            </a:pPr>
            <a:r>
              <a:rPr lang="zh-CN" altLang="en-US" sz="1200" b="0" strike="noStrike" spc="-1" dirty="0">
                <a:solidFill>
                  <a:srgbClr val="000000"/>
                </a:solidFill>
                <a:latin typeface="Trebuchet MS"/>
                <a:ea typeface="DejaVu Sans"/>
              </a:rPr>
              <a:t>第三方名称是其公司所有财产</a:t>
            </a:r>
            <a:endParaRPr lang="en-US" sz="1200" b="0" strike="noStrike" spc="-1" dirty="0">
              <a:latin typeface="Arial"/>
            </a:endParaRPr>
          </a:p>
        </p:txBody>
      </p:sp>
    </p:spTree>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6"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4400" b="0" strike="noStrike" spc="-1" dirty="0">
                <a:solidFill>
                  <a:srgbClr val="000000"/>
                </a:solidFill>
                <a:latin typeface="Trebuchet MS"/>
              </a:rPr>
              <a:t>线程同步</a:t>
            </a:r>
            <a:endParaRPr lang="en-US" altLang="zh-CN" sz="4400" b="0" strike="noStrike" spc="-1" dirty="0">
              <a:solidFill>
                <a:srgbClr val="000000"/>
              </a:solidFill>
              <a:latin typeface="Trebuchet MS"/>
            </a:endParaRPr>
          </a:p>
          <a:p>
            <a:pPr algn="ctr">
              <a:lnSpc>
                <a:spcPct val="100000"/>
              </a:lnSpc>
            </a:pPr>
            <a:r>
              <a:rPr lang="en-US" sz="3200" b="0" strike="noStrike" spc="-1" dirty="0">
                <a:solidFill>
                  <a:srgbClr val="000000"/>
                </a:solidFill>
                <a:latin typeface="Trebuchet MS"/>
              </a:rPr>
              <a:t>Thread Synchronization</a:t>
            </a:r>
            <a:endParaRPr lang="en-US" sz="3200" b="0" strike="noStrike" spc="-1" dirty="0">
              <a:latin typeface="Arial"/>
            </a:endParaRPr>
          </a:p>
        </p:txBody>
      </p:sp>
      <p:graphicFrame>
        <p:nvGraphicFramePr>
          <p:cNvPr id="2087" name="Table 2"/>
          <p:cNvGraphicFramePr/>
          <p:nvPr/>
        </p:nvGraphicFramePr>
        <p:xfrm>
          <a:off x="107640" y="1600200"/>
          <a:ext cx="8928720" cy="4529160"/>
        </p:xfrm>
        <a:graphic>
          <a:graphicData uri="http://schemas.openxmlformats.org/drawingml/2006/table">
            <a:tbl>
              <a:tblPr/>
              <a:tblGrid>
                <a:gridCol w="4148640">
                  <a:extLst>
                    <a:ext uri="{9D8B030D-6E8A-4147-A177-3AD203B41FA5}">
                      <a16:colId xmlns:a16="http://schemas.microsoft.com/office/drawing/2014/main" val="20000"/>
                    </a:ext>
                  </a:extLst>
                </a:gridCol>
                <a:gridCol w="4780080">
                  <a:extLst>
                    <a:ext uri="{9D8B030D-6E8A-4147-A177-3AD203B41FA5}">
                      <a16:colId xmlns:a16="http://schemas.microsoft.com/office/drawing/2014/main" val="20001"/>
                    </a:ext>
                  </a:extLst>
                </a:gridCol>
              </a:tblGrid>
              <a:tr h="446760">
                <a:tc>
                  <a:txBody>
                    <a:bodyPr/>
                    <a:lstStyle/>
                    <a:p>
                      <a:pPr algn="ctr">
                        <a:lnSpc>
                          <a:spcPct val="100000"/>
                        </a:lnSpc>
                      </a:pPr>
                      <a:r>
                        <a:rPr lang="en-US" sz="2400" b="1" strike="noStrike" spc="-1">
                          <a:solidFill>
                            <a:srgbClr val="9BBB59"/>
                          </a:solidFill>
                          <a:latin typeface="Trebuchet MS"/>
                        </a:rPr>
                        <a:t>CUDA</a:t>
                      </a:r>
                      <a:endParaRPr lang="en-US" sz="2400" b="0" strike="noStrike" spc="-1">
                        <a:latin typeface="Arial"/>
                      </a:endParaRPr>
                    </a:p>
                  </a:txBody>
                  <a:tcPr>
                    <a:noFill/>
                  </a:tcPr>
                </a:tc>
                <a:tc>
                  <a:txBody>
                    <a:bodyPr/>
                    <a:lstStyle/>
                    <a:p>
                      <a:pPr algn="ctr">
                        <a:lnSpc>
                          <a:spcPct val="100000"/>
                        </a:lnSpc>
                      </a:pPr>
                      <a:r>
                        <a:rPr lang="en-US" sz="2400" b="1" strike="noStrike" spc="-1">
                          <a:solidFill>
                            <a:srgbClr val="9BBB59"/>
                          </a:solidFill>
                          <a:latin typeface="Trebuchet MS"/>
                        </a:rPr>
                        <a:t>OpenCL</a:t>
                      </a:r>
                      <a:endParaRPr lang="en-US" sz="2400" b="0" strike="noStrike" spc="-1">
                        <a:latin typeface="Arial"/>
                      </a:endParaRPr>
                    </a:p>
                  </a:txBody>
                  <a:tcPr>
                    <a:noFill/>
                  </a:tcPr>
                </a:tc>
                <a:extLst>
                  <a:ext uri="{0D108BD9-81ED-4DB2-BD59-A6C34878D82A}">
                    <a16:rowId xmlns:a16="http://schemas.microsoft.com/office/drawing/2014/main" val="10000"/>
                  </a:ext>
                </a:extLst>
              </a:tr>
              <a:tr h="801720">
                <a:tc>
                  <a:txBody>
                    <a:bodyPr/>
                    <a:lstStyle/>
                    <a:p>
                      <a:pPr algn="ctr">
                        <a:lnSpc>
                          <a:spcPct val="100000"/>
                        </a:lnSpc>
                      </a:pPr>
                      <a:r>
                        <a:rPr lang="en-US" sz="2400" b="0" strike="noStrike" spc="-1">
                          <a:solidFill>
                            <a:srgbClr val="000000"/>
                          </a:solidFill>
                          <a:latin typeface="Trebuchet MS"/>
                        </a:rPr>
                        <a:t>__syncthreads()</a:t>
                      </a:r>
                      <a:endParaRPr lang="en-US" sz="2400" b="0" strike="noStrike" spc="-1">
                        <a:latin typeface="Arial"/>
                      </a:endParaRPr>
                    </a:p>
                  </a:txBody>
                  <a:tcPr>
                    <a:noFill/>
                  </a:tcPr>
                </a:tc>
                <a:tc>
                  <a:txBody>
                    <a:bodyPr/>
                    <a:lstStyle/>
                    <a:p>
                      <a:pPr algn="ctr">
                        <a:lnSpc>
                          <a:spcPct val="100000"/>
                        </a:lnSpc>
                      </a:pPr>
                      <a:r>
                        <a:rPr lang="en-US" sz="2400" b="0" strike="noStrike" spc="-1">
                          <a:solidFill>
                            <a:srgbClr val="000000"/>
                          </a:solidFill>
                          <a:latin typeface="Trebuchet MS"/>
                        </a:rPr>
                        <a:t>barrier()</a:t>
                      </a:r>
                      <a:endParaRPr lang="en-US" sz="2400" b="0" strike="noStrike" spc="-1">
                        <a:latin typeface="Arial"/>
                      </a:endParaRPr>
                    </a:p>
                    <a:p>
                      <a:pPr>
                        <a:lnSpc>
                          <a:spcPct val="100000"/>
                        </a:lnSpc>
                      </a:pPr>
                      <a:endParaRPr lang="en-US" sz="2400" b="0" strike="noStrike" spc="-1">
                        <a:latin typeface="Arial"/>
                      </a:endParaRPr>
                    </a:p>
                  </a:txBody>
                  <a:tcPr>
                    <a:noFill/>
                  </a:tcPr>
                </a:tc>
                <a:extLst>
                  <a:ext uri="{0D108BD9-81ED-4DB2-BD59-A6C34878D82A}">
                    <a16:rowId xmlns:a16="http://schemas.microsoft.com/office/drawing/2014/main" val="10001"/>
                  </a:ext>
                </a:extLst>
              </a:tr>
              <a:tr h="1511640">
                <a:tc>
                  <a:txBody>
                    <a:bodyPr/>
                    <a:lstStyle/>
                    <a:p>
                      <a:pPr algn="ctr">
                        <a:lnSpc>
                          <a:spcPct val="100000"/>
                        </a:lnSpc>
                      </a:pPr>
                      <a:r>
                        <a:rPr lang="en-US" sz="2400" b="0" strike="noStrike" spc="-1">
                          <a:solidFill>
                            <a:srgbClr val="000000"/>
                          </a:solidFill>
                          <a:latin typeface="Trebuchet MS"/>
                        </a:rPr>
                        <a:t>__threadfenceblock()</a:t>
                      </a:r>
                      <a:endParaRPr lang="en-US" sz="2400" b="0" strike="noStrike" spc="-1">
                        <a:latin typeface="Arial"/>
                      </a:endParaRPr>
                    </a:p>
                  </a:txBody>
                  <a:tcPr>
                    <a:noFill/>
                  </a:tcPr>
                </a:tc>
                <a:tc>
                  <a:txBody>
                    <a:bodyPr/>
                    <a:lstStyle/>
                    <a:p>
                      <a:pPr>
                        <a:lnSpc>
                          <a:spcPct val="100000"/>
                        </a:lnSpc>
                      </a:pPr>
                      <a:r>
                        <a:rPr lang="en-US" sz="2400" b="0" strike="noStrike" spc="-1">
                          <a:solidFill>
                            <a:srgbClr val="000000"/>
                          </a:solidFill>
                          <a:latin typeface="Trebuchet MS"/>
                        </a:rPr>
                        <a:t>mem_fence(</a:t>
                      </a:r>
                      <a:endParaRPr lang="en-US" sz="2400" b="0" strike="noStrike" spc="-1">
                        <a:latin typeface="Arial"/>
                      </a:endParaRPr>
                    </a:p>
                    <a:p>
                      <a:pPr>
                        <a:lnSpc>
                          <a:spcPct val="100000"/>
                        </a:lnSpc>
                      </a:pPr>
                      <a:r>
                        <a:rPr lang="en-US" sz="2400" b="0" strike="noStrike" spc="-1">
                          <a:solidFill>
                            <a:srgbClr val="000000"/>
                          </a:solidFill>
                          <a:latin typeface="Trebuchet MS"/>
                        </a:rPr>
                        <a:t>    CLK_GLOBAL_MEM_FENCE |             </a:t>
                      </a:r>
                      <a:endParaRPr lang="en-US" sz="2400" b="0" strike="noStrike" spc="-1">
                        <a:latin typeface="Arial"/>
                      </a:endParaRPr>
                    </a:p>
                    <a:p>
                      <a:pPr>
                        <a:lnSpc>
                          <a:spcPct val="100000"/>
                        </a:lnSpc>
                      </a:pPr>
                      <a:r>
                        <a:rPr lang="en-US" sz="2400" b="0" strike="noStrike" spc="-1">
                          <a:solidFill>
                            <a:srgbClr val="000000"/>
                          </a:solidFill>
                          <a:latin typeface="Trebuchet MS"/>
                        </a:rPr>
                        <a:t>    CLK_LOCAL_MEM_FENCE)</a:t>
                      </a:r>
                      <a:endParaRPr lang="en-US" sz="2400" b="0" strike="noStrike" spc="-1">
                        <a:latin typeface="Arial"/>
                      </a:endParaRPr>
                    </a:p>
                  </a:txBody>
                  <a:tcPr>
                    <a:noFill/>
                  </a:tcPr>
                </a:tc>
                <a:extLst>
                  <a:ext uri="{0D108BD9-81ED-4DB2-BD59-A6C34878D82A}">
                    <a16:rowId xmlns:a16="http://schemas.microsoft.com/office/drawing/2014/main" val="10002"/>
                  </a:ext>
                </a:extLst>
              </a:tr>
              <a:tr h="446760">
                <a:tc>
                  <a:txBody>
                    <a:bodyPr/>
                    <a:lstStyle/>
                    <a:p>
                      <a:pPr algn="ctr">
                        <a:lnSpc>
                          <a:spcPct val="100000"/>
                        </a:lnSpc>
                      </a:pPr>
                      <a:r>
                        <a:rPr lang="en-US" sz="2400" b="0" strike="noStrike" spc="-1">
                          <a:solidFill>
                            <a:srgbClr val="000000"/>
                          </a:solidFill>
                          <a:latin typeface="Trebuchet MS"/>
                        </a:rPr>
                        <a:t>No equivalent</a:t>
                      </a:r>
                      <a:endParaRPr lang="en-US" sz="2400" b="0" strike="noStrike" spc="-1">
                        <a:latin typeface="Arial"/>
                      </a:endParaRPr>
                    </a:p>
                  </a:txBody>
                  <a:tcPr>
                    <a:noFill/>
                  </a:tcPr>
                </a:tc>
                <a:tc>
                  <a:txBody>
                    <a:bodyPr/>
                    <a:lstStyle/>
                    <a:p>
                      <a:pPr algn="ctr">
                        <a:lnSpc>
                          <a:spcPct val="100000"/>
                        </a:lnSpc>
                      </a:pPr>
                      <a:r>
                        <a:rPr lang="en-US" sz="2400" b="0" strike="noStrike" spc="-1">
                          <a:solidFill>
                            <a:srgbClr val="000000"/>
                          </a:solidFill>
                          <a:latin typeface="Trebuchet MS"/>
                        </a:rPr>
                        <a:t>read_mem_fence()</a:t>
                      </a:r>
                      <a:endParaRPr lang="en-US" sz="2400" b="0" strike="noStrike" spc="-1">
                        <a:latin typeface="Arial"/>
                      </a:endParaRPr>
                    </a:p>
                  </a:txBody>
                  <a:tcPr>
                    <a:noFill/>
                  </a:tcPr>
                </a:tc>
                <a:extLst>
                  <a:ext uri="{0D108BD9-81ED-4DB2-BD59-A6C34878D82A}">
                    <a16:rowId xmlns:a16="http://schemas.microsoft.com/office/drawing/2014/main" val="10003"/>
                  </a:ext>
                </a:extLst>
              </a:tr>
              <a:tr h="446760">
                <a:tc>
                  <a:txBody>
                    <a:bodyPr/>
                    <a:lstStyle/>
                    <a:p>
                      <a:pPr algn="ctr">
                        <a:lnSpc>
                          <a:spcPct val="100000"/>
                        </a:lnSpc>
                      </a:pPr>
                      <a:r>
                        <a:rPr lang="en-US" sz="2400" b="0" strike="noStrike" spc="-1">
                          <a:solidFill>
                            <a:srgbClr val="000000"/>
                          </a:solidFill>
                          <a:latin typeface="Trebuchet MS"/>
                        </a:rPr>
                        <a:t>No equivalent</a:t>
                      </a:r>
                      <a:endParaRPr lang="en-US" sz="2400" b="0" strike="noStrike" spc="-1">
                        <a:latin typeface="Arial"/>
                      </a:endParaRPr>
                    </a:p>
                  </a:txBody>
                  <a:tcPr>
                    <a:noFill/>
                  </a:tcPr>
                </a:tc>
                <a:tc>
                  <a:txBody>
                    <a:bodyPr/>
                    <a:lstStyle/>
                    <a:p>
                      <a:pPr algn="ctr">
                        <a:lnSpc>
                          <a:spcPct val="100000"/>
                        </a:lnSpc>
                      </a:pPr>
                      <a:r>
                        <a:rPr lang="en-US" sz="2400" b="0" strike="noStrike" spc="-1">
                          <a:solidFill>
                            <a:srgbClr val="000000"/>
                          </a:solidFill>
                          <a:latin typeface="Trebuchet MS"/>
                        </a:rPr>
                        <a:t>write_mem_fence()</a:t>
                      </a:r>
                      <a:endParaRPr lang="en-US" sz="2400" b="0" strike="noStrike" spc="-1">
                        <a:latin typeface="Arial"/>
                      </a:endParaRPr>
                    </a:p>
                  </a:txBody>
                  <a:tcPr>
                    <a:noFill/>
                  </a:tcPr>
                </a:tc>
                <a:extLst>
                  <a:ext uri="{0D108BD9-81ED-4DB2-BD59-A6C34878D82A}">
                    <a16:rowId xmlns:a16="http://schemas.microsoft.com/office/drawing/2014/main" val="10004"/>
                  </a:ext>
                </a:extLst>
              </a:tr>
              <a:tr h="801720">
                <a:tc>
                  <a:txBody>
                    <a:bodyPr/>
                    <a:lstStyle/>
                    <a:p>
                      <a:pPr algn="ctr">
                        <a:lnSpc>
                          <a:spcPct val="100000"/>
                        </a:lnSpc>
                      </a:pPr>
                      <a:r>
                        <a:rPr lang="en-US" sz="2400" b="0" strike="noStrike" spc="-1">
                          <a:solidFill>
                            <a:srgbClr val="000000"/>
                          </a:solidFill>
                          <a:latin typeface="Trebuchet MS"/>
                        </a:rPr>
                        <a:t>__threadfence()</a:t>
                      </a:r>
                      <a:endParaRPr lang="en-US" sz="2400" b="0" strike="noStrike" spc="-1">
                        <a:latin typeface="Arial"/>
                      </a:endParaRPr>
                    </a:p>
                  </a:txBody>
                  <a:tcPr>
                    <a:noFill/>
                  </a:tcPr>
                </a:tc>
                <a:tc>
                  <a:txBody>
                    <a:bodyPr/>
                    <a:lstStyle/>
                    <a:p>
                      <a:pPr algn="ctr">
                        <a:lnSpc>
                          <a:spcPct val="100000"/>
                        </a:lnSpc>
                      </a:pPr>
                      <a:r>
                        <a:rPr lang="en-US" sz="2400" b="0" strike="noStrike" spc="-1">
                          <a:solidFill>
                            <a:srgbClr val="000000"/>
                          </a:solidFill>
                          <a:latin typeface="Trebuchet MS"/>
                        </a:rPr>
                        <a:t>Finish one kernel and start another</a:t>
                      </a:r>
                      <a:endParaRPr lang="en-US" sz="2400" b="0" strike="noStrike" spc="-1">
                        <a:latin typeface="Arial"/>
                      </a:endParaRPr>
                    </a:p>
                  </a:txBody>
                  <a:tcPr>
                    <a:noFill/>
                  </a:tcPr>
                </a:tc>
                <a:extLst>
                  <a:ext uri="{0D108BD9-81ED-4DB2-BD59-A6C34878D82A}">
                    <a16:rowId xmlns:a16="http://schemas.microsoft.com/office/drawing/2014/main" val="10005"/>
                  </a:ext>
                </a:extLst>
              </a:tr>
            </a:tbl>
          </a:graphicData>
        </a:graphic>
      </p:graphicFrame>
    </p:spTree>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4400" b="0" strike="noStrike" spc="-1" dirty="0">
                <a:solidFill>
                  <a:srgbClr val="000000"/>
                </a:solidFill>
                <a:latin typeface="Trebuchet MS"/>
              </a:rPr>
              <a:t>从 </a:t>
            </a:r>
            <a:r>
              <a:rPr lang="en-US" altLang="zh-CN" sz="4400" b="0" strike="noStrike" spc="-1" dirty="0">
                <a:solidFill>
                  <a:srgbClr val="000000"/>
                </a:solidFill>
                <a:latin typeface="Trebuchet MS"/>
              </a:rPr>
              <a:t>CUDA </a:t>
            </a:r>
            <a:r>
              <a:rPr lang="zh-CN" altLang="en-US" sz="4400" b="0" strike="noStrike" spc="-1" dirty="0">
                <a:solidFill>
                  <a:srgbClr val="000000"/>
                </a:solidFill>
                <a:latin typeface="Trebuchet MS"/>
              </a:rPr>
              <a:t>到 </a:t>
            </a:r>
            <a:r>
              <a:rPr lang="en-US" altLang="zh-CN" sz="4400" b="0" strike="noStrike" spc="-1" dirty="0">
                <a:solidFill>
                  <a:srgbClr val="000000"/>
                </a:solidFill>
                <a:latin typeface="Trebuchet MS"/>
              </a:rPr>
              <a:t>OpenCL </a:t>
            </a:r>
            <a:r>
              <a:rPr lang="zh-CN" altLang="en-US" sz="4400" b="0" strike="noStrike" spc="-1" dirty="0">
                <a:solidFill>
                  <a:srgbClr val="000000"/>
                </a:solidFill>
                <a:latin typeface="Trebuchet MS"/>
              </a:rPr>
              <a:t>的翻译</a:t>
            </a:r>
            <a:endParaRPr lang="en-US" sz="4400" b="0" strike="noStrike" spc="-1" dirty="0">
              <a:latin typeface="Arial"/>
            </a:endParaRPr>
          </a:p>
        </p:txBody>
      </p:sp>
      <p:graphicFrame>
        <p:nvGraphicFramePr>
          <p:cNvPr id="2089" name="Table 2"/>
          <p:cNvGraphicFramePr/>
          <p:nvPr/>
        </p:nvGraphicFramePr>
        <p:xfrm>
          <a:off x="457200" y="1600200"/>
          <a:ext cx="8229600" cy="4078440"/>
        </p:xfrm>
        <a:graphic>
          <a:graphicData uri="http://schemas.openxmlformats.org/drawingml/2006/table">
            <a:tbl>
              <a:tblPr/>
              <a:tblGrid>
                <a:gridCol w="4114800">
                  <a:extLst>
                    <a:ext uri="{9D8B030D-6E8A-4147-A177-3AD203B41FA5}">
                      <a16:colId xmlns:a16="http://schemas.microsoft.com/office/drawing/2014/main" val="20000"/>
                    </a:ext>
                  </a:extLst>
                </a:gridCol>
                <a:gridCol w="4114800">
                  <a:extLst>
                    <a:ext uri="{9D8B030D-6E8A-4147-A177-3AD203B41FA5}">
                      <a16:colId xmlns:a16="http://schemas.microsoft.com/office/drawing/2014/main" val="20001"/>
                    </a:ext>
                  </a:extLst>
                </a:gridCol>
              </a:tblGrid>
              <a:tr h="370800">
                <a:tc>
                  <a:txBody>
                    <a:bodyPr/>
                    <a:lstStyle/>
                    <a:p>
                      <a:pPr>
                        <a:lnSpc>
                          <a:spcPct val="100000"/>
                        </a:lnSpc>
                      </a:pPr>
                      <a:r>
                        <a:rPr lang="en-US" sz="1800" b="1" strike="noStrike" spc="-1" dirty="0">
                          <a:solidFill>
                            <a:srgbClr val="000000"/>
                          </a:solidFill>
                          <a:latin typeface="Trebuchet MS"/>
                        </a:rPr>
                        <a:t>CUDA</a:t>
                      </a:r>
                      <a:endParaRPr lang="en-US" sz="1800" b="0" strike="noStrike" spc="-1" dirty="0">
                        <a:latin typeface="Arial"/>
                      </a:endParaRPr>
                    </a:p>
                  </a:txBody>
                  <a:tcPr>
                    <a:lnT w="12240">
                      <a:solidFill>
                        <a:srgbClr val="000000"/>
                      </a:solidFill>
                    </a:lnT>
                    <a:lnB w="12240">
                      <a:solidFill>
                        <a:srgbClr val="000000"/>
                      </a:solidFill>
                    </a:lnB>
                    <a:noFill/>
                  </a:tcPr>
                </a:tc>
                <a:tc>
                  <a:txBody>
                    <a:bodyPr/>
                    <a:lstStyle/>
                    <a:p>
                      <a:pPr>
                        <a:lnSpc>
                          <a:spcPct val="100000"/>
                        </a:lnSpc>
                      </a:pPr>
                      <a:r>
                        <a:rPr lang="en-US" sz="1800" b="1" strike="noStrike" spc="-1">
                          <a:solidFill>
                            <a:srgbClr val="000000"/>
                          </a:solidFill>
                          <a:latin typeface="Trebuchet MS"/>
                        </a:rPr>
                        <a:t>OpenCL</a:t>
                      </a:r>
                      <a:endParaRPr lang="en-US" sz="1800" b="0" strike="noStrike" spc="-1">
                        <a:latin typeface="Arial"/>
                      </a:endParaRPr>
                    </a:p>
                  </a:txBody>
                  <a:tcPr>
                    <a:lnT w="12240">
                      <a:solidFill>
                        <a:srgbClr val="000000"/>
                      </a:solidFill>
                    </a:lnT>
                    <a:lnB w="12240">
                      <a:solidFill>
                        <a:srgbClr val="000000"/>
                      </a:solidFill>
                    </a:lnB>
                    <a:noFill/>
                  </a:tcPr>
                </a:tc>
                <a:extLst>
                  <a:ext uri="{0D108BD9-81ED-4DB2-BD59-A6C34878D82A}">
                    <a16:rowId xmlns:a16="http://schemas.microsoft.com/office/drawing/2014/main" val="10000"/>
                  </a:ext>
                </a:extLst>
              </a:tr>
              <a:tr h="370800">
                <a:tc>
                  <a:txBody>
                    <a:bodyPr/>
                    <a:lstStyle/>
                    <a:p>
                      <a:pPr>
                        <a:lnSpc>
                          <a:spcPct val="100000"/>
                        </a:lnSpc>
                      </a:pPr>
                      <a:r>
                        <a:rPr lang="en-US" sz="1800" b="0" strike="noStrike" spc="-1">
                          <a:solidFill>
                            <a:srgbClr val="000000"/>
                          </a:solidFill>
                          <a:latin typeface="Trebuchet MS"/>
                        </a:rPr>
                        <a:t>GPU</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nSpc>
                          <a:spcPct val="100000"/>
                        </a:lnSpc>
                      </a:pPr>
                      <a:r>
                        <a:rPr lang="en-US" sz="1800" b="0" strike="noStrike" spc="-1">
                          <a:solidFill>
                            <a:srgbClr val="000000"/>
                          </a:solidFill>
                          <a:latin typeface="Trebuchet MS"/>
                        </a:rPr>
                        <a:t>Device (CPU, GPU etc)</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01"/>
                  </a:ext>
                </a:extLst>
              </a:tr>
              <a:tr h="370800">
                <a:tc>
                  <a:txBody>
                    <a:bodyPr/>
                    <a:lstStyle/>
                    <a:p>
                      <a:pPr>
                        <a:lnSpc>
                          <a:spcPct val="100000"/>
                        </a:lnSpc>
                      </a:pPr>
                      <a:r>
                        <a:rPr lang="en-US" sz="1800" b="0" strike="noStrike" spc="-1">
                          <a:solidFill>
                            <a:srgbClr val="000000"/>
                          </a:solidFill>
                          <a:latin typeface="Trebuchet MS"/>
                        </a:rPr>
                        <a:t>Multiprocessor</a:t>
                      </a:r>
                      <a:endParaRPr lang="en-US" sz="1800" b="0" strike="noStrike" spc="-1">
                        <a:latin typeface="Arial"/>
                      </a:endParaRPr>
                    </a:p>
                  </a:txBody>
                  <a:tcPr>
                    <a:lnT w="12240">
                      <a:solidFill>
                        <a:srgbClr val="000000"/>
                      </a:solidFill>
                    </a:lnT>
                    <a:lnB w="12240">
                      <a:solidFill>
                        <a:srgbClr val="000000"/>
                      </a:solidFill>
                    </a:lnB>
                    <a:noFill/>
                  </a:tcPr>
                </a:tc>
                <a:tc>
                  <a:txBody>
                    <a:bodyPr/>
                    <a:lstStyle/>
                    <a:p>
                      <a:pPr>
                        <a:lnSpc>
                          <a:spcPct val="100000"/>
                        </a:lnSpc>
                      </a:pPr>
                      <a:r>
                        <a:rPr lang="en-US" sz="1800" b="0" strike="noStrike" spc="-1">
                          <a:solidFill>
                            <a:srgbClr val="000000"/>
                          </a:solidFill>
                          <a:latin typeface="Trebuchet MS"/>
                        </a:rPr>
                        <a:t>Compute Unit, or CU</a:t>
                      </a:r>
                      <a:endParaRPr lang="en-US" sz="1800" b="0" strike="noStrike" spc="-1">
                        <a:latin typeface="Arial"/>
                      </a:endParaRPr>
                    </a:p>
                  </a:txBody>
                  <a:tcPr>
                    <a:lnT w="12240">
                      <a:solidFill>
                        <a:srgbClr val="000000"/>
                      </a:solidFill>
                    </a:lnT>
                    <a:lnB w="12240">
                      <a:solidFill>
                        <a:srgbClr val="000000"/>
                      </a:solidFill>
                    </a:lnB>
                    <a:noFill/>
                  </a:tcPr>
                </a:tc>
                <a:extLst>
                  <a:ext uri="{0D108BD9-81ED-4DB2-BD59-A6C34878D82A}">
                    <a16:rowId xmlns:a16="http://schemas.microsoft.com/office/drawing/2014/main" val="10002"/>
                  </a:ext>
                </a:extLst>
              </a:tr>
              <a:tr h="370800">
                <a:tc>
                  <a:txBody>
                    <a:bodyPr/>
                    <a:lstStyle/>
                    <a:p>
                      <a:pPr>
                        <a:lnSpc>
                          <a:spcPct val="100000"/>
                        </a:lnSpc>
                      </a:pPr>
                      <a:r>
                        <a:rPr lang="en-US" sz="1800" b="0" strike="noStrike" spc="-1">
                          <a:solidFill>
                            <a:srgbClr val="000000"/>
                          </a:solidFill>
                          <a:latin typeface="Trebuchet MS"/>
                        </a:rPr>
                        <a:t>Scalar or CUDA core</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nSpc>
                          <a:spcPct val="100000"/>
                        </a:lnSpc>
                      </a:pPr>
                      <a:r>
                        <a:rPr lang="en-US" sz="1800" b="0" strike="noStrike" spc="-1" dirty="0">
                          <a:solidFill>
                            <a:srgbClr val="000000"/>
                          </a:solidFill>
                          <a:latin typeface="Trebuchet MS"/>
                        </a:rPr>
                        <a:t>Processing Element, or PE</a:t>
                      </a:r>
                      <a:endParaRPr lang="en-US" sz="1800" b="0" strike="noStrike" spc="-1" dirty="0">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03"/>
                  </a:ext>
                </a:extLst>
              </a:tr>
              <a:tr h="370800">
                <a:tc>
                  <a:txBody>
                    <a:bodyPr/>
                    <a:lstStyle/>
                    <a:p>
                      <a:pPr>
                        <a:lnSpc>
                          <a:spcPct val="100000"/>
                        </a:lnSpc>
                      </a:pPr>
                      <a:r>
                        <a:rPr lang="en-US" sz="1800" b="0" strike="noStrike" spc="-1">
                          <a:solidFill>
                            <a:srgbClr val="000000"/>
                          </a:solidFill>
                          <a:latin typeface="Trebuchet MS"/>
                        </a:rPr>
                        <a:t>Global or Device Memory</a:t>
                      </a:r>
                      <a:endParaRPr lang="en-US" sz="1800" b="0" strike="noStrike" spc="-1">
                        <a:latin typeface="Arial"/>
                      </a:endParaRPr>
                    </a:p>
                  </a:txBody>
                  <a:tcPr>
                    <a:lnT w="12240">
                      <a:solidFill>
                        <a:srgbClr val="000000"/>
                      </a:solidFill>
                    </a:lnT>
                    <a:lnB w="12240">
                      <a:solidFill>
                        <a:srgbClr val="000000"/>
                      </a:solidFill>
                    </a:lnB>
                    <a:noFill/>
                  </a:tcPr>
                </a:tc>
                <a:tc>
                  <a:txBody>
                    <a:bodyPr/>
                    <a:lstStyle/>
                    <a:p>
                      <a:pPr>
                        <a:lnSpc>
                          <a:spcPct val="100000"/>
                        </a:lnSpc>
                      </a:pPr>
                      <a:r>
                        <a:rPr lang="en-US" sz="1800" b="0" strike="noStrike" spc="-1">
                          <a:solidFill>
                            <a:srgbClr val="000000"/>
                          </a:solidFill>
                          <a:latin typeface="Trebuchet MS"/>
                        </a:rPr>
                        <a:t>Global Memory</a:t>
                      </a:r>
                      <a:endParaRPr lang="en-US" sz="1800" b="0" strike="noStrike" spc="-1">
                        <a:latin typeface="Arial"/>
                      </a:endParaRPr>
                    </a:p>
                  </a:txBody>
                  <a:tcPr>
                    <a:lnT w="12240">
                      <a:solidFill>
                        <a:srgbClr val="000000"/>
                      </a:solidFill>
                    </a:lnT>
                    <a:lnB w="12240">
                      <a:solidFill>
                        <a:srgbClr val="000000"/>
                      </a:solidFill>
                    </a:lnB>
                    <a:noFill/>
                  </a:tcPr>
                </a:tc>
                <a:extLst>
                  <a:ext uri="{0D108BD9-81ED-4DB2-BD59-A6C34878D82A}">
                    <a16:rowId xmlns:a16="http://schemas.microsoft.com/office/drawing/2014/main" val="10004"/>
                  </a:ext>
                </a:extLst>
              </a:tr>
              <a:tr h="370800">
                <a:tc>
                  <a:txBody>
                    <a:bodyPr/>
                    <a:lstStyle/>
                    <a:p>
                      <a:pPr>
                        <a:lnSpc>
                          <a:spcPct val="100000"/>
                        </a:lnSpc>
                      </a:pPr>
                      <a:r>
                        <a:rPr lang="en-US" sz="1800" b="0" strike="noStrike" spc="-1">
                          <a:solidFill>
                            <a:srgbClr val="000000"/>
                          </a:solidFill>
                          <a:latin typeface="Trebuchet MS"/>
                        </a:rPr>
                        <a:t>Shared Memory (per block) </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nSpc>
                          <a:spcPct val="100000"/>
                        </a:lnSpc>
                      </a:pPr>
                      <a:r>
                        <a:rPr lang="en-US" sz="1800" b="0" strike="noStrike" spc="-1">
                          <a:solidFill>
                            <a:srgbClr val="000000"/>
                          </a:solidFill>
                          <a:latin typeface="Trebuchet MS"/>
                        </a:rPr>
                        <a:t>Local Memory (per workgroup)</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05"/>
                  </a:ext>
                </a:extLst>
              </a:tr>
              <a:tr h="370800">
                <a:tc>
                  <a:txBody>
                    <a:bodyPr/>
                    <a:lstStyle/>
                    <a:p>
                      <a:pPr>
                        <a:lnSpc>
                          <a:spcPct val="100000"/>
                        </a:lnSpc>
                      </a:pPr>
                      <a:r>
                        <a:rPr lang="en-US" sz="1800" b="0" strike="noStrike" spc="-1">
                          <a:solidFill>
                            <a:srgbClr val="000000"/>
                          </a:solidFill>
                          <a:latin typeface="Trebuchet MS"/>
                        </a:rPr>
                        <a:t>Local Memory (registers)</a:t>
                      </a:r>
                      <a:endParaRPr lang="en-US" sz="1800" b="0" strike="noStrike" spc="-1">
                        <a:latin typeface="Arial"/>
                      </a:endParaRPr>
                    </a:p>
                  </a:txBody>
                  <a:tcPr>
                    <a:lnT w="12240">
                      <a:solidFill>
                        <a:srgbClr val="000000"/>
                      </a:solidFill>
                    </a:lnT>
                    <a:lnB w="12240">
                      <a:solidFill>
                        <a:srgbClr val="000000"/>
                      </a:solidFill>
                    </a:lnB>
                    <a:noFill/>
                  </a:tcPr>
                </a:tc>
                <a:tc>
                  <a:txBody>
                    <a:bodyPr/>
                    <a:lstStyle/>
                    <a:p>
                      <a:pPr>
                        <a:lnSpc>
                          <a:spcPct val="100000"/>
                        </a:lnSpc>
                      </a:pPr>
                      <a:r>
                        <a:rPr lang="en-US" sz="1800" b="0" strike="noStrike" spc="-1">
                          <a:solidFill>
                            <a:srgbClr val="000000"/>
                          </a:solidFill>
                          <a:latin typeface="Trebuchet MS"/>
                        </a:rPr>
                        <a:t>Private Memory</a:t>
                      </a:r>
                      <a:endParaRPr lang="en-US" sz="1800" b="0" strike="noStrike" spc="-1">
                        <a:latin typeface="Arial"/>
                      </a:endParaRPr>
                    </a:p>
                  </a:txBody>
                  <a:tcPr>
                    <a:lnT w="12240">
                      <a:solidFill>
                        <a:srgbClr val="000000"/>
                      </a:solidFill>
                    </a:lnT>
                    <a:lnB w="12240">
                      <a:solidFill>
                        <a:srgbClr val="000000"/>
                      </a:solidFill>
                    </a:lnB>
                    <a:noFill/>
                  </a:tcPr>
                </a:tc>
                <a:extLst>
                  <a:ext uri="{0D108BD9-81ED-4DB2-BD59-A6C34878D82A}">
                    <a16:rowId xmlns:a16="http://schemas.microsoft.com/office/drawing/2014/main" val="10006"/>
                  </a:ext>
                </a:extLst>
              </a:tr>
              <a:tr h="370800">
                <a:tc>
                  <a:txBody>
                    <a:bodyPr/>
                    <a:lstStyle/>
                    <a:p>
                      <a:pPr>
                        <a:lnSpc>
                          <a:spcPct val="100000"/>
                        </a:lnSpc>
                      </a:pPr>
                      <a:r>
                        <a:rPr lang="en-US" sz="1800" b="0" strike="noStrike" spc="-1">
                          <a:solidFill>
                            <a:srgbClr val="000000"/>
                          </a:solidFill>
                          <a:latin typeface="Trebuchet MS"/>
                        </a:rPr>
                        <a:t>Thread Block</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nSpc>
                          <a:spcPct val="100000"/>
                        </a:lnSpc>
                      </a:pPr>
                      <a:r>
                        <a:rPr lang="en-US" sz="1800" b="0" strike="noStrike" spc="-1">
                          <a:solidFill>
                            <a:srgbClr val="000000"/>
                          </a:solidFill>
                          <a:latin typeface="Trebuchet MS"/>
                        </a:rPr>
                        <a:t>Work-group</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07"/>
                  </a:ext>
                </a:extLst>
              </a:tr>
              <a:tr h="370800">
                <a:tc>
                  <a:txBody>
                    <a:bodyPr/>
                    <a:lstStyle/>
                    <a:p>
                      <a:pPr>
                        <a:lnSpc>
                          <a:spcPct val="100000"/>
                        </a:lnSpc>
                      </a:pPr>
                      <a:r>
                        <a:rPr lang="en-US" sz="1800" b="0" strike="noStrike" spc="-1">
                          <a:solidFill>
                            <a:srgbClr val="000000"/>
                          </a:solidFill>
                          <a:latin typeface="Trebuchet MS"/>
                        </a:rPr>
                        <a:t>Thread</a:t>
                      </a:r>
                      <a:endParaRPr lang="en-US" sz="1800" b="0" strike="noStrike" spc="-1">
                        <a:latin typeface="Arial"/>
                      </a:endParaRPr>
                    </a:p>
                  </a:txBody>
                  <a:tcPr>
                    <a:lnT w="12240">
                      <a:solidFill>
                        <a:srgbClr val="000000"/>
                      </a:solidFill>
                    </a:lnT>
                    <a:lnB w="12240">
                      <a:solidFill>
                        <a:srgbClr val="000000"/>
                      </a:solidFill>
                    </a:lnB>
                    <a:noFill/>
                  </a:tcPr>
                </a:tc>
                <a:tc>
                  <a:txBody>
                    <a:bodyPr/>
                    <a:lstStyle/>
                    <a:p>
                      <a:pPr>
                        <a:lnSpc>
                          <a:spcPct val="100000"/>
                        </a:lnSpc>
                      </a:pPr>
                      <a:r>
                        <a:rPr lang="en-US" sz="1800" b="0" strike="noStrike" spc="-1">
                          <a:solidFill>
                            <a:srgbClr val="000000"/>
                          </a:solidFill>
                          <a:latin typeface="Trebuchet MS"/>
                        </a:rPr>
                        <a:t>Work-item</a:t>
                      </a:r>
                      <a:endParaRPr lang="en-US" sz="1800" b="0" strike="noStrike" spc="-1">
                        <a:latin typeface="Arial"/>
                      </a:endParaRPr>
                    </a:p>
                  </a:txBody>
                  <a:tcPr>
                    <a:lnT w="12240">
                      <a:solidFill>
                        <a:srgbClr val="000000"/>
                      </a:solidFill>
                    </a:lnT>
                    <a:lnB w="12240">
                      <a:solidFill>
                        <a:srgbClr val="000000"/>
                      </a:solidFill>
                    </a:lnB>
                    <a:noFill/>
                  </a:tcPr>
                </a:tc>
                <a:extLst>
                  <a:ext uri="{0D108BD9-81ED-4DB2-BD59-A6C34878D82A}">
                    <a16:rowId xmlns:a16="http://schemas.microsoft.com/office/drawing/2014/main" val="10008"/>
                  </a:ext>
                </a:extLst>
              </a:tr>
              <a:tr h="370800">
                <a:tc>
                  <a:txBody>
                    <a:bodyPr/>
                    <a:lstStyle/>
                    <a:p>
                      <a:pPr>
                        <a:lnSpc>
                          <a:spcPct val="100000"/>
                        </a:lnSpc>
                      </a:pPr>
                      <a:r>
                        <a:rPr lang="en-US" sz="1800" b="0" strike="noStrike" spc="-1">
                          <a:solidFill>
                            <a:srgbClr val="000000"/>
                          </a:solidFill>
                          <a:latin typeface="Trebuchet MS"/>
                        </a:rPr>
                        <a:t>Warp</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nSpc>
                          <a:spcPct val="100000"/>
                        </a:lnSpc>
                      </a:pPr>
                      <a:r>
                        <a:rPr lang="en-US" sz="1800" b="0" strike="noStrike" spc="-1">
                          <a:solidFill>
                            <a:srgbClr val="000000"/>
                          </a:solidFill>
                          <a:latin typeface="Trebuchet MS"/>
                        </a:rPr>
                        <a:t>No equivalent term (yet)</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09"/>
                  </a:ext>
                </a:extLst>
              </a:tr>
              <a:tr h="370440">
                <a:tc>
                  <a:txBody>
                    <a:bodyPr/>
                    <a:lstStyle/>
                    <a:p>
                      <a:pPr>
                        <a:lnSpc>
                          <a:spcPct val="100000"/>
                        </a:lnSpc>
                      </a:pPr>
                      <a:r>
                        <a:rPr lang="en-US" sz="1800" b="0" strike="noStrike" spc="-1">
                          <a:solidFill>
                            <a:srgbClr val="000000"/>
                          </a:solidFill>
                          <a:latin typeface="Trebuchet MS"/>
                        </a:rPr>
                        <a:t>Grid</a:t>
                      </a:r>
                      <a:endParaRPr lang="en-US" sz="1800" b="0" strike="noStrike" spc="-1">
                        <a:latin typeface="Arial"/>
                      </a:endParaRPr>
                    </a:p>
                  </a:txBody>
                  <a:tcPr>
                    <a:lnT w="12240">
                      <a:solidFill>
                        <a:srgbClr val="000000"/>
                      </a:solidFill>
                    </a:lnT>
                    <a:lnB w="12240">
                      <a:solidFill>
                        <a:srgbClr val="000000"/>
                      </a:solidFill>
                    </a:lnB>
                    <a:noFill/>
                  </a:tcPr>
                </a:tc>
                <a:tc>
                  <a:txBody>
                    <a:bodyPr/>
                    <a:lstStyle/>
                    <a:p>
                      <a:pPr>
                        <a:lnSpc>
                          <a:spcPct val="100000"/>
                        </a:lnSpc>
                      </a:pPr>
                      <a:r>
                        <a:rPr lang="en-US" sz="1800" b="0" strike="noStrike" spc="-1">
                          <a:solidFill>
                            <a:srgbClr val="000000"/>
                          </a:solidFill>
                          <a:latin typeface="Trebuchet MS"/>
                        </a:rPr>
                        <a:t>NDRange</a:t>
                      </a:r>
                      <a:endParaRPr lang="en-US" sz="1800" b="0" strike="noStrike" spc="-1">
                        <a:latin typeface="Arial"/>
                      </a:endParaRPr>
                    </a:p>
                  </a:txBody>
                  <a:tcPr>
                    <a:lnT w="12240">
                      <a:solidFill>
                        <a:srgbClr val="000000"/>
                      </a:solidFill>
                    </a:lnT>
                    <a:lnB w="12240">
                      <a:solidFill>
                        <a:srgbClr val="000000"/>
                      </a:solidFill>
                    </a:lnB>
                    <a:noFill/>
                  </a:tcPr>
                </a:tc>
                <a:extLst>
                  <a:ext uri="{0D108BD9-81ED-4DB2-BD59-A6C34878D82A}">
                    <a16:rowId xmlns:a16="http://schemas.microsoft.com/office/drawing/2014/main" val="10010"/>
                  </a:ext>
                </a:extLst>
              </a:tr>
            </a:tbl>
          </a:graphicData>
        </a:graphic>
      </p:graphicFrame>
    </p:spTree>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0"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4400" b="0" strike="noStrike" spc="-1" dirty="0">
                <a:solidFill>
                  <a:srgbClr val="000000"/>
                </a:solidFill>
                <a:latin typeface="Trebuchet MS"/>
              </a:rPr>
              <a:t>更多相关信息</a:t>
            </a:r>
            <a:endParaRPr lang="en-US" sz="4400" b="0" strike="noStrike" spc="-1" dirty="0">
              <a:latin typeface="Arial"/>
            </a:endParaRPr>
          </a:p>
        </p:txBody>
      </p:sp>
      <p:sp>
        <p:nvSpPr>
          <p:cNvPr id="2091"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641"/>
              </a:spcBef>
              <a:buClr>
                <a:srgbClr val="000000"/>
              </a:buClr>
              <a:buFont typeface="Arial"/>
              <a:buChar char="•"/>
            </a:pPr>
            <a:r>
              <a:rPr lang="en-US" sz="3200" b="0" u="sng" strike="noStrike" spc="-1">
                <a:solidFill>
                  <a:srgbClr val="0000FF"/>
                </a:solidFill>
                <a:uFillTx/>
                <a:latin typeface="Trebuchet MS"/>
                <a:hlinkClick r:id="rId2"/>
              </a:rPr>
              <a:t>http://developer.amd.com/Resources/hc/OpenCLZone/programming/pages/portingcudatoopencl.aspx</a:t>
            </a:r>
            <a:endParaRPr lang="en-US" sz="3200" b="0" strike="noStrike" spc="-1">
              <a:latin typeface="Arial"/>
            </a:endParaRPr>
          </a:p>
        </p:txBody>
      </p:sp>
    </p:spTree>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2" name="CustomShape 1"/>
          <p:cNvSpPr/>
          <p:nvPr/>
        </p:nvSpPr>
        <p:spPr>
          <a:xfrm>
            <a:off x="35640" y="0"/>
            <a:ext cx="910764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3600" b="0" strike="noStrike" spc="-1" dirty="0">
                <a:solidFill>
                  <a:srgbClr val="000000"/>
                </a:solidFill>
                <a:latin typeface="Trebuchet MS"/>
              </a:rPr>
              <a:t>练习</a:t>
            </a:r>
            <a:r>
              <a:rPr lang="en-US" sz="3600" b="0" strike="noStrike" spc="-1" dirty="0">
                <a:solidFill>
                  <a:srgbClr val="000000"/>
                </a:solidFill>
                <a:latin typeface="Trebuchet MS"/>
              </a:rPr>
              <a:t> 13: Porting CUDA to OpenCL</a:t>
            </a:r>
            <a:endParaRPr lang="en-US" sz="3600" b="0" strike="noStrike" spc="-1" dirty="0">
              <a:latin typeface="Arial"/>
            </a:endParaRPr>
          </a:p>
        </p:txBody>
      </p:sp>
      <p:sp>
        <p:nvSpPr>
          <p:cNvPr id="2093" name="CustomShape 2"/>
          <p:cNvSpPr/>
          <p:nvPr/>
        </p:nvSpPr>
        <p:spPr>
          <a:xfrm>
            <a:off x="179640" y="1127520"/>
            <a:ext cx="8784360" cy="5541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目标：</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将 </a:t>
            </a:r>
            <a:r>
              <a:rPr lang="en-US" altLang="zh-CN" sz="2800" b="0" strike="noStrike" spc="-1" dirty="0">
                <a:solidFill>
                  <a:srgbClr val="000000"/>
                </a:solidFill>
                <a:latin typeface="Trebuchet MS"/>
              </a:rPr>
              <a:t>CUDA</a:t>
            </a:r>
            <a:r>
              <a:rPr lang="zh-CN" altLang="en-US" sz="2800" b="0" strike="noStrike" spc="-1" dirty="0">
                <a:solidFill>
                  <a:srgbClr val="000000"/>
                </a:solidFill>
                <a:latin typeface="Trebuchet MS"/>
              </a:rPr>
              <a:t>或者串行的</a:t>
            </a:r>
            <a:r>
              <a:rPr lang="en-US" altLang="zh-CN" sz="2800" b="0" strike="noStrike" spc="-1" dirty="0">
                <a:solidFill>
                  <a:srgbClr val="000000"/>
                </a:solidFill>
                <a:latin typeface="Trebuchet MS"/>
              </a:rPr>
              <a:t>C</a:t>
            </a:r>
            <a:r>
              <a:rPr lang="zh-CN" altLang="en-US" sz="2800" b="0" strike="noStrike" spc="-1" dirty="0">
                <a:solidFill>
                  <a:srgbClr val="000000"/>
                </a:solidFill>
                <a:latin typeface="Trebuchet MS"/>
              </a:rPr>
              <a:t>语言程序移植到 </a:t>
            </a:r>
            <a:r>
              <a:rPr lang="en-US" altLang="zh-CN" sz="2800" b="0" strike="noStrike" spc="-1" dirty="0">
                <a:solidFill>
                  <a:srgbClr val="000000"/>
                </a:solidFill>
                <a:latin typeface="Trebuchet MS"/>
              </a:rPr>
              <a:t>OpenCL </a:t>
            </a:r>
            <a:r>
              <a:rPr lang="zh-CN" altLang="en-US" sz="2800" b="0" strike="noStrike" spc="-1" dirty="0">
                <a:solidFill>
                  <a:srgbClr val="000000"/>
                </a:solidFill>
                <a:latin typeface="Trebuchet MS"/>
              </a:rPr>
              <a:t>上</a:t>
            </a:r>
            <a:endParaRPr lang="en-US" sz="2800" b="0" strike="noStrike" spc="-1" dirty="0">
              <a:latin typeface="Arial"/>
            </a:endParaRPr>
          </a:p>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流程：</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测试 </a:t>
            </a:r>
            <a:r>
              <a:rPr lang="en-US" altLang="zh-CN" sz="2800" b="0" strike="noStrike" spc="-1" dirty="0">
                <a:solidFill>
                  <a:srgbClr val="000000"/>
                </a:solidFill>
                <a:latin typeface="Trebuchet MS"/>
              </a:rPr>
              <a:t>CUDA </a:t>
            </a:r>
            <a:r>
              <a:rPr lang="zh-CN" altLang="en-US" sz="2800" b="0" strike="noStrike" spc="-1" dirty="0">
                <a:solidFill>
                  <a:srgbClr val="000000"/>
                </a:solidFill>
                <a:latin typeface="Trebuchet MS"/>
              </a:rPr>
              <a:t>核函数，判断哪些部分需要修改调整</a:t>
            </a:r>
            <a:endParaRPr lang="en-US" sz="2800" b="0" strike="noStrike" spc="-1" dirty="0">
              <a:latin typeface="Arial"/>
            </a:endParaRPr>
          </a:p>
          <a:p>
            <a:pPr marL="1143000" lvl="2" indent="-22788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修改成 </a:t>
            </a:r>
            <a:r>
              <a:rPr lang="en-US" sz="2400" b="0" strike="noStrike" spc="-1" dirty="0">
                <a:solidFill>
                  <a:srgbClr val="000000"/>
                </a:solidFill>
                <a:latin typeface="Trebuchet MS"/>
              </a:rPr>
              <a:t>OpenCL </a:t>
            </a:r>
            <a:r>
              <a:rPr lang="zh-CN" altLang="en-US" sz="2400" b="0" strike="noStrike" spc="-1" dirty="0">
                <a:solidFill>
                  <a:srgbClr val="000000"/>
                </a:solidFill>
                <a:latin typeface="Trebuchet MS"/>
              </a:rPr>
              <a:t>中的等价表达方式（</a:t>
            </a:r>
            <a:r>
              <a:rPr lang="en-US" altLang="zh-CN" sz="2400" b="0" strike="noStrike" spc="-1" dirty="0">
                <a:solidFill>
                  <a:srgbClr val="000000"/>
                </a:solidFill>
                <a:latin typeface="Trebuchet MS"/>
              </a:rPr>
              <a:t>equivalents</a:t>
            </a:r>
            <a:r>
              <a:rPr lang="zh-CN" altLang="en-US" sz="2400" b="0" strike="noStrike" spc="-1" dirty="0">
                <a:solidFill>
                  <a:srgbClr val="000000"/>
                </a:solidFill>
                <a:latin typeface="Trebuchet MS"/>
              </a:rPr>
              <a:t>）</a:t>
            </a:r>
            <a:endParaRPr lang="en-US" sz="2400" b="0" strike="noStrike" spc="-1" dirty="0">
              <a:latin typeface="Arial"/>
            </a:endParaRPr>
          </a:p>
          <a:p>
            <a:pPr marL="743040" lvl="1" indent="-285120">
              <a:spcBef>
                <a:spcPts val="561"/>
              </a:spcBef>
              <a:buClr>
                <a:srgbClr val="000000"/>
              </a:buClr>
              <a:buFont typeface="Arial"/>
              <a:buChar char="–"/>
            </a:pPr>
            <a:r>
              <a:rPr lang="zh-CN" altLang="en-US" sz="2800" b="0" strike="noStrike" spc="-1" dirty="0">
                <a:solidFill>
                  <a:srgbClr val="000000"/>
                </a:solidFill>
                <a:latin typeface="Trebuchet MS"/>
              </a:rPr>
              <a:t>测试宿主代码，将</a:t>
            </a:r>
            <a:r>
              <a:rPr lang="zh-CN" altLang="en-US" sz="2800" spc="-1" dirty="0">
                <a:solidFill>
                  <a:srgbClr val="000000"/>
                </a:solidFill>
                <a:latin typeface="Trebuchet MS"/>
              </a:rPr>
              <a:t>命令移植成 </a:t>
            </a:r>
            <a:r>
              <a:rPr lang="en-US" altLang="zh-CN" sz="2800" spc="-1" dirty="0">
                <a:solidFill>
                  <a:srgbClr val="000000"/>
                </a:solidFill>
                <a:latin typeface="Trebuchet MS"/>
              </a:rPr>
              <a:t>OpenCL </a:t>
            </a:r>
            <a:r>
              <a:rPr lang="zh-CN" altLang="en-US" sz="2800" spc="-1" dirty="0">
                <a:solidFill>
                  <a:srgbClr val="000000"/>
                </a:solidFill>
                <a:latin typeface="Trebuchet MS"/>
              </a:rPr>
              <a:t>中的等价表达方式（</a:t>
            </a:r>
            <a:r>
              <a:rPr lang="en-US" altLang="zh-CN" sz="2800" spc="-1" dirty="0">
                <a:solidFill>
                  <a:srgbClr val="000000"/>
                </a:solidFill>
                <a:latin typeface="Trebuchet MS"/>
              </a:rPr>
              <a:t>equivalents</a:t>
            </a:r>
            <a:r>
              <a:rPr lang="zh-CN" altLang="en-US" sz="2800" spc="-1" dirty="0">
                <a:solidFill>
                  <a:srgbClr val="000000"/>
                </a:solidFill>
                <a:latin typeface="Trebuchet MS"/>
              </a:rPr>
              <a:t>）</a:t>
            </a:r>
            <a:endParaRPr lang="en-US" sz="2800" b="0" strike="noStrike" spc="-1" dirty="0">
              <a:latin typeface="Arial"/>
            </a:endParaRPr>
          </a:p>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预期输出</a:t>
            </a:r>
            <a:r>
              <a:rPr lang="en-US" sz="3200" b="0" strike="noStrike" spc="-1" dirty="0">
                <a:solidFill>
                  <a:srgbClr val="C0504D"/>
                </a:solidFill>
                <a:latin typeface="Trebuchet MS"/>
              </a:rPr>
              <a:t>:</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en-US" altLang="zh-CN" sz="2800" b="0" strike="noStrike" spc="-1" dirty="0">
                <a:solidFill>
                  <a:srgbClr val="000000"/>
                </a:solidFill>
                <a:latin typeface="Trebuchet MS"/>
              </a:rPr>
              <a:t>OpenCL</a:t>
            </a:r>
            <a:r>
              <a:rPr lang="zh-CN" altLang="en-US" sz="2800" spc="-1" dirty="0">
                <a:solidFill>
                  <a:srgbClr val="000000"/>
                </a:solidFill>
                <a:latin typeface="Trebuchet MS"/>
              </a:rPr>
              <a:t> 和 </a:t>
            </a:r>
            <a:r>
              <a:rPr lang="en-US" altLang="zh-CN" sz="2800" spc="-1" dirty="0">
                <a:solidFill>
                  <a:srgbClr val="000000"/>
                </a:solidFill>
                <a:latin typeface="Trebuchet MS"/>
              </a:rPr>
              <a:t>CUDA </a:t>
            </a:r>
            <a:r>
              <a:rPr lang="zh-CN" altLang="en-US" sz="2800" spc="-1" dirty="0">
                <a:solidFill>
                  <a:srgbClr val="000000"/>
                </a:solidFill>
                <a:latin typeface="Trebuchet MS"/>
              </a:rPr>
              <a:t>的程序应该由完全相同的输出结果，检查验证一下吧！</a:t>
            </a:r>
            <a:endParaRPr lang="en-US" sz="2800" b="0" strike="noStrike" spc="-1" dirty="0">
              <a:latin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3" name="CustomShape 1"/>
          <p:cNvSpPr/>
          <p:nvPr/>
        </p:nvSpPr>
        <p:spPr>
          <a:xfrm>
            <a:off x="467640" y="-85320"/>
            <a:ext cx="8228880" cy="777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课程表</a:t>
            </a:r>
            <a:endParaRPr lang="en-US" sz="4400" b="0" strike="noStrike" spc="-1">
              <a:latin typeface="Arial"/>
            </a:endParaRPr>
          </a:p>
        </p:txBody>
      </p:sp>
      <p:graphicFrame>
        <p:nvGraphicFramePr>
          <p:cNvPr id="434" name="Table 2"/>
          <p:cNvGraphicFramePr/>
          <p:nvPr>
            <p:extLst>
              <p:ext uri="{D42A27DB-BD31-4B8C-83A1-F6EECF244321}">
                <p14:modId xmlns:p14="http://schemas.microsoft.com/office/powerpoint/2010/main" val="2509534966"/>
              </p:ext>
            </p:extLst>
          </p:nvPr>
        </p:nvGraphicFramePr>
        <p:xfrm>
          <a:off x="34560" y="692640"/>
          <a:ext cx="8928720" cy="5560274"/>
        </p:xfrm>
        <a:graphic>
          <a:graphicData uri="http://schemas.openxmlformats.org/drawingml/2006/table">
            <a:tbl>
              <a:tblPr/>
              <a:tblGrid>
                <a:gridCol w="4609080">
                  <a:extLst>
                    <a:ext uri="{9D8B030D-6E8A-4147-A177-3AD203B41FA5}">
                      <a16:colId xmlns:a16="http://schemas.microsoft.com/office/drawing/2014/main" val="20000"/>
                    </a:ext>
                  </a:extLst>
                </a:gridCol>
                <a:gridCol w="4319640">
                  <a:extLst>
                    <a:ext uri="{9D8B030D-6E8A-4147-A177-3AD203B41FA5}">
                      <a16:colId xmlns:a16="http://schemas.microsoft.com/office/drawing/2014/main" val="20001"/>
                    </a:ext>
                  </a:extLst>
                </a:gridCol>
              </a:tblGrid>
              <a:tr h="351000">
                <a:tc>
                  <a:txBody>
                    <a:bodyPr/>
                    <a:lstStyle/>
                    <a:p>
                      <a:pPr>
                        <a:lnSpc>
                          <a:spcPct val="100000"/>
                        </a:lnSpc>
                      </a:pPr>
                      <a:r>
                        <a:rPr lang="en-US" sz="1400" b="1" strike="noStrike" spc="-1" dirty="0" err="1">
                          <a:solidFill>
                            <a:srgbClr val="000000"/>
                          </a:solidFill>
                          <a:latin typeface="Trebuchet MS"/>
                        </a:rPr>
                        <a:t>课程</a:t>
                      </a:r>
                      <a:endParaRPr lang="en-US" sz="1400" b="0" strike="noStrike" spc="-1" dirty="0">
                        <a:latin typeface="Arial"/>
                      </a:endParaRPr>
                    </a:p>
                  </a:txBody>
                  <a:tcPr>
                    <a:lnT w="12240">
                      <a:solidFill>
                        <a:srgbClr val="000000"/>
                      </a:solidFill>
                    </a:lnT>
                    <a:lnB w="12240">
                      <a:solidFill>
                        <a:srgbClr val="000000"/>
                      </a:solidFill>
                    </a:lnB>
                    <a:noFill/>
                  </a:tcPr>
                </a:tc>
                <a:tc>
                  <a:txBody>
                    <a:bodyPr/>
                    <a:lstStyle/>
                    <a:p>
                      <a:pPr>
                        <a:lnSpc>
                          <a:spcPct val="100000"/>
                        </a:lnSpc>
                      </a:pPr>
                      <a:r>
                        <a:rPr lang="en-US" sz="1400" b="1" strike="noStrike" spc="-1">
                          <a:solidFill>
                            <a:srgbClr val="000000"/>
                          </a:solidFill>
                          <a:latin typeface="Trebuchet MS"/>
                        </a:rPr>
                        <a:t>练习</a:t>
                      </a:r>
                      <a:endParaRPr lang="en-US" sz="1400" b="0" strike="noStrike" spc="-1">
                        <a:latin typeface="Arial"/>
                      </a:endParaRPr>
                    </a:p>
                  </a:txBody>
                  <a:tcPr>
                    <a:lnT w="12240">
                      <a:solidFill>
                        <a:srgbClr val="000000"/>
                      </a:solidFill>
                    </a:lnT>
                    <a:lnB w="12240">
                      <a:solidFill>
                        <a:srgbClr val="000000"/>
                      </a:solidFill>
                    </a:lnB>
                    <a:noFill/>
                  </a:tcPr>
                </a:tc>
                <a:extLst>
                  <a:ext uri="{0D108BD9-81ED-4DB2-BD59-A6C34878D82A}">
                    <a16:rowId xmlns:a16="http://schemas.microsoft.com/office/drawing/2014/main" val="10000"/>
                  </a:ext>
                </a:extLst>
              </a:tr>
              <a:tr h="351000">
                <a:tc>
                  <a:txBody>
                    <a:bodyPr/>
                    <a:lstStyle/>
                    <a:p>
                      <a:pPr>
                        <a:lnSpc>
                          <a:spcPct val="100000"/>
                        </a:lnSpc>
                      </a:pPr>
                      <a:r>
                        <a:rPr lang="en-US" sz="1400" b="0" strike="noStrike" spc="-1">
                          <a:solidFill>
                            <a:srgbClr val="000000"/>
                          </a:solidFill>
                          <a:latin typeface="Trebuchet MS"/>
                        </a:rPr>
                        <a:t>创建和设置 OpenCL 平台</a:t>
                      </a:r>
                      <a:endParaRPr lang="en-US" sz="14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nSpc>
                          <a:spcPct val="100000"/>
                        </a:lnSpc>
                      </a:pPr>
                      <a:r>
                        <a:rPr lang="en-US" sz="1400" b="0" strike="noStrike" spc="-1">
                          <a:solidFill>
                            <a:srgbClr val="000000"/>
                          </a:solidFill>
                          <a:latin typeface="Trebuchet MS"/>
                        </a:rPr>
                        <a:t>安装 OpenCL</a:t>
                      </a:r>
                      <a:endParaRPr lang="en-US" sz="1400" b="0" strike="noStrike" spc="-1">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01"/>
                  </a:ext>
                </a:extLst>
              </a:tr>
              <a:tr h="351000">
                <a:tc>
                  <a:txBody>
                    <a:bodyPr/>
                    <a:lstStyle/>
                    <a:p>
                      <a:pPr>
                        <a:lnSpc>
                          <a:spcPct val="100000"/>
                        </a:lnSpc>
                      </a:pPr>
                      <a:r>
                        <a:rPr lang="en-US" sz="1400" b="0" strike="noStrike" spc="-1">
                          <a:solidFill>
                            <a:srgbClr val="000000"/>
                          </a:solidFill>
                          <a:latin typeface="Trebuchet MS"/>
                        </a:rPr>
                        <a:t>概览 OpenCL</a:t>
                      </a:r>
                      <a:endParaRPr lang="en-US" sz="1400" b="0" strike="noStrike" spc="-1">
                        <a:latin typeface="Arial"/>
                      </a:endParaRPr>
                    </a:p>
                  </a:txBody>
                  <a:tcPr>
                    <a:lnT w="12240">
                      <a:solidFill>
                        <a:srgbClr val="000000"/>
                      </a:solidFill>
                    </a:lnT>
                    <a:lnB w="12240">
                      <a:solidFill>
                        <a:srgbClr val="000000"/>
                      </a:solidFill>
                    </a:lnB>
                    <a:noFill/>
                  </a:tcPr>
                </a:tc>
                <a:tc>
                  <a:txBody>
                    <a:bodyPr/>
                    <a:lstStyle/>
                    <a:p>
                      <a:pPr>
                        <a:lnSpc>
                          <a:spcPct val="100000"/>
                        </a:lnSpc>
                      </a:pPr>
                      <a:r>
                        <a:rPr lang="en-US" sz="1400" b="0" strike="noStrike" spc="-1">
                          <a:solidFill>
                            <a:srgbClr val="000000"/>
                          </a:solidFill>
                          <a:latin typeface="Trebuchet MS"/>
                        </a:rPr>
                        <a:t>运行平台信息命令（platform info command）</a:t>
                      </a:r>
                      <a:endParaRPr lang="en-US" sz="1400" b="0" strike="noStrike" spc="-1">
                        <a:latin typeface="Arial"/>
                      </a:endParaRPr>
                    </a:p>
                  </a:txBody>
                  <a:tcPr>
                    <a:lnT w="12240">
                      <a:solidFill>
                        <a:srgbClr val="000000"/>
                      </a:solidFill>
                    </a:lnT>
                    <a:lnB w="12240">
                      <a:solidFill>
                        <a:srgbClr val="000000"/>
                      </a:solidFill>
                    </a:lnB>
                    <a:noFill/>
                  </a:tcPr>
                </a:tc>
                <a:extLst>
                  <a:ext uri="{0D108BD9-81ED-4DB2-BD59-A6C34878D82A}">
                    <a16:rowId xmlns:a16="http://schemas.microsoft.com/office/drawing/2014/main" val="10002"/>
                  </a:ext>
                </a:extLst>
              </a:tr>
              <a:tr h="351000">
                <a:tc>
                  <a:txBody>
                    <a:bodyPr/>
                    <a:lstStyle/>
                    <a:p>
                      <a:pPr>
                        <a:lnSpc>
                          <a:spcPct val="100000"/>
                        </a:lnSpc>
                      </a:pPr>
                      <a:r>
                        <a:rPr lang="en-US" sz="1400" b="0" strike="noStrike" spc="-1" dirty="0">
                          <a:solidFill>
                            <a:srgbClr val="000000"/>
                          </a:solidFill>
                          <a:latin typeface="Trebuchet MS"/>
                        </a:rPr>
                        <a:t>OpenCL </a:t>
                      </a:r>
                      <a:r>
                        <a:rPr lang="en-US" sz="1400" b="0" strike="noStrike" spc="-1" dirty="0" err="1">
                          <a:solidFill>
                            <a:srgbClr val="000000"/>
                          </a:solidFill>
                          <a:latin typeface="Trebuchet MS"/>
                        </a:rPr>
                        <a:t>重要基本概念</a:t>
                      </a:r>
                      <a:endParaRPr lang="en-US" sz="1400" b="0" strike="noStrike" spc="-1" dirty="0">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nSpc>
                          <a:spcPct val="100000"/>
                        </a:lnSpc>
                      </a:pPr>
                      <a:r>
                        <a:rPr lang="en-US" sz="1400" b="0" strike="noStrike" spc="-1">
                          <a:solidFill>
                            <a:srgbClr val="000000"/>
                          </a:solidFill>
                          <a:latin typeface="Trebuchet MS"/>
                        </a:rPr>
                        <a:t>运行 Vadd 核函数（kernel）</a:t>
                      </a:r>
                      <a:endParaRPr lang="en-US" sz="1400" b="0" strike="noStrike" spc="-1">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03"/>
                  </a:ext>
                </a:extLst>
              </a:tr>
              <a:tr h="610200">
                <a:tc>
                  <a:txBody>
                    <a:bodyPr/>
                    <a:lstStyle/>
                    <a:p>
                      <a:pPr>
                        <a:lnSpc>
                          <a:spcPct val="100000"/>
                        </a:lnSpc>
                      </a:pPr>
                      <a:r>
                        <a:rPr lang="en-US" sz="1400" b="0" strike="noStrike" spc="-1" dirty="0" err="1">
                          <a:solidFill>
                            <a:srgbClr val="000000"/>
                          </a:solidFill>
                          <a:latin typeface="Trebuchet MS"/>
                        </a:rPr>
                        <a:t>概览</a:t>
                      </a:r>
                      <a:r>
                        <a:rPr lang="en-US" sz="1400" b="0" strike="noStrike" spc="-1" dirty="0">
                          <a:solidFill>
                            <a:srgbClr val="000000"/>
                          </a:solidFill>
                          <a:latin typeface="Trebuchet MS"/>
                        </a:rPr>
                        <a:t> OpenCL </a:t>
                      </a:r>
                      <a:r>
                        <a:rPr lang="en-US" sz="1400" b="0" strike="noStrike" spc="-1" dirty="0" err="1">
                          <a:solidFill>
                            <a:srgbClr val="000000"/>
                          </a:solidFill>
                          <a:latin typeface="Trebuchet MS"/>
                        </a:rPr>
                        <a:t>接口（APIs</a:t>
                      </a:r>
                      <a:r>
                        <a:rPr lang="en-US" sz="1400" b="0" strike="noStrike" spc="-1" dirty="0">
                          <a:solidFill>
                            <a:srgbClr val="000000"/>
                          </a:solidFill>
                          <a:latin typeface="Trebuchet MS"/>
                        </a:rPr>
                        <a:t>）</a:t>
                      </a:r>
                      <a:endParaRPr lang="en-US" sz="1400" b="0" strike="noStrike" spc="-1" dirty="0">
                        <a:latin typeface="Arial"/>
                      </a:endParaRPr>
                    </a:p>
                  </a:txBody>
                  <a:tcPr>
                    <a:lnT w="12240">
                      <a:solidFill>
                        <a:srgbClr val="000000"/>
                      </a:solidFill>
                    </a:lnT>
                    <a:lnB w="12240">
                      <a:solidFill>
                        <a:srgbClr val="000000"/>
                      </a:solidFill>
                    </a:lnB>
                    <a:noFill/>
                  </a:tcPr>
                </a:tc>
                <a:tc>
                  <a:txBody>
                    <a:bodyPr/>
                    <a:lstStyle/>
                    <a:p>
                      <a:pPr>
                        <a:lnSpc>
                          <a:spcPct val="100000"/>
                        </a:lnSpc>
                      </a:pPr>
                      <a:r>
                        <a:rPr lang="en-US" sz="1400" b="0" strike="noStrike" spc="-1">
                          <a:solidFill>
                            <a:srgbClr val="000000"/>
                          </a:solidFill>
                          <a:latin typeface="Trebuchet MS"/>
                        </a:rPr>
                        <a:t>链接（Chaining）多个 Vadd 核函数（kernels）</a:t>
                      </a:r>
                      <a:endParaRPr lang="en-US" sz="1400" b="0" strike="noStrike" spc="-1">
                        <a:latin typeface="Arial"/>
                      </a:endParaRPr>
                    </a:p>
                  </a:txBody>
                  <a:tcPr>
                    <a:lnT w="12240">
                      <a:solidFill>
                        <a:srgbClr val="000000"/>
                      </a:solidFill>
                    </a:lnT>
                    <a:lnB w="12240">
                      <a:solidFill>
                        <a:srgbClr val="000000"/>
                      </a:solidFill>
                    </a:lnB>
                    <a:noFill/>
                  </a:tcPr>
                </a:tc>
                <a:extLst>
                  <a:ext uri="{0D108BD9-81ED-4DB2-BD59-A6C34878D82A}">
                    <a16:rowId xmlns:a16="http://schemas.microsoft.com/office/drawing/2014/main" val="10004"/>
                  </a:ext>
                </a:extLst>
              </a:tr>
              <a:tr h="351000">
                <a:tc>
                  <a:txBody>
                    <a:bodyPr/>
                    <a:lstStyle/>
                    <a:p>
                      <a:pPr>
                        <a:lnSpc>
                          <a:spcPct val="100000"/>
                        </a:lnSpc>
                      </a:pPr>
                      <a:r>
                        <a:rPr lang="en-US" sz="1400" b="0" strike="noStrike" spc="-1" dirty="0" err="1">
                          <a:solidFill>
                            <a:srgbClr val="000000"/>
                          </a:solidFill>
                          <a:latin typeface="Trebuchet MS"/>
                        </a:rPr>
                        <a:t>宿主角度（hosts</a:t>
                      </a:r>
                      <a:r>
                        <a:rPr lang="en-US" sz="1400" b="0" strike="noStrike" spc="-1" dirty="0">
                          <a:solidFill>
                            <a:srgbClr val="000000"/>
                          </a:solidFill>
                          <a:latin typeface="Trebuchet MS"/>
                        </a:rPr>
                        <a:t> </a:t>
                      </a:r>
                      <a:r>
                        <a:rPr lang="en-US" sz="1400" b="0" strike="noStrike" spc="-1" dirty="0" err="1">
                          <a:solidFill>
                            <a:srgbClr val="000000"/>
                          </a:solidFill>
                          <a:latin typeface="Trebuchet MS"/>
                        </a:rPr>
                        <a:t>view）理解核函数（kernels</a:t>
                      </a:r>
                      <a:r>
                        <a:rPr lang="en-US" sz="1400" b="0" strike="noStrike" spc="-1" dirty="0">
                          <a:solidFill>
                            <a:srgbClr val="000000"/>
                          </a:solidFill>
                          <a:latin typeface="Trebuchet MS"/>
                        </a:rPr>
                        <a:t>）</a:t>
                      </a:r>
                      <a:endParaRPr lang="en-US" sz="1400" b="0" strike="noStrike" spc="-1" dirty="0">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nSpc>
                          <a:spcPct val="100000"/>
                        </a:lnSpc>
                      </a:pPr>
                      <a:r>
                        <a:rPr lang="en-US" sz="1400" b="0" strike="noStrike" spc="-1">
                          <a:solidFill>
                            <a:srgbClr val="000000"/>
                          </a:solidFill>
                          <a:latin typeface="Trebuchet MS"/>
                        </a:rPr>
                        <a:t>解决 D = A+B+C 问题</a:t>
                      </a:r>
                      <a:endParaRPr lang="en-US" sz="1400" b="0" strike="noStrike" spc="-1">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05"/>
                  </a:ext>
                </a:extLst>
              </a:tr>
              <a:tr h="351000">
                <a:tc>
                  <a:txBody>
                    <a:bodyPr/>
                    <a:lstStyle/>
                    <a:p>
                      <a:pPr>
                        <a:lnSpc>
                          <a:spcPct val="100000"/>
                        </a:lnSpc>
                      </a:pPr>
                      <a:r>
                        <a:rPr lang="en-US" sz="1400" b="0" strike="noStrike" spc="-1" dirty="0">
                          <a:solidFill>
                            <a:srgbClr val="000000"/>
                          </a:solidFill>
                          <a:latin typeface="Trebuchet MS"/>
                        </a:rPr>
                        <a:t>OpenCL </a:t>
                      </a:r>
                      <a:r>
                        <a:rPr lang="en-US" sz="1400" b="0" strike="noStrike" spc="-1" dirty="0" err="1">
                          <a:solidFill>
                            <a:srgbClr val="000000"/>
                          </a:solidFill>
                          <a:latin typeface="Trebuchet MS"/>
                        </a:rPr>
                        <a:t>核编程（kernel</a:t>
                      </a:r>
                      <a:r>
                        <a:rPr lang="en-US" sz="1400" b="0" strike="noStrike" spc="-1" dirty="0">
                          <a:solidFill>
                            <a:srgbClr val="000000"/>
                          </a:solidFill>
                          <a:latin typeface="Trebuchet MS"/>
                        </a:rPr>
                        <a:t> </a:t>
                      </a:r>
                      <a:r>
                        <a:rPr lang="en-US" sz="1400" b="0" strike="noStrike" spc="-1" dirty="0" err="1">
                          <a:solidFill>
                            <a:srgbClr val="000000"/>
                          </a:solidFill>
                          <a:latin typeface="Trebuchet MS"/>
                        </a:rPr>
                        <a:t>programming）导论</a:t>
                      </a:r>
                      <a:endParaRPr lang="en-US" sz="1400" b="0" strike="noStrike" spc="-1" dirty="0">
                        <a:latin typeface="Arial"/>
                      </a:endParaRPr>
                    </a:p>
                  </a:txBody>
                  <a:tcPr>
                    <a:lnT w="12240">
                      <a:solidFill>
                        <a:srgbClr val="000000"/>
                      </a:solidFill>
                    </a:lnT>
                    <a:lnB w="12240">
                      <a:solidFill>
                        <a:srgbClr val="000000"/>
                      </a:solidFill>
                    </a:lnB>
                    <a:noFill/>
                  </a:tcPr>
                </a:tc>
                <a:tc>
                  <a:txBody>
                    <a:bodyPr/>
                    <a:lstStyle/>
                    <a:p>
                      <a:pPr>
                        <a:lnSpc>
                          <a:spcPct val="100000"/>
                        </a:lnSpc>
                      </a:pPr>
                      <a:r>
                        <a:rPr lang="en-US" sz="1400" b="0" strike="noStrike" spc="-1">
                          <a:solidFill>
                            <a:srgbClr val="000000"/>
                          </a:solidFill>
                          <a:latin typeface="Trebuchet MS"/>
                        </a:rPr>
                        <a:t>矩阵乘法</a:t>
                      </a:r>
                      <a:endParaRPr lang="en-US" sz="1400" b="0" strike="noStrike" spc="-1">
                        <a:latin typeface="Arial"/>
                      </a:endParaRPr>
                    </a:p>
                  </a:txBody>
                  <a:tcPr>
                    <a:lnT w="12240">
                      <a:solidFill>
                        <a:srgbClr val="000000"/>
                      </a:solidFill>
                    </a:lnT>
                    <a:lnB w="12240">
                      <a:solidFill>
                        <a:srgbClr val="000000"/>
                      </a:solidFill>
                    </a:lnB>
                    <a:noFill/>
                  </a:tcPr>
                </a:tc>
                <a:extLst>
                  <a:ext uri="{0D108BD9-81ED-4DB2-BD59-A6C34878D82A}">
                    <a16:rowId xmlns:a16="http://schemas.microsoft.com/office/drawing/2014/main" val="10006"/>
                  </a:ext>
                </a:extLst>
              </a:tr>
              <a:tr h="351000">
                <a:tc>
                  <a:txBody>
                    <a:bodyPr/>
                    <a:lstStyle/>
                    <a:p>
                      <a:pPr>
                        <a:lnSpc>
                          <a:spcPct val="100000"/>
                        </a:lnSpc>
                      </a:pPr>
                      <a:r>
                        <a:rPr lang="en-US" sz="1400" b="0" strike="noStrike" spc="-1" dirty="0" err="1">
                          <a:solidFill>
                            <a:srgbClr val="000000"/>
                          </a:solidFill>
                          <a:latin typeface="Trebuchet MS"/>
                        </a:rPr>
                        <a:t>理解</a:t>
                      </a:r>
                      <a:r>
                        <a:rPr lang="en-US" sz="1400" b="0" strike="noStrike" spc="-1" dirty="0">
                          <a:solidFill>
                            <a:srgbClr val="000000"/>
                          </a:solidFill>
                          <a:latin typeface="Trebuchet MS"/>
                        </a:rPr>
                        <a:t> OpenCL </a:t>
                      </a:r>
                      <a:r>
                        <a:rPr lang="en-US" sz="1400" b="0" strike="noStrike" spc="-1" dirty="0" err="1">
                          <a:solidFill>
                            <a:srgbClr val="000000"/>
                          </a:solidFill>
                          <a:latin typeface="Trebuchet MS"/>
                        </a:rPr>
                        <a:t>内存层级（memory</a:t>
                      </a:r>
                      <a:r>
                        <a:rPr lang="en-US" sz="1400" b="0" strike="noStrike" spc="-1" dirty="0">
                          <a:solidFill>
                            <a:srgbClr val="000000"/>
                          </a:solidFill>
                          <a:latin typeface="Trebuchet MS"/>
                        </a:rPr>
                        <a:t> hierarchy）</a:t>
                      </a:r>
                      <a:endParaRPr lang="en-US" sz="1400" b="0" strike="noStrike" spc="-1" dirty="0">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nSpc>
                          <a:spcPct val="100000"/>
                        </a:lnSpc>
                      </a:pPr>
                      <a:r>
                        <a:rPr lang="en-US" sz="1400" b="0" strike="noStrike" spc="-1">
                          <a:solidFill>
                            <a:srgbClr val="000000"/>
                          </a:solidFill>
                          <a:latin typeface="Trebuchet MS"/>
                        </a:rPr>
                        <a:t>优化矩阵乘法</a:t>
                      </a:r>
                      <a:endParaRPr lang="en-US" sz="1400" b="0" strike="noStrike" spc="-1">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07"/>
                  </a:ext>
                </a:extLst>
              </a:tr>
              <a:tr h="351000">
                <a:tc>
                  <a:txBody>
                    <a:bodyPr/>
                    <a:lstStyle/>
                    <a:p>
                      <a:pPr>
                        <a:lnSpc>
                          <a:spcPct val="100000"/>
                        </a:lnSpc>
                      </a:pPr>
                      <a:r>
                        <a:rPr lang="en-US" sz="1400" b="0" strike="noStrike" spc="-1" dirty="0">
                          <a:solidFill>
                            <a:srgbClr val="000000"/>
                          </a:solidFill>
                          <a:latin typeface="Trebuchet MS"/>
                        </a:rPr>
                        <a:t>OpenCL </a:t>
                      </a:r>
                      <a:r>
                        <a:rPr lang="en-US" sz="1400" b="0" strike="noStrike" spc="-1" dirty="0" err="1">
                          <a:solidFill>
                            <a:srgbClr val="000000"/>
                          </a:solidFill>
                          <a:latin typeface="Trebuchet MS"/>
                        </a:rPr>
                        <a:t>中的同步（Synchronization</a:t>
                      </a:r>
                      <a:r>
                        <a:rPr lang="en-US" sz="1400" b="0" strike="noStrike" spc="-1" dirty="0">
                          <a:solidFill>
                            <a:srgbClr val="000000"/>
                          </a:solidFill>
                          <a:latin typeface="Trebuchet MS"/>
                        </a:rPr>
                        <a:t>）</a:t>
                      </a:r>
                      <a:endParaRPr lang="en-US" sz="1400" b="0" strike="noStrike" spc="-1" dirty="0">
                        <a:latin typeface="Arial"/>
                      </a:endParaRPr>
                    </a:p>
                  </a:txBody>
                  <a:tcPr>
                    <a:lnT w="12240">
                      <a:solidFill>
                        <a:srgbClr val="000000"/>
                      </a:solidFill>
                    </a:lnT>
                    <a:lnB w="12240">
                      <a:solidFill>
                        <a:srgbClr val="000000"/>
                      </a:solidFill>
                    </a:lnB>
                    <a:noFill/>
                  </a:tcPr>
                </a:tc>
                <a:tc>
                  <a:txBody>
                    <a:bodyPr/>
                    <a:lstStyle/>
                    <a:p>
                      <a:pPr>
                        <a:lnSpc>
                          <a:spcPct val="100000"/>
                        </a:lnSpc>
                      </a:pPr>
                      <a:r>
                        <a:rPr lang="en-US" sz="1400" b="0" strike="noStrike" spc="-1">
                          <a:solidFill>
                            <a:srgbClr val="000000"/>
                          </a:solidFill>
                          <a:latin typeface="Trebuchet MS"/>
                        </a:rPr>
                        <a:t>圆周率 π 计算程序</a:t>
                      </a:r>
                      <a:endParaRPr lang="en-US" sz="1400" b="0" strike="noStrike" spc="-1">
                        <a:latin typeface="Arial"/>
                      </a:endParaRPr>
                    </a:p>
                  </a:txBody>
                  <a:tcPr>
                    <a:lnT w="12240">
                      <a:solidFill>
                        <a:srgbClr val="000000"/>
                      </a:solidFill>
                    </a:lnT>
                    <a:lnB w="12240">
                      <a:solidFill>
                        <a:srgbClr val="000000"/>
                      </a:solidFill>
                    </a:lnB>
                    <a:noFill/>
                  </a:tcPr>
                </a:tc>
                <a:extLst>
                  <a:ext uri="{0D108BD9-81ED-4DB2-BD59-A6C34878D82A}">
                    <a16:rowId xmlns:a16="http://schemas.microsoft.com/office/drawing/2014/main" val="10008"/>
                  </a:ext>
                </a:extLst>
              </a:tr>
              <a:tr h="351000">
                <a:tc>
                  <a:txBody>
                    <a:bodyPr/>
                    <a:lstStyle/>
                    <a:p>
                      <a:pPr>
                        <a:lnSpc>
                          <a:spcPct val="100000"/>
                        </a:lnSpc>
                      </a:pPr>
                      <a:r>
                        <a:rPr lang="en-US" sz="1400" b="0" strike="noStrike" spc="-1" dirty="0">
                          <a:solidFill>
                            <a:srgbClr val="000000"/>
                          </a:solidFill>
                          <a:latin typeface="Trebuchet MS"/>
                        </a:rPr>
                        <a:t>OpenCL </a:t>
                      </a:r>
                      <a:r>
                        <a:rPr lang="en-US" sz="1400" b="0" strike="noStrike" spc="-1" dirty="0" err="1">
                          <a:solidFill>
                            <a:srgbClr val="000000"/>
                          </a:solidFill>
                          <a:latin typeface="Trebuchet MS"/>
                        </a:rPr>
                        <a:t>异构计算（Heterogeneous</a:t>
                      </a:r>
                      <a:r>
                        <a:rPr lang="en-US" sz="1400" b="0" strike="noStrike" spc="-1" dirty="0">
                          <a:solidFill>
                            <a:srgbClr val="000000"/>
                          </a:solidFill>
                          <a:latin typeface="Trebuchet MS"/>
                        </a:rPr>
                        <a:t> computing）</a:t>
                      </a:r>
                      <a:endParaRPr lang="en-US" sz="1400" b="0" strike="noStrike" spc="-1" dirty="0">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nSpc>
                          <a:spcPct val="100000"/>
                        </a:lnSpc>
                      </a:pPr>
                      <a:r>
                        <a:rPr lang="en-US" sz="1400" b="0" strike="noStrike" spc="-1">
                          <a:solidFill>
                            <a:srgbClr val="000000"/>
                          </a:solidFill>
                          <a:latin typeface="Trebuchet MS"/>
                        </a:rPr>
                        <a:t>在多个设备（devices）上运行核函数（kernel）</a:t>
                      </a:r>
                      <a:endParaRPr lang="en-US" sz="1400" b="0" strike="noStrike" spc="-1">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09"/>
                  </a:ext>
                </a:extLst>
              </a:tr>
              <a:tr h="351000">
                <a:tc>
                  <a:txBody>
                    <a:bodyPr/>
                    <a:lstStyle/>
                    <a:p>
                      <a:pPr>
                        <a:lnSpc>
                          <a:spcPct val="100000"/>
                        </a:lnSpc>
                      </a:pPr>
                      <a:r>
                        <a:rPr lang="en-US" altLang="zh-CN" sz="1400" b="0" strike="noStrike" spc="-1" dirty="0">
                          <a:solidFill>
                            <a:srgbClr val="000000"/>
                          </a:solidFill>
                          <a:latin typeface="Trebuchet MS"/>
                        </a:rPr>
                        <a:t>借 OpenCL </a:t>
                      </a:r>
                      <a:r>
                        <a:rPr lang="en-US" altLang="zh-CN" sz="1400" b="0" strike="noStrike" spc="-1" dirty="0" err="1">
                          <a:solidFill>
                            <a:srgbClr val="000000"/>
                          </a:solidFill>
                          <a:latin typeface="Trebuchet MS"/>
                        </a:rPr>
                        <a:t>开启</a:t>
                      </a:r>
                      <a:r>
                        <a:rPr lang="zh-CN" altLang="en-US" sz="1400" b="0" strike="noStrike" spc="-1" dirty="0">
                          <a:solidFill>
                            <a:srgbClr val="000000"/>
                          </a:solidFill>
                          <a:latin typeface="Trebuchet MS"/>
                        </a:rPr>
                        <a:t>可移植性</a:t>
                      </a:r>
                      <a:r>
                        <a:rPr lang="en-US" altLang="zh-CN" sz="1400" b="0" strike="noStrike" spc="-1" dirty="0">
                          <a:solidFill>
                            <a:srgbClr val="000000"/>
                          </a:solidFill>
                          <a:latin typeface="Trebuchet MS"/>
                        </a:rPr>
                        <a:t>（portable performance </a:t>
                      </a:r>
                      <a:r>
                        <a:rPr lang="zh-CN" altLang="en-US" sz="1400" b="0" strike="noStrike" spc="-1" dirty="0">
                          <a:solidFill>
                            <a:srgbClr val="000000"/>
                          </a:solidFill>
                          <a:latin typeface="Trebuchet MS"/>
                        </a:rPr>
                        <a:t>）</a:t>
                      </a:r>
                      <a:endParaRPr lang="en-US" sz="1400" b="0" strike="noStrike" spc="-1" dirty="0">
                        <a:latin typeface="Arial"/>
                      </a:endParaRPr>
                    </a:p>
                  </a:txBody>
                  <a:tcPr>
                    <a:lnT w="12240">
                      <a:solidFill>
                        <a:srgbClr val="000000"/>
                      </a:solidFill>
                    </a:lnT>
                    <a:lnB w="12240">
                      <a:solidFill>
                        <a:srgbClr val="000000"/>
                      </a:solidFill>
                    </a:lnB>
                    <a:noFill/>
                  </a:tcPr>
                </a:tc>
                <a:tc>
                  <a:txBody>
                    <a:bodyPr/>
                    <a:lstStyle/>
                    <a:p>
                      <a:pPr>
                        <a:lnSpc>
                          <a:spcPct val="100000"/>
                        </a:lnSpc>
                      </a:pPr>
                      <a:r>
                        <a:rPr lang="en-US" altLang="zh-CN" sz="1400" b="0" strike="noStrike" spc="-1" dirty="0" err="1">
                          <a:solidFill>
                            <a:srgbClr val="000000"/>
                          </a:solidFill>
                          <a:latin typeface="Trebuchet MS"/>
                        </a:rPr>
                        <a:t>为跨平台（cross-platform）优化矩阵乘法</a:t>
                      </a:r>
                      <a:endParaRPr lang="en-US" sz="1400" b="0" strike="noStrike" spc="-1" dirty="0">
                        <a:latin typeface="Arial"/>
                      </a:endParaRPr>
                    </a:p>
                  </a:txBody>
                  <a:tcPr>
                    <a:lnT w="12240">
                      <a:solidFill>
                        <a:srgbClr val="000000"/>
                      </a:solidFill>
                    </a:lnT>
                    <a:lnB w="12240">
                      <a:solidFill>
                        <a:srgbClr val="000000"/>
                      </a:solidFill>
                    </a:lnB>
                    <a:noFill/>
                  </a:tcPr>
                </a:tc>
                <a:extLst>
                  <a:ext uri="{0D108BD9-81ED-4DB2-BD59-A6C34878D82A}">
                    <a16:rowId xmlns:a16="http://schemas.microsoft.com/office/drawing/2014/main" val="10010"/>
                  </a:ext>
                </a:extLst>
              </a:tr>
              <a:tr h="35755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400" b="0" strike="noStrike" spc="-1" dirty="0" err="1">
                          <a:solidFill>
                            <a:srgbClr val="000000"/>
                          </a:solidFill>
                          <a:latin typeface="Trebuchet MS"/>
                        </a:rPr>
                        <a:t>优化</a:t>
                      </a:r>
                      <a:r>
                        <a:rPr lang="en-US" altLang="zh-CN" sz="1400" b="0" strike="noStrike" spc="-1" dirty="0">
                          <a:solidFill>
                            <a:srgbClr val="000000"/>
                          </a:solidFill>
                          <a:latin typeface="Trebuchet MS"/>
                        </a:rPr>
                        <a:t> OpenCL </a:t>
                      </a:r>
                      <a:r>
                        <a:rPr lang="en-US" altLang="zh-CN" sz="1400" b="0" strike="noStrike" spc="-1" dirty="0" err="1">
                          <a:solidFill>
                            <a:srgbClr val="000000"/>
                          </a:solidFill>
                          <a:latin typeface="Trebuchet MS"/>
                        </a:rPr>
                        <a:t>性能</a:t>
                      </a:r>
                      <a:endParaRPr lang="en-US" sz="1400" b="0" strike="noStrike" spc="-1" dirty="0">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400" b="0" strike="noStrike" spc="-1" dirty="0" err="1">
                          <a:solidFill>
                            <a:srgbClr val="000000"/>
                          </a:solidFill>
                          <a:latin typeface="Trebuchet MS"/>
                        </a:rPr>
                        <a:t>程序分析（Profile</a:t>
                      </a:r>
                      <a:r>
                        <a:rPr lang="en-US" altLang="zh-CN" sz="1400" b="0" strike="noStrike" spc="-1" dirty="0">
                          <a:solidFill>
                            <a:srgbClr val="000000"/>
                          </a:solidFill>
                          <a:latin typeface="Trebuchet MS"/>
                        </a:rPr>
                        <a:t> a program）</a:t>
                      </a:r>
                      <a:endParaRPr lang="en-US" sz="1400" b="0" strike="noStrike" spc="-1" dirty="0">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11"/>
                  </a:ext>
                </a:extLst>
              </a:tr>
              <a:tr h="351000">
                <a:tc>
                  <a:txBody>
                    <a:bodyPr/>
                    <a:lstStyle/>
                    <a:p>
                      <a:pPr>
                        <a:lnSpc>
                          <a:spcPct val="100000"/>
                        </a:lnSpc>
                      </a:pPr>
                      <a:r>
                        <a:rPr lang="en-US" sz="1400" b="0" strike="noStrike" spc="-1" dirty="0">
                          <a:solidFill>
                            <a:srgbClr val="000000"/>
                          </a:solidFill>
                          <a:latin typeface="Trebuchet MS"/>
                        </a:rPr>
                        <a:t>OpenCL </a:t>
                      </a:r>
                      <a:r>
                        <a:rPr lang="en-US" sz="1400" b="0" strike="noStrike" spc="-1" dirty="0" err="1">
                          <a:solidFill>
                            <a:srgbClr val="000000"/>
                          </a:solidFill>
                          <a:latin typeface="Trebuchet MS"/>
                        </a:rPr>
                        <a:t>开发调试</a:t>
                      </a:r>
                      <a:endParaRPr lang="en-US" sz="1400" b="0" strike="noStrike" spc="-1" dirty="0">
                        <a:latin typeface="Arial"/>
                      </a:endParaRPr>
                    </a:p>
                  </a:txBody>
                  <a:tcPr>
                    <a:lnT w="12240">
                      <a:solidFill>
                        <a:srgbClr val="000000"/>
                      </a:solidFill>
                    </a:lnT>
                    <a:lnB w="12240">
                      <a:solidFill>
                        <a:srgbClr val="000000"/>
                      </a:solidFill>
                    </a:lnB>
                    <a:noFill/>
                  </a:tcPr>
                </a:tc>
                <a:tc>
                  <a:txBody>
                    <a:bodyPr/>
                    <a:lstStyle/>
                    <a:p>
                      <a:endParaRPr lang="zh-CN"/>
                    </a:p>
                  </a:txBody>
                  <a:tcPr>
                    <a:lnT w="12240">
                      <a:solidFill>
                        <a:srgbClr val="000000"/>
                      </a:solidFill>
                    </a:lnT>
                    <a:lnB w="12240">
                      <a:solidFill>
                        <a:srgbClr val="000000"/>
                      </a:solidFill>
                    </a:lnB>
                    <a:noFill/>
                  </a:tcPr>
                </a:tc>
                <a:extLst>
                  <a:ext uri="{0D108BD9-81ED-4DB2-BD59-A6C34878D82A}">
                    <a16:rowId xmlns:a16="http://schemas.microsoft.com/office/drawing/2014/main" val="10012"/>
                  </a:ext>
                </a:extLst>
              </a:tr>
              <a:tr h="351000">
                <a:tc>
                  <a:txBody>
                    <a:bodyPr/>
                    <a:lstStyle/>
                    <a:p>
                      <a:pPr>
                        <a:lnSpc>
                          <a:spcPct val="100000"/>
                        </a:lnSpc>
                      </a:pPr>
                      <a:r>
                        <a:rPr lang="en-US" sz="1400" b="0" strike="noStrike" spc="-1" dirty="0">
                          <a:solidFill>
                            <a:srgbClr val="000000"/>
                          </a:solidFill>
                          <a:latin typeface="Trebuchet MS"/>
                        </a:rPr>
                        <a:t>将 CUDA </a:t>
                      </a:r>
                      <a:r>
                        <a:rPr lang="en-US" sz="1400" b="0" strike="noStrike" spc="-1" dirty="0" err="1">
                          <a:solidFill>
                            <a:srgbClr val="000000"/>
                          </a:solidFill>
                          <a:latin typeface="Trebuchet MS"/>
                        </a:rPr>
                        <a:t>代码移植到</a:t>
                      </a:r>
                      <a:r>
                        <a:rPr lang="en-US" sz="1400" b="0" strike="noStrike" spc="-1" dirty="0">
                          <a:solidFill>
                            <a:srgbClr val="000000"/>
                          </a:solidFill>
                          <a:latin typeface="Trebuchet MS"/>
                        </a:rPr>
                        <a:t> OpenCL</a:t>
                      </a:r>
                      <a:endParaRPr lang="en-US" sz="1400" b="0" strike="noStrike" spc="-1" dirty="0">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nSpc>
                          <a:spcPct val="100000"/>
                        </a:lnSpc>
                      </a:pPr>
                      <a:r>
                        <a:rPr lang="en-US" sz="1400" b="0" strike="noStrike" spc="-1">
                          <a:solidFill>
                            <a:srgbClr val="000000"/>
                          </a:solidFill>
                          <a:latin typeface="Trebuchet MS"/>
                        </a:rPr>
                        <a:t>移植 CUDA 代码到 OpenCL</a:t>
                      </a:r>
                      <a:endParaRPr lang="en-US" sz="1400" b="0" strike="noStrike" spc="-1">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13"/>
                  </a:ext>
                </a:extLst>
              </a:tr>
              <a:tr h="351000">
                <a:tc>
                  <a:txBody>
                    <a:bodyPr/>
                    <a:lstStyle/>
                    <a:p>
                      <a:pPr>
                        <a:lnSpc>
                          <a:spcPct val="100000"/>
                        </a:lnSpc>
                      </a:pPr>
                      <a:r>
                        <a:rPr lang="en-US" sz="1400" b="0" strike="noStrike" spc="-1">
                          <a:solidFill>
                            <a:srgbClr val="000000"/>
                          </a:solidFill>
                          <a:latin typeface="Trebuchet MS"/>
                        </a:rPr>
                        <a:t>附录</a:t>
                      </a:r>
                      <a:endParaRPr lang="en-US" sz="1400" b="0" strike="noStrike" spc="-1">
                        <a:latin typeface="Arial"/>
                      </a:endParaRPr>
                    </a:p>
                  </a:txBody>
                  <a:tcPr>
                    <a:lnT w="12240">
                      <a:solidFill>
                        <a:srgbClr val="000000"/>
                      </a:solidFill>
                    </a:lnT>
                    <a:lnB w="12240">
                      <a:solidFill>
                        <a:srgbClr val="000000"/>
                      </a:solidFill>
                    </a:lnB>
                    <a:noFill/>
                  </a:tcPr>
                </a:tc>
                <a:tc>
                  <a:txBody>
                    <a:bodyPr/>
                    <a:lstStyle/>
                    <a:p>
                      <a:endParaRPr lang="zh-CN" dirty="0"/>
                    </a:p>
                  </a:txBody>
                  <a:tcPr>
                    <a:lnT w="12240">
                      <a:solidFill>
                        <a:srgbClr val="000000"/>
                      </a:solidFill>
                    </a:lnT>
                    <a:lnB w="12240">
                      <a:solidFill>
                        <a:srgbClr val="000000"/>
                      </a:solidFill>
                    </a:lnB>
                    <a:noFill/>
                  </a:tcPr>
                </a:tc>
                <a:extLst>
                  <a:ext uri="{0D108BD9-81ED-4DB2-BD59-A6C34878D82A}">
                    <a16:rowId xmlns:a16="http://schemas.microsoft.com/office/drawing/2014/main" val="10014"/>
                  </a:ext>
                </a:extLst>
              </a:tr>
            </a:tbl>
          </a:graphicData>
        </a:graphic>
      </p:graphicFrame>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6"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3600" b="0" strike="noStrike" spc="-1">
                <a:solidFill>
                  <a:srgbClr val="000000"/>
                </a:solidFill>
                <a:latin typeface="Trebuchet MS"/>
              </a:rPr>
              <a:t>异构平台开发的工业标准</a:t>
            </a:r>
            <a:endParaRPr lang="en-US" sz="3600" b="0" strike="noStrike" spc="-1">
              <a:latin typeface="Arial"/>
            </a:endParaRPr>
          </a:p>
        </p:txBody>
      </p:sp>
      <p:sp>
        <p:nvSpPr>
          <p:cNvPr id="487" name="CustomShape 2"/>
          <p:cNvSpPr/>
          <p:nvPr/>
        </p:nvSpPr>
        <p:spPr>
          <a:xfrm>
            <a:off x="179640" y="5085360"/>
            <a:ext cx="8784360" cy="1497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62500" lnSpcReduction="20000"/>
          </a:bodyPr>
          <a:lstStyle/>
          <a:p>
            <a:pPr marL="343080" indent="-342360" algn="ctr">
              <a:lnSpc>
                <a:spcPct val="100000"/>
              </a:lnSpc>
              <a:spcBef>
                <a:spcPts val="921"/>
              </a:spcBef>
            </a:pPr>
            <a:r>
              <a:rPr lang="en-US" sz="4600" b="0" strike="noStrike" spc="-1" dirty="0">
                <a:solidFill>
                  <a:srgbClr val="403152"/>
                </a:solidFill>
                <a:latin typeface="Trebuchet MS"/>
                <a:ea typeface="Noto Sans CJK SC"/>
              </a:rPr>
              <a:t>OpenCL – </a:t>
            </a:r>
            <a:r>
              <a:rPr lang="en-US" sz="4600" b="0" strike="noStrike" spc="-1" dirty="0" err="1">
                <a:solidFill>
                  <a:srgbClr val="403152"/>
                </a:solidFill>
                <a:latin typeface="Trebuchet MS"/>
                <a:ea typeface="Noto Sans CJK SC"/>
              </a:rPr>
              <a:t>开放（Open）</a:t>
            </a:r>
            <a:r>
              <a:rPr lang="en-US" sz="4600" b="0" strike="noStrike" spc="-1" dirty="0" err="1">
                <a:solidFill>
                  <a:srgbClr val="403152"/>
                </a:solidFill>
                <a:latin typeface="Trebuchet MS"/>
              </a:rPr>
              <a:t>计算语言（Computing</a:t>
            </a:r>
            <a:r>
              <a:rPr lang="en-US" sz="4600" b="0" strike="noStrike" spc="-1" dirty="0">
                <a:solidFill>
                  <a:srgbClr val="403152"/>
                </a:solidFill>
                <a:latin typeface="Trebuchet MS"/>
              </a:rPr>
              <a:t> Language）</a:t>
            </a:r>
            <a:endParaRPr lang="en-US" sz="4600" b="0" strike="noStrike" spc="-1" dirty="0">
              <a:latin typeface="Arial"/>
            </a:endParaRPr>
          </a:p>
          <a:p>
            <a:pPr marL="343080" indent="-342360" algn="ctr">
              <a:lnSpc>
                <a:spcPct val="100000"/>
              </a:lnSpc>
              <a:spcBef>
                <a:spcPts val="641"/>
              </a:spcBef>
            </a:pPr>
            <a:br>
              <a:rPr dirty="0"/>
            </a:br>
            <a:r>
              <a:rPr lang="en-US" sz="3200" b="0" strike="noStrike" spc="-1" dirty="0" err="1">
                <a:solidFill>
                  <a:srgbClr val="000000"/>
                </a:solidFill>
                <a:latin typeface="Trebuchet MS"/>
                <a:ea typeface="Noto Sans CJK SC"/>
              </a:rPr>
              <a:t>针对异构并行计算的CPU，GPU</a:t>
            </a:r>
            <a:r>
              <a:rPr lang="en-US" sz="3200" b="0" strike="noStrike" spc="-1" dirty="0">
                <a:solidFill>
                  <a:srgbClr val="000000"/>
                </a:solidFill>
                <a:latin typeface="Trebuchet MS"/>
                <a:ea typeface="Noto Sans CJK SC"/>
              </a:rPr>
              <a:t> </a:t>
            </a:r>
            <a:r>
              <a:rPr lang="en-US" sz="3200" b="0" strike="noStrike" spc="-1" dirty="0" err="1">
                <a:solidFill>
                  <a:srgbClr val="000000"/>
                </a:solidFill>
                <a:latin typeface="Trebuchet MS"/>
                <a:ea typeface="Noto Sans CJK SC"/>
              </a:rPr>
              <a:t>等设备的可移植的并行计算的开放</a:t>
            </a:r>
            <a:r>
              <a:rPr lang="en-US" sz="3200" b="0" strike="noStrike" spc="-1" dirty="0" err="1">
                <a:solidFill>
                  <a:srgbClr val="000000"/>
                </a:solidFill>
                <a:latin typeface="Trebuchet MS"/>
              </a:rPr>
              <a:t>标准，免受专利限制</a:t>
            </a:r>
            <a:endParaRPr lang="en-US" sz="3200" b="0" strike="noStrike" spc="-1" dirty="0">
              <a:latin typeface="Arial"/>
            </a:endParaRPr>
          </a:p>
          <a:p>
            <a:pPr marL="343080" indent="-342360" algn="ctr">
              <a:lnSpc>
                <a:spcPct val="100000"/>
              </a:lnSpc>
              <a:spcBef>
                <a:spcPts val="641"/>
              </a:spcBef>
            </a:pPr>
            <a:endParaRPr lang="en-US" sz="3200" b="0" strike="noStrike" spc="-1" dirty="0">
              <a:latin typeface="Arial"/>
            </a:endParaRPr>
          </a:p>
        </p:txBody>
      </p:sp>
      <p:sp>
        <p:nvSpPr>
          <p:cNvPr id="488" name="CustomShape 3"/>
          <p:cNvSpPr/>
          <p:nvPr/>
        </p:nvSpPr>
        <p:spPr>
          <a:xfrm>
            <a:off x="3350880" y="1381680"/>
            <a:ext cx="4766400" cy="3617280"/>
          </a:xfrm>
          <a:prstGeom prst="ellipse">
            <a:avLst/>
          </a:prstGeom>
          <a:solidFill>
            <a:schemeClr val="accent2">
              <a:lumMod val="20000"/>
              <a:lumOff val="80000"/>
              <a:alpha val="39999"/>
            </a:schemeClr>
          </a:solidFill>
          <a:ln w="3240">
            <a:solidFill>
              <a:schemeClr val="tx1"/>
            </a:solidFill>
            <a:round/>
          </a:ln>
        </p:spPr>
        <p:style>
          <a:lnRef idx="0">
            <a:scrgbClr r="0" g="0" b="0"/>
          </a:lnRef>
          <a:fillRef idx="0">
            <a:scrgbClr r="0" g="0" b="0"/>
          </a:fillRef>
          <a:effectRef idx="0">
            <a:scrgbClr r="0" g="0" b="0"/>
          </a:effectRef>
          <a:fontRef idx="minor"/>
        </p:style>
      </p:sp>
      <p:sp>
        <p:nvSpPr>
          <p:cNvPr id="489" name="CustomShape 4"/>
          <p:cNvSpPr/>
          <p:nvPr/>
        </p:nvSpPr>
        <p:spPr>
          <a:xfrm>
            <a:off x="3003840" y="1228680"/>
            <a:ext cx="4768200" cy="3617280"/>
          </a:xfrm>
          <a:prstGeom prst="ellipse">
            <a:avLst/>
          </a:prstGeom>
          <a:solidFill>
            <a:schemeClr val="accent2">
              <a:lumMod val="20000"/>
              <a:lumOff val="80000"/>
              <a:alpha val="39999"/>
            </a:schemeClr>
          </a:solidFill>
          <a:ln w="3240">
            <a:solidFill>
              <a:schemeClr val="tx1"/>
            </a:solidFill>
            <a:round/>
          </a:ln>
        </p:spPr>
        <p:style>
          <a:lnRef idx="0">
            <a:scrgbClr r="0" g="0" b="0"/>
          </a:lnRef>
          <a:fillRef idx="0">
            <a:scrgbClr r="0" g="0" b="0"/>
          </a:fillRef>
          <a:effectRef idx="0">
            <a:scrgbClr r="0" g="0" b="0"/>
          </a:effectRef>
          <a:fontRef idx="minor"/>
        </p:style>
      </p:sp>
      <p:sp>
        <p:nvSpPr>
          <p:cNvPr id="490" name="CustomShape 5"/>
          <p:cNvSpPr/>
          <p:nvPr/>
        </p:nvSpPr>
        <p:spPr>
          <a:xfrm>
            <a:off x="1403640" y="1845000"/>
            <a:ext cx="2142360" cy="899280"/>
          </a:xfrm>
          <a:prstGeom prst="rect">
            <a:avLst/>
          </a:prstGeom>
          <a:noFill/>
          <a:ln w="3240">
            <a:noFill/>
          </a:ln>
        </p:spPr>
        <p:style>
          <a:lnRef idx="0">
            <a:scrgbClr r="0" g="0" b="0"/>
          </a:lnRef>
          <a:fillRef idx="0">
            <a:scrgbClr r="0" g="0" b="0"/>
          </a:fillRef>
          <a:effectRef idx="0">
            <a:scrgbClr r="0" g="0" b="0"/>
          </a:effectRef>
          <a:fontRef idx="minor"/>
        </p:style>
        <p:txBody>
          <a:bodyPr lIns="64440" tIns="32040" rIns="64440" bIns="32040"/>
          <a:lstStyle/>
          <a:p>
            <a:pPr algn="ctr">
              <a:lnSpc>
                <a:spcPct val="90000"/>
              </a:lnSpc>
            </a:pPr>
            <a:r>
              <a:rPr lang="en-US" sz="2200" b="1" strike="noStrike" spc="-1">
                <a:solidFill>
                  <a:srgbClr val="000000"/>
                </a:solidFill>
                <a:latin typeface="Trebuchet MS"/>
                <a:ea typeface="MS PGothic"/>
              </a:rPr>
              <a:t>CPUs</a:t>
            </a:r>
            <a:endParaRPr lang="en-US" sz="2200" b="0" strike="noStrike" spc="-1">
              <a:latin typeface="Arial"/>
            </a:endParaRPr>
          </a:p>
          <a:p>
            <a:pPr algn="ctr">
              <a:lnSpc>
                <a:spcPct val="90000"/>
              </a:lnSpc>
            </a:pPr>
            <a:r>
              <a:rPr lang="en-US" sz="1300" b="1" strike="noStrike" spc="-1">
                <a:solidFill>
                  <a:srgbClr val="000000"/>
                </a:solidFill>
                <a:latin typeface="Trebuchet MS"/>
                <a:ea typeface="MS PGothic"/>
              </a:rPr>
              <a:t>多核心驱动性能提升</a:t>
            </a:r>
            <a:endParaRPr lang="en-US" sz="1300" b="0" strike="noStrike" spc="-1">
              <a:latin typeface="Arial"/>
            </a:endParaRPr>
          </a:p>
        </p:txBody>
      </p:sp>
      <p:sp>
        <p:nvSpPr>
          <p:cNvPr id="491" name="CustomShape 6"/>
          <p:cNvSpPr/>
          <p:nvPr/>
        </p:nvSpPr>
        <p:spPr>
          <a:xfrm>
            <a:off x="5292000" y="1700640"/>
            <a:ext cx="2142360" cy="900000"/>
          </a:xfrm>
          <a:prstGeom prst="rect">
            <a:avLst/>
          </a:prstGeom>
          <a:noFill/>
          <a:ln w="3240">
            <a:noFill/>
          </a:ln>
        </p:spPr>
        <p:style>
          <a:lnRef idx="0">
            <a:scrgbClr r="0" g="0" b="0"/>
          </a:lnRef>
          <a:fillRef idx="0">
            <a:scrgbClr r="0" g="0" b="0"/>
          </a:fillRef>
          <a:effectRef idx="0">
            <a:scrgbClr r="0" g="0" b="0"/>
          </a:effectRef>
          <a:fontRef idx="minor"/>
        </p:style>
        <p:txBody>
          <a:bodyPr lIns="64440" tIns="32040" rIns="64440" bIns="32040"/>
          <a:lstStyle/>
          <a:p>
            <a:pPr algn="ctr">
              <a:lnSpc>
                <a:spcPct val="90000"/>
              </a:lnSpc>
            </a:pPr>
            <a:r>
              <a:rPr lang="en-US" sz="2200" b="1" strike="noStrike" spc="-1">
                <a:solidFill>
                  <a:srgbClr val="000000"/>
                </a:solidFill>
                <a:latin typeface="Trebuchet MS"/>
                <a:ea typeface="MS PGothic"/>
              </a:rPr>
              <a:t>GPUs</a:t>
            </a:r>
            <a:endParaRPr lang="en-US" sz="2200" b="0" strike="noStrike" spc="-1">
              <a:latin typeface="Arial"/>
            </a:endParaRPr>
          </a:p>
          <a:p>
            <a:pPr algn="ctr">
              <a:lnSpc>
                <a:spcPct val="90000"/>
              </a:lnSpc>
            </a:pPr>
            <a:r>
              <a:rPr lang="en-US" sz="1300" b="1" strike="noStrike" spc="-1">
                <a:solidFill>
                  <a:srgbClr val="000000"/>
                </a:solidFill>
                <a:latin typeface="Trebuchet MS"/>
                <a:ea typeface="MS PGothic"/>
              </a:rPr>
              <a:t>通用数据并行计算日益增加</a:t>
            </a:r>
            <a:endParaRPr lang="en-US" sz="1300" b="0" strike="noStrike" spc="-1">
              <a:latin typeface="Arial"/>
            </a:endParaRPr>
          </a:p>
        </p:txBody>
      </p:sp>
      <p:sp>
        <p:nvSpPr>
          <p:cNvPr id="492" name="CustomShape 7"/>
          <p:cNvSpPr/>
          <p:nvPr/>
        </p:nvSpPr>
        <p:spPr>
          <a:xfrm>
            <a:off x="5940000" y="3429000"/>
            <a:ext cx="1404360" cy="1229760"/>
          </a:xfrm>
          <a:prstGeom prst="rect">
            <a:avLst/>
          </a:prstGeom>
          <a:noFill/>
          <a:ln w="3240">
            <a:noFill/>
          </a:ln>
        </p:spPr>
        <p:style>
          <a:lnRef idx="0">
            <a:scrgbClr r="0" g="0" b="0"/>
          </a:lnRef>
          <a:fillRef idx="0">
            <a:scrgbClr r="0" g="0" b="0"/>
          </a:fillRef>
          <a:effectRef idx="0">
            <a:scrgbClr r="0" g="0" b="0"/>
          </a:effectRef>
          <a:fontRef idx="minor"/>
        </p:style>
        <p:txBody>
          <a:bodyPr lIns="64440" tIns="32040" rIns="64440" bIns="32040"/>
          <a:lstStyle/>
          <a:p>
            <a:pPr algn="ctr">
              <a:lnSpc>
                <a:spcPct val="90000"/>
              </a:lnSpc>
            </a:pPr>
            <a:r>
              <a:rPr lang="en-US" sz="1700" b="1" strike="noStrike" spc="-1">
                <a:solidFill>
                  <a:srgbClr val="000000"/>
                </a:solidFill>
                <a:latin typeface="Trebuchet MS"/>
                <a:ea typeface="MS PGothic"/>
              </a:rPr>
              <a:t>图形 API 和着色器语言</a:t>
            </a:r>
            <a:endParaRPr lang="en-US" sz="1700" b="0" strike="noStrike" spc="-1">
              <a:latin typeface="Arial"/>
            </a:endParaRPr>
          </a:p>
        </p:txBody>
      </p:sp>
      <p:sp>
        <p:nvSpPr>
          <p:cNvPr id="493" name="CustomShape 8"/>
          <p:cNvSpPr/>
          <p:nvPr/>
        </p:nvSpPr>
        <p:spPr>
          <a:xfrm>
            <a:off x="1547640" y="3573000"/>
            <a:ext cx="1670760" cy="1229760"/>
          </a:xfrm>
          <a:prstGeom prst="rect">
            <a:avLst/>
          </a:prstGeom>
          <a:noFill/>
          <a:ln w="3240">
            <a:noFill/>
          </a:ln>
        </p:spPr>
        <p:style>
          <a:lnRef idx="0">
            <a:scrgbClr r="0" g="0" b="0"/>
          </a:lnRef>
          <a:fillRef idx="0">
            <a:scrgbClr r="0" g="0" b="0"/>
          </a:fillRef>
          <a:effectRef idx="0">
            <a:scrgbClr r="0" g="0" b="0"/>
          </a:effectRef>
          <a:fontRef idx="minor"/>
        </p:style>
        <p:txBody>
          <a:bodyPr lIns="64440" tIns="32040" rIns="64440" bIns="32040"/>
          <a:lstStyle/>
          <a:p>
            <a:pPr algn="ctr">
              <a:lnSpc>
                <a:spcPct val="90000"/>
              </a:lnSpc>
            </a:pPr>
            <a:r>
              <a:rPr lang="en-US" sz="1700" b="1" strike="noStrike" spc="-1">
                <a:solidFill>
                  <a:srgbClr val="000000"/>
                </a:solidFill>
                <a:latin typeface="Trebuchet MS"/>
                <a:ea typeface="MS PGothic"/>
              </a:rPr>
              <a:t>多处理器编程 例：OpenMP</a:t>
            </a:r>
            <a:endParaRPr lang="en-US" sz="1700" b="0" strike="noStrike" spc="-1">
              <a:latin typeface="Arial"/>
            </a:endParaRPr>
          </a:p>
        </p:txBody>
      </p:sp>
      <p:sp>
        <p:nvSpPr>
          <p:cNvPr id="494" name="CustomShape 9"/>
          <p:cNvSpPr/>
          <p:nvPr/>
        </p:nvSpPr>
        <p:spPr>
          <a:xfrm>
            <a:off x="3661920" y="1970280"/>
            <a:ext cx="1604880" cy="530640"/>
          </a:xfrm>
          <a:prstGeom prst="rect">
            <a:avLst/>
          </a:prstGeom>
          <a:noFill/>
          <a:ln w="3240">
            <a:noFill/>
          </a:ln>
        </p:spPr>
        <p:style>
          <a:lnRef idx="0">
            <a:scrgbClr r="0" g="0" b="0"/>
          </a:lnRef>
          <a:fillRef idx="0">
            <a:scrgbClr r="0" g="0" b="0"/>
          </a:fillRef>
          <a:effectRef idx="0">
            <a:scrgbClr r="0" g="0" b="0"/>
          </a:effectRef>
          <a:fontRef idx="minor"/>
        </p:style>
        <p:txBody>
          <a:bodyPr wrap="none" lIns="64440" tIns="32040" rIns="64440" bIns="32040"/>
          <a:lstStyle/>
          <a:p>
            <a:pPr algn="ctr">
              <a:lnSpc>
                <a:spcPct val="90000"/>
              </a:lnSpc>
            </a:pPr>
            <a:r>
              <a:rPr lang="en-US" sz="1800" b="0" strike="noStrike" spc="-1">
                <a:solidFill>
                  <a:srgbClr val="000000"/>
                </a:solidFill>
                <a:latin typeface="Arial"/>
              </a:rPr>
              <a:t>新兴交叉领域</a:t>
            </a:r>
            <a:endParaRPr lang="en-US" sz="1800" b="0" strike="noStrike" spc="-1">
              <a:latin typeface="Arial"/>
            </a:endParaRPr>
          </a:p>
        </p:txBody>
      </p:sp>
      <p:sp>
        <p:nvSpPr>
          <p:cNvPr id="495" name="CustomShape 10"/>
          <p:cNvSpPr/>
          <p:nvPr/>
        </p:nvSpPr>
        <p:spPr>
          <a:xfrm>
            <a:off x="3304080" y="3645000"/>
            <a:ext cx="2324160" cy="612720"/>
          </a:xfrm>
          <a:prstGeom prst="rect">
            <a:avLst/>
          </a:prstGeom>
          <a:noFill/>
          <a:ln w="3240">
            <a:noFill/>
          </a:ln>
        </p:spPr>
        <p:style>
          <a:lnRef idx="0">
            <a:scrgbClr r="0" g="0" b="0"/>
          </a:lnRef>
          <a:fillRef idx="0">
            <a:scrgbClr r="0" g="0" b="0"/>
          </a:fillRef>
          <a:effectRef idx="0">
            <a:scrgbClr r="0" g="0" b="0"/>
          </a:effectRef>
          <a:fontRef idx="minor"/>
        </p:style>
        <p:txBody>
          <a:bodyPr wrap="none" lIns="64440" tIns="32040" rIns="64440" bIns="32040"/>
          <a:lstStyle/>
          <a:p>
            <a:pPr algn="ctr">
              <a:lnSpc>
                <a:spcPct val="90000"/>
              </a:lnSpc>
            </a:pPr>
            <a:r>
              <a:rPr lang="en-US" sz="1800" b="0" strike="noStrike" spc="-1">
                <a:solidFill>
                  <a:srgbClr val="000000"/>
                </a:solidFill>
                <a:latin typeface="Arial"/>
              </a:rPr>
              <a:t>异构计算</a:t>
            </a:r>
            <a:endParaRPr lang="en-US" sz="1800" b="0" strike="noStrike" spc="-1">
              <a:latin typeface="Arial"/>
            </a:endParaRPr>
          </a:p>
        </p:txBody>
      </p:sp>
      <p:pic>
        <p:nvPicPr>
          <p:cNvPr id="496" name="Picture 16"/>
          <p:cNvPicPr/>
          <p:nvPr/>
        </p:nvPicPr>
        <p:blipFill>
          <a:blip r:embed="rId2"/>
          <a:stretch/>
        </p:blipFill>
        <p:spPr>
          <a:xfrm>
            <a:off x="3627360" y="2493000"/>
            <a:ext cx="1726560" cy="1193760"/>
          </a:xfrm>
          <a:prstGeom prst="rect">
            <a:avLst/>
          </a:prstGeom>
          <a:ln w="9360">
            <a:noFill/>
          </a:ln>
        </p:spPr>
      </p:pic>
      <p:sp>
        <p:nvSpPr>
          <p:cNvPr id="497" name="CustomShape 11"/>
          <p:cNvSpPr/>
          <p:nvPr/>
        </p:nvSpPr>
        <p:spPr>
          <a:xfrm>
            <a:off x="402840" y="2676600"/>
            <a:ext cx="3268080" cy="847440"/>
          </a:xfrm>
          <a:prstGeom prst="rightArrow">
            <a:avLst>
              <a:gd name="adj1" fmla="val 50000"/>
              <a:gd name="adj2" fmla="val 80304"/>
            </a:avLst>
          </a:prstGeom>
          <a:solidFill>
            <a:schemeClr val="accent5"/>
          </a:solidFill>
          <a:ln w="3240">
            <a:noFill/>
          </a:ln>
        </p:spPr>
        <p:style>
          <a:lnRef idx="0">
            <a:scrgbClr r="0" g="0" b="0"/>
          </a:lnRef>
          <a:fillRef idx="0">
            <a:scrgbClr r="0" g="0" b="0"/>
          </a:fillRef>
          <a:effectRef idx="0">
            <a:scrgbClr r="0" g="0" b="0"/>
          </a:effectRef>
          <a:fontRef idx="minor"/>
        </p:style>
      </p:sp>
      <p:sp>
        <p:nvSpPr>
          <p:cNvPr id="498" name="CustomShape 12"/>
          <p:cNvSpPr/>
          <p:nvPr/>
        </p:nvSpPr>
        <p:spPr>
          <a:xfrm flipH="1">
            <a:off x="5279040" y="2676600"/>
            <a:ext cx="3266280" cy="847440"/>
          </a:xfrm>
          <a:prstGeom prst="rightArrow">
            <a:avLst>
              <a:gd name="adj1" fmla="val 50000"/>
              <a:gd name="adj2" fmla="val 80265"/>
            </a:avLst>
          </a:prstGeom>
          <a:solidFill>
            <a:schemeClr val="accent5"/>
          </a:solidFill>
          <a:ln w="3240">
            <a:noFill/>
          </a:ln>
        </p:spPr>
        <p:style>
          <a:lnRef idx="0">
            <a:scrgbClr r="0" g="0" b="0"/>
          </a:lnRef>
          <a:fillRef idx="0">
            <a:scrgbClr r="0" g="0" b="0"/>
          </a:fillRef>
          <a:effectRef idx="0">
            <a:scrgbClr r="0" g="0" b="0"/>
          </a:effectRef>
          <a:fontRef idx="minor"/>
        </p:style>
      </p:sp>
      <p:sp>
        <p:nvSpPr>
          <p:cNvPr id="15" name="CustomShape 4">
            <a:extLst>
              <a:ext uri="{FF2B5EF4-FFF2-40B4-BE49-F238E27FC236}">
                <a16:creationId xmlns:a16="http://schemas.microsoft.com/office/drawing/2014/main" id="{5D259A1B-D361-45F9-90F9-A84E5293A150}"/>
              </a:ext>
            </a:extLst>
          </p:cNvPr>
          <p:cNvSpPr/>
          <p:nvPr/>
        </p:nvSpPr>
        <p:spPr>
          <a:xfrm>
            <a:off x="6716811" y="6587880"/>
            <a:ext cx="1850469" cy="253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10000"/>
          </a:bodyPr>
          <a:lstStyle/>
          <a:p>
            <a:pPr>
              <a:lnSpc>
                <a:spcPct val="100000"/>
              </a:lnSpc>
              <a:spcBef>
                <a:spcPts val="241"/>
              </a:spcBef>
            </a:pPr>
            <a:r>
              <a:rPr lang="en-US" sz="1200" b="0" strike="noStrike" spc="-1" dirty="0" err="1">
                <a:solidFill>
                  <a:srgbClr val="000000"/>
                </a:solidFill>
                <a:latin typeface="Trebuchet MS"/>
                <a:ea typeface="DejaVu Sans"/>
              </a:rPr>
              <a:t>第三方名称是其公司所有</a:t>
            </a:r>
            <a:r>
              <a:rPr lang="zh-CN" altLang="en-US" sz="1200" b="0" strike="noStrike" spc="-1" dirty="0">
                <a:solidFill>
                  <a:srgbClr val="000000"/>
                </a:solidFill>
                <a:latin typeface="Trebuchet MS"/>
                <a:ea typeface="DejaVu Sans"/>
              </a:rPr>
              <a:t>财产</a:t>
            </a:r>
            <a:endParaRPr lang="en-US" sz="12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 name="CustomShape 1"/>
          <p:cNvSpPr/>
          <p:nvPr/>
        </p:nvSpPr>
        <p:spPr>
          <a:xfrm>
            <a:off x="467640" y="0"/>
            <a:ext cx="8228880" cy="907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3600" b="0" strike="noStrike" spc="-1">
                <a:solidFill>
                  <a:srgbClr val="000000"/>
                </a:solidFill>
                <a:latin typeface="Trebuchet MS"/>
              </a:rPr>
              <a:t>OpenCL 的起源</a:t>
            </a:r>
            <a:endParaRPr lang="en-US" sz="3600" b="0" strike="noStrike" spc="-1">
              <a:latin typeface="Arial"/>
            </a:endParaRPr>
          </a:p>
        </p:txBody>
      </p:sp>
      <p:sp>
        <p:nvSpPr>
          <p:cNvPr id="500" name="CustomShape 2"/>
          <p:cNvSpPr/>
          <p:nvPr/>
        </p:nvSpPr>
        <p:spPr>
          <a:xfrm>
            <a:off x="-36360" y="1082880"/>
            <a:ext cx="863280" cy="820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000" b="1" strike="noStrike" spc="-1">
                <a:solidFill>
                  <a:srgbClr val="1F497D"/>
                </a:solidFill>
                <a:latin typeface="Trebuchet MS"/>
                <a:ea typeface="DejaVu Sans"/>
              </a:rPr>
              <a:t>AMD</a:t>
            </a:r>
            <a:endParaRPr lang="en-US" sz="2000" b="0" strike="noStrike" spc="-1">
              <a:latin typeface="Arial"/>
            </a:endParaRPr>
          </a:p>
        </p:txBody>
      </p:sp>
      <p:sp>
        <p:nvSpPr>
          <p:cNvPr id="501" name="CustomShape 3"/>
          <p:cNvSpPr/>
          <p:nvPr/>
        </p:nvSpPr>
        <p:spPr>
          <a:xfrm>
            <a:off x="-36360" y="1685880"/>
            <a:ext cx="863280" cy="455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000" b="1" strike="noStrike" spc="-1">
                <a:solidFill>
                  <a:srgbClr val="1F497D"/>
                </a:solidFill>
                <a:latin typeface="Trebuchet MS"/>
                <a:ea typeface="DejaVu Sans"/>
              </a:rPr>
              <a:t>ATI</a:t>
            </a:r>
            <a:endParaRPr lang="en-US" sz="2000" b="0" strike="noStrike" spc="-1">
              <a:latin typeface="Arial"/>
            </a:endParaRPr>
          </a:p>
        </p:txBody>
      </p:sp>
      <p:sp>
        <p:nvSpPr>
          <p:cNvPr id="502" name="CustomShape 4"/>
          <p:cNvSpPr/>
          <p:nvPr/>
        </p:nvSpPr>
        <p:spPr>
          <a:xfrm>
            <a:off x="-36360" y="2946240"/>
            <a:ext cx="1151280" cy="820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600" b="1" strike="noStrike" spc="-1">
                <a:solidFill>
                  <a:srgbClr val="1F497D"/>
                </a:solidFill>
                <a:latin typeface="Trebuchet MS"/>
                <a:ea typeface="DejaVu Sans"/>
              </a:rPr>
              <a:t>NVIDIA</a:t>
            </a:r>
            <a:endParaRPr lang="en-US" sz="1600" b="0" strike="noStrike" spc="-1">
              <a:latin typeface="Arial"/>
            </a:endParaRPr>
          </a:p>
        </p:txBody>
      </p:sp>
      <p:sp>
        <p:nvSpPr>
          <p:cNvPr id="503" name="CustomShape 5"/>
          <p:cNvSpPr/>
          <p:nvPr/>
        </p:nvSpPr>
        <p:spPr>
          <a:xfrm>
            <a:off x="-36360" y="4528800"/>
            <a:ext cx="863280" cy="820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000" b="1" strike="noStrike" spc="-1">
                <a:solidFill>
                  <a:srgbClr val="1F497D"/>
                </a:solidFill>
                <a:latin typeface="Trebuchet MS"/>
                <a:ea typeface="DejaVu Sans"/>
              </a:rPr>
              <a:t>Intel</a:t>
            </a:r>
            <a:endParaRPr lang="en-US" sz="2000" b="0" strike="noStrike" spc="-1">
              <a:latin typeface="Arial"/>
            </a:endParaRPr>
          </a:p>
        </p:txBody>
      </p:sp>
      <p:sp>
        <p:nvSpPr>
          <p:cNvPr id="504" name="CustomShape 6"/>
          <p:cNvSpPr/>
          <p:nvPr/>
        </p:nvSpPr>
        <p:spPr>
          <a:xfrm>
            <a:off x="-36360" y="5877360"/>
            <a:ext cx="1007280" cy="820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000" b="1" strike="noStrike" spc="-1">
                <a:solidFill>
                  <a:srgbClr val="1F497D"/>
                </a:solidFill>
                <a:latin typeface="Trebuchet MS"/>
                <a:ea typeface="DejaVu Sans"/>
              </a:rPr>
              <a:t>Apple</a:t>
            </a:r>
            <a:endParaRPr lang="en-US" sz="2000" b="0" strike="noStrike" spc="-1">
              <a:latin typeface="Arial"/>
            </a:endParaRPr>
          </a:p>
        </p:txBody>
      </p:sp>
      <p:sp>
        <p:nvSpPr>
          <p:cNvPr id="505" name="CustomShape 7"/>
          <p:cNvSpPr/>
          <p:nvPr/>
        </p:nvSpPr>
        <p:spPr>
          <a:xfrm>
            <a:off x="1341000" y="1224000"/>
            <a:ext cx="1871640" cy="1460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500" b="0" strike="noStrike" spc="-1">
                <a:solidFill>
                  <a:srgbClr val="000000"/>
                </a:solidFill>
                <a:latin typeface="Trebuchet MS"/>
                <a:ea typeface="DejaVu Sans"/>
              </a:rPr>
              <a:t>两家公司合并后需要对产品的通用支持</a:t>
            </a:r>
            <a:endParaRPr lang="en-US" sz="1500" b="0" strike="noStrike" spc="-1">
              <a:latin typeface="Arial"/>
            </a:endParaRPr>
          </a:p>
        </p:txBody>
      </p:sp>
      <p:sp>
        <p:nvSpPr>
          <p:cNvPr id="506" name="Line 8"/>
          <p:cNvSpPr/>
          <p:nvPr/>
        </p:nvSpPr>
        <p:spPr>
          <a:xfrm>
            <a:off x="827280" y="1313640"/>
            <a:ext cx="513720" cy="371880"/>
          </a:xfrm>
          <a:prstGeom prst="line">
            <a:avLst/>
          </a:prstGeom>
          <a:ln w="38160">
            <a:solidFill>
              <a:srgbClr val="4A7EBB"/>
            </a:solidFill>
            <a:round/>
          </a:ln>
        </p:spPr>
        <p:style>
          <a:lnRef idx="1">
            <a:schemeClr val="accent1"/>
          </a:lnRef>
          <a:fillRef idx="0">
            <a:schemeClr val="accent1"/>
          </a:fillRef>
          <a:effectRef idx="0">
            <a:schemeClr val="accent1"/>
          </a:effectRef>
          <a:fontRef idx="minor"/>
        </p:style>
      </p:sp>
      <p:sp>
        <p:nvSpPr>
          <p:cNvPr id="507" name="Line 9"/>
          <p:cNvSpPr/>
          <p:nvPr/>
        </p:nvSpPr>
        <p:spPr>
          <a:xfrm flipV="1">
            <a:off x="827280" y="1685520"/>
            <a:ext cx="513720" cy="231120"/>
          </a:xfrm>
          <a:prstGeom prst="line">
            <a:avLst/>
          </a:prstGeom>
          <a:ln w="38160">
            <a:solidFill>
              <a:srgbClr val="4A7EBB"/>
            </a:solidFill>
            <a:round/>
          </a:ln>
        </p:spPr>
        <p:style>
          <a:lnRef idx="1">
            <a:schemeClr val="accent1"/>
          </a:lnRef>
          <a:fillRef idx="0">
            <a:schemeClr val="accent1"/>
          </a:fillRef>
          <a:effectRef idx="0">
            <a:schemeClr val="accent1"/>
          </a:effectRef>
          <a:fontRef idx="minor"/>
        </p:style>
      </p:sp>
      <p:sp>
        <p:nvSpPr>
          <p:cNvPr id="508" name="CustomShape 10"/>
          <p:cNvSpPr/>
          <p:nvPr/>
        </p:nvSpPr>
        <p:spPr>
          <a:xfrm>
            <a:off x="1312200" y="2576880"/>
            <a:ext cx="1820160" cy="1460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altLang="zh-CN" sz="1500" b="0" strike="noStrike" spc="-1" dirty="0">
                <a:latin typeface="Arial"/>
              </a:rPr>
              <a:t>GPU </a:t>
            </a:r>
            <a:r>
              <a:rPr lang="zh-CN" altLang="en-US" sz="1500" b="0" strike="noStrike" spc="-1" dirty="0">
                <a:latin typeface="Arial"/>
              </a:rPr>
              <a:t>厂商想要抢占</a:t>
            </a:r>
            <a:r>
              <a:rPr lang="en-US" altLang="zh-CN" sz="1500" b="0" strike="noStrike" spc="-1" dirty="0">
                <a:latin typeface="Arial"/>
              </a:rPr>
              <a:t>CPU </a:t>
            </a:r>
            <a:r>
              <a:rPr lang="zh-CN" altLang="en-US" sz="1500" b="0" strike="noStrike" spc="-1" dirty="0">
                <a:latin typeface="Arial"/>
              </a:rPr>
              <a:t>市场</a:t>
            </a:r>
            <a:endParaRPr lang="en-US" sz="1500" b="0" strike="noStrike" spc="-1" dirty="0">
              <a:latin typeface="Arial"/>
            </a:endParaRPr>
          </a:p>
        </p:txBody>
      </p:sp>
      <p:sp>
        <p:nvSpPr>
          <p:cNvPr id="509" name="Line 11"/>
          <p:cNvSpPr/>
          <p:nvPr/>
        </p:nvSpPr>
        <p:spPr>
          <a:xfrm>
            <a:off x="826920" y="3177360"/>
            <a:ext cx="484920" cy="0"/>
          </a:xfrm>
          <a:prstGeom prst="line">
            <a:avLst/>
          </a:prstGeom>
          <a:ln w="38160">
            <a:solidFill>
              <a:srgbClr val="4A7EBB"/>
            </a:solidFill>
            <a:round/>
          </a:ln>
        </p:spPr>
        <p:style>
          <a:lnRef idx="1">
            <a:schemeClr val="accent1"/>
          </a:lnRef>
          <a:fillRef idx="0">
            <a:schemeClr val="accent1"/>
          </a:fillRef>
          <a:effectRef idx="0">
            <a:schemeClr val="accent1"/>
          </a:effectRef>
          <a:fontRef idx="minor"/>
        </p:style>
      </p:sp>
      <p:sp>
        <p:nvSpPr>
          <p:cNvPr id="510" name="CustomShape 12"/>
          <p:cNvSpPr/>
          <p:nvPr/>
        </p:nvSpPr>
        <p:spPr>
          <a:xfrm>
            <a:off x="1341000" y="4159440"/>
            <a:ext cx="1871640" cy="1187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500" strike="noStrike" spc="-1" dirty="0">
                <a:solidFill>
                  <a:srgbClr val="000000"/>
                </a:solidFill>
                <a:latin typeface="Trebuchet MS"/>
                <a:ea typeface="DejaVu Sans"/>
              </a:rPr>
              <a:t>CPU </a:t>
            </a:r>
            <a:r>
              <a:rPr lang="zh-CN" altLang="en-US" sz="1500" strike="noStrike" spc="-1" dirty="0">
                <a:solidFill>
                  <a:srgbClr val="000000"/>
                </a:solidFill>
                <a:latin typeface="Trebuchet MS"/>
                <a:ea typeface="DejaVu Sans"/>
              </a:rPr>
              <a:t>厂商想要抢占 </a:t>
            </a:r>
            <a:r>
              <a:rPr lang="en-US" altLang="zh-CN" sz="1500" strike="noStrike" spc="-1" dirty="0">
                <a:solidFill>
                  <a:srgbClr val="000000"/>
                </a:solidFill>
                <a:latin typeface="Trebuchet MS"/>
                <a:ea typeface="DejaVu Sans"/>
              </a:rPr>
              <a:t>GPU </a:t>
            </a:r>
            <a:r>
              <a:rPr lang="zh-CN" altLang="en-US" sz="1500" strike="noStrike" spc="-1" dirty="0">
                <a:solidFill>
                  <a:srgbClr val="000000"/>
                </a:solidFill>
                <a:latin typeface="Trebuchet MS"/>
                <a:ea typeface="DejaVu Sans"/>
              </a:rPr>
              <a:t>市场</a:t>
            </a:r>
            <a:endParaRPr lang="en-US" sz="1500" strike="noStrike" spc="-1" dirty="0">
              <a:latin typeface="Arial"/>
            </a:endParaRPr>
          </a:p>
        </p:txBody>
      </p:sp>
      <p:sp>
        <p:nvSpPr>
          <p:cNvPr id="511" name="Line 13"/>
          <p:cNvSpPr/>
          <p:nvPr/>
        </p:nvSpPr>
        <p:spPr>
          <a:xfrm>
            <a:off x="827280" y="4759560"/>
            <a:ext cx="513720" cy="360"/>
          </a:xfrm>
          <a:prstGeom prst="line">
            <a:avLst/>
          </a:prstGeom>
          <a:ln w="38160">
            <a:solidFill>
              <a:srgbClr val="4A7EBB"/>
            </a:solidFill>
            <a:round/>
          </a:ln>
        </p:spPr>
        <p:style>
          <a:lnRef idx="1">
            <a:schemeClr val="accent1"/>
          </a:lnRef>
          <a:fillRef idx="0">
            <a:schemeClr val="accent1"/>
          </a:fillRef>
          <a:effectRef idx="0">
            <a:schemeClr val="accent1"/>
          </a:effectRef>
          <a:fontRef idx="minor"/>
        </p:style>
      </p:sp>
      <p:sp>
        <p:nvSpPr>
          <p:cNvPr id="512" name="CustomShape 14"/>
          <p:cNvSpPr/>
          <p:nvPr/>
        </p:nvSpPr>
        <p:spPr>
          <a:xfrm>
            <a:off x="1323360" y="5508000"/>
            <a:ext cx="1936440" cy="1187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z="1500" b="0" strike="noStrike" spc="-1" dirty="0">
                <a:solidFill>
                  <a:srgbClr val="000000"/>
                </a:solidFill>
                <a:latin typeface="Trebuchet MS"/>
                <a:ea typeface="DejaVu Sans"/>
              </a:rPr>
              <a:t>厌倦了对不同的众核设备和 </a:t>
            </a:r>
            <a:r>
              <a:rPr lang="en-US" altLang="zh-CN" sz="1500" b="0" strike="noStrike" spc="-1" dirty="0">
                <a:solidFill>
                  <a:srgbClr val="000000"/>
                </a:solidFill>
                <a:latin typeface="Trebuchet MS"/>
                <a:ea typeface="DejaVu Sans"/>
              </a:rPr>
              <a:t>GPU </a:t>
            </a:r>
            <a:r>
              <a:rPr lang="zh-CN" altLang="en-US" sz="1500" b="0" strike="noStrike" spc="-1" dirty="0">
                <a:solidFill>
                  <a:srgbClr val="000000"/>
                </a:solidFill>
                <a:latin typeface="Trebuchet MS"/>
                <a:ea typeface="DejaVu Sans"/>
              </a:rPr>
              <a:t>等重复开发，推动厂商们标准化</a:t>
            </a:r>
            <a:endParaRPr lang="en-US" sz="1500" b="0" strike="noStrike" spc="-1" dirty="0">
              <a:latin typeface="Arial"/>
            </a:endParaRPr>
          </a:p>
        </p:txBody>
      </p:sp>
      <p:sp>
        <p:nvSpPr>
          <p:cNvPr id="513" name="Line 15"/>
          <p:cNvSpPr/>
          <p:nvPr/>
        </p:nvSpPr>
        <p:spPr>
          <a:xfrm>
            <a:off x="971280" y="6107760"/>
            <a:ext cx="352080" cy="360"/>
          </a:xfrm>
          <a:prstGeom prst="line">
            <a:avLst/>
          </a:prstGeom>
          <a:ln w="38160">
            <a:solidFill>
              <a:srgbClr val="4A7EBB"/>
            </a:solidFill>
            <a:round/>
          </a:ln>
        </p:spPr>
        <p:style>
          <a:lnRef idx="1">
            <a:schemeClr val="accent1"/>
          </a:lnRef>
          <a:fillRef idx="0">
            <a:schemeClr val="accent1"/>
          </a:fillRef>
          <a:effectRef idx="0">
            <a:schemeClr val="accent1"/>
          </a:effectRef>
          <a:fontRef idx="minor"/>
        </p:style>
      </p:sp>
      <p:sp>
        <p:nvSpPr>
          <p:cNvPr id="514" name="CustomShape 16"/>
          <p:cNvSpPr/>
          <p:nvPr/>
        </p:nvSpPr>
        <p:spPr>
          <a:xfrm>
            <a:off x="4226040" y="2287440"/>
            <a:ext cx="2590920" cy="1004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z="1600" b="1" strike="noStrike" spc="-1" dirty="0">
                <a:solidFill>
                  <a:srgbClr val="C0504D"/>
                </a:solidFill>
                <a:latin typeface="Trebuchet MS"/>
                <a:ea typeface="DejaVu Sans"/>
              </a:rPr>
              <a:t>写一个草稿，</a:t>
            </a:r>
            <a:r>
              <a:rPr lang="zh-CN" altLang="en-US" sz="1600" b="1" spc="-1" dirty="0">
                <a:solidFill>
                  <a:srgbClr val="C0504D"/>
                </a:solidFill>
                <a:latin typeface="Trebuchet MS"/>
                <a:ea typeface="DejaVu Sans"/>
              </a:rPr>
              <a:t>稻草人（</a:t>
            </a:r>
            <a:r>
              <a:rPr lang="en-US" altLang="zh-CN" sz="1600" b="1" spc="-1" dirty="0">
                <a:solidFill>
                  <a:srgbClr val="C0504D"/>
                </a:solidFill>
                <a:latin typeface="Trebuchet MS"/>
              </a:rPr>
              <a:t>straw man</a:t>
            </a:r>
            <a:r>
              <a:rPr lang="zh-CN" altLang="en-US" sz="1600" b="1" spc="-1" dirty="0">
                <a:solidFill>
                  <a:srgbClr val="C0504D"/>
                </a:solidFill>
                <a:latin typeface="Trebuchet MS"/>
                <a:ea typeface="DejaVu Sans"/>
              </a:rPr>
              <a:t>）</a:t>
            </a:r>
            <a:r>
              <a:rPr lang="en-US" sz="1600" b="1" strike="noStrike" spc="-1" dirty="0">
                <a:solidFill>
                  <a:srgbClr val="C0504D"/>
                </a:solidFill>
                <a:latin typeface="Trebuchet MS"/>
                <a:ea typeface="DejaVu Sans"/>
              </a:rPr>
              <a:t>API</a:t>
            </a:r>
            <a:endParaRPr lang="en-US" sz="1600" b="0" strike="noStrike" spc="-1" dirty="0">
              <a:latin typeface="Arial"/>
            </a:endParaRPr>
          </a:p>
        </p:txBody>
      </p:sp>
      <p:sp>
        <p:nvSpPr>
          <p:cNvPr id="515" name="Line 17"/>
          <p:cNvSpPr/>
          <p:nvPr/>
        </p:nvSpPr>
        <p:spPr>
          <a:xfrm>
            <a:off x="3213000" y="1685520"/>
            <a:ext cx="1013040" cy="955800"/>
          </a:xfrm>
          <a:prstGeom prst="line">
            <a:avLst/>
          </a:prstGeom>
          <a:ln w="38160">
            <a:solidFill>
              <a:srgbClr val="4A7EBB"/>
            </a:solidFill>
            <a:round/>
          </a:ln>
        </p:spPr>
        <p:style>
          <a:lnRef idx="1">
            <a:schemeClr val="accent1"/>
          </a:lnRef>
          <a:fillRef idx="0">
            <a:schemeClr val="accent1"/>
          </a:fillRef>
          <a:effectRef idx="0">
            <a:schemeClr val="accent1"/>
          </a:effectRef>
          <a:fontRef idx="minor"/>
        </p:style>
      </p:sp>
      <p:sp>
        <p:nvSpPr>
          <p:cNvPr id="516" name="Line 18"/>
          <p:cNvSpPr/>
          <p:nvPr/>
        </p:nvSpPr>
        <p:spPr>
          <a:xfrm flipV="1">
            <a:off x="3050280" y="2641320"/>
            <a:ext cx="1175760" cy="535680"/>
          </a:xfrm>
          <a:prstGeom prst="line">
            <a:avLst/>
          </a:prstGeom>
          <a:ln w="38160">
            <a:solidFill>
              <a:srgbClr val="4A7EBB"/>
            </a:solidFill>
            <a:round/>
          </a:ln>
        </p:spPr>
        <p:style>
          <a:lnRef idx="1">
            <a:schemeClr val="accent1"/>
          </a:lnRef>
          <a:fillRef idx="0">
            <a:schemeClr val="accent1"/>
          </a:fillRef>
          <a:effectRef idx="0">
            <a:schemeClr val="accent1"/>
          </a:effectRef>
          <a:fontRef idx="minor"/>
        </p:style>
      </p:sp>
      <p:sp>
        <p:nvSpPr>
          <p:cNvPr id="517" name="Line 19"/>
          <p:cNvSpPr/>
          <p:nvPr/>
        </p:nvSpPr>
        <p:spPr>
          <a:xfrm flipV="1">
            <a:off x="2277000" y="2641320"/>
            <a:ext cx="1949040" cy="1517760"/>
          </a:xfrm>
          <a:prstGeom prst="line">
            <a:avLst/>
          </a:prstGeom>
          <a:ln w="38160">
            <a:solidFill>
              <a:srgbClr val="4A7EBB"/>
            </a:solidFill>
            <a:round/>
          </a:ln>
        </p:spPr>
        <p:style>
          <a:lnRef idx="1">
            <a:schemeClr val="accent1"/>
          </a:lnRef>
          <a:fillRef idx="0">
            <a:schemeClr val="accent1"/>
          </a:fillRef>
          <a:effectRef idx="0">
            <a:schemeClr val="accent1"/>
          </a:effectRef>
          <a:fontRef idx="minor"/>
        </p:style>
      </p:sp>
      <p:sp>
        <p:nvSpPr>
          <p:cNvPr id="518" name="Line 20"/>
          <p:cNvSpPr/>
          <p:nvPr/>
        </p:nvSpPr>
        <p:spPr>
          <a:xfrm flipV="1">
            <a:off x="2763360" y="2641320"/>
            <a:ext cx="1462680" cy="2866320"/>
          </a:xfrm>
          <a:prstGeom prst="line">
            <a:avLst/>
          </a:prstGeom>
          <a:ln w="38160">
            <a:solidFill>
              <a:srgbClr val="4A7EBB"/>
            </a:solidFill>
            <a:round/>
          </a:ln>
        </p:spPr>
        <p:style>
          <a:lnRef idx="1">
            <a:schemeClr val="accent1"/>
          </a:lnRef>
          <a:fillRef idx="0">
            <a:schemeClr val="accent1"/>
          </a:fillRef>
          <a:effectRef idx="0">
            <a:schemeClr val="accent1"/>
          </a:effectRef>
          <a:fontRef idx="minor"/>
        </p:style>
      </p:sp>
      <p:sp>
        <p:nvSpPr>
          <p:cNvPr id="519" name="CustomShape 21"/>
          <p:cNvSpPr/>
          <p:nvPr/>
        </p:nvSpPr>
        <p:spPr>
          <a:xfrm>
            <a:off x="4362120" y="3974040"/>
            <a:ext cx="2319120" cy="1004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600" b="1" strike="noStrike" spc="-1" dirty="0" err="1">
                <a:solidFill>
                  <a:srgbClr val="C0504D"/>
                </a:solidFill>
                <a:latin typeface="Trebuchet MS"/>
                <a:ea typeface="DejaVu Sans"/>
              </a:rPr>
              <a:t>Khronos</a:t>
            </a:r>
            <a:r>
              <a:rPr lang="en-US" sz="1600" b="1" strike="noStrike" spc="-1" dirty="0">
                <a:solidFill>
                  <a:srgbClr val="C0504D"/>
                </a:solidFill>
                <a:latin typeface="Trebuchet MS"/>
                <a:ea typeface="DejaVu Sans"/>
              </a:rPr>
              <a:t> </a:t>
            </a:r>
            <a:r>
              <a:rPr lang="zh-CN" altLang="en-US" sz="1600" b="1" strike="noStrike" spc="-1" dirty="0">
                <a:solidFill>
                  <a:srgbClr val="C0504D"/>
                </a:solidFill>
                <a:latin typeface="Trebuchet MS"/>
                <a:ea typeface="DejaVu Sans"/>
              </a:rPr>
              <a:t>计算组织成立</a:t>
            </a:r>
            <a:endParaRPr lang="en-US" sz="1600" b="0" strike="noStrike" spc="-1" dirty="0">
              <a:latin typeface="Arial"/>
            </a:endParaRPr>
          </a:p>
        </p:txBody>
      </p:sp>
      <p:sp>
        <p:nvSpPr>
          <p:cNvPr id="520" name="Line 22"/>
          <p:cNvSpPr/>
          <p:nvPr/>
        </p:nvSpPr>
        <p:spPr>
          <a:xfrm>
            <a:off x="5521680" y="2995200"/>
            <a:ext cx="360" cy="978840"/>
          </a:xfrm>
          <a:prstGeom prst="line">
            <a:avLst/>
          </a:prstGeom>
          <a:ln w="38160">
            <a:solidFill>
              <a:srgbClr val="4A7EBB"/>
            </a:solidFill>
            <a:round/>
          </a:ln>
        </p:spPr>
        <p:style>
          <a:lnRef idx="1">
            <a:schemeClr val="accent1"/>
          </a:lnRef>
          <a:fillRef idx="0">
            <a:schemeClr val="accent1"/>
          </a:fillRef>
          <a:effectRef idx="0">
            <a:schemeClr val="accent1"/>
          </a:effectRef>
          <a:fontRef idx="minor"/>
        </p:style>
      </p:sp>
      <p:sp>
        <p:nvSpPr>
          <p:cNvPr id="521" name="CustomShape 23"/>
          <p:cNvSpPr/>
          <p:nvPr/>
        </p:nvSpPr>
        <p:spPr>
          <a:xfrm>
            <a:off x="7608240" y="740520"/>
            <a:ext cx="987120" cy="699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600" b="1" strike="noStrike" spc="-1">
                <a:solidFill>
                  <a:srgbClr val="9BBB59"/>
                </a:solidFill>
                <a:latin typeface="Trebuchet MS"/>
                <a:ea typeface="DejaVu Sans"/>
              </a:rPr>
              <a:t>ARM</a:t>
            </a:r>
            <a:endParaRPr lang="en-US" sz="1600" b="0" strike="noStrike" spc="-1">
              <a:latin typeface="Arial"/>
            </a:endParaRPr>
          </a:p>
        </p:txBody>
      </p:sp>
      <p:sp>
        <p:nvSpPr>
          <p:cNvPr id="522" name="CustomShape 24"/>
          <p:cNvSpPr/>
          <p:nvPr/>
        </p:nvSpPr>
        <p:spPr>
          <a:xfrm>
            <a:off x="7608240" y="1107720"/>
            <a:ext cx="1352880" cy="699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600" b="1" strike="noStrike" spc="-1">
                <a:solidFill>
                  <a:srgbClr val="9BBB59"/>
                </a:solidFill>
                <a:latin typeface="Trebuchet MS"/>
                <a:ea typeface="DejaVu Sans"/>
              </a:rPr>
              <a:t>Nokia</a:t>
            </a:r>
            <a:endParaRPr lang="en-US" sz="1600" b="0" strike="noStrike" spc="-1">
              <a:latin typeface="Arial"/>
            </a:endParaRPr>
          </a:p>
        </p:txBody>
      </p:sp>
      <p:sp>
        <p:nvSpPr>
          <p:cNvPr id="523" name="CustomShape 25"/>
          <p:cNvSpPr/>
          <p:nvPr/>
        </p:nvSpPr>
        <p:spPr>
          <a:xfrm>
            <a:off x="7608240" y="1474560"/>
            <a:ext cx="1078560" cy="699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600" b="1" strike="noStrike" spc="-1">
                <a:solidFill>
                  <a:srgbClr val="9BBB59"/>
                </a:solidFill>
                <a:latin typeface="Trebuchet MS"/>
                <a:ea typeface="DejaVu Sans"/>
              </a:rPr>
              <a:t>IBM</a:t>
            </a:r>
            <a:endParaRPr lang="en-US" sz="1600" b="0" strike="noStrike" spc="-1">
              <a:latin typeface="Arial"/>
            </a:endParaRPr>
          </a:p>
        </p:txBody>
      </p:sp>
      <p:sp>
        <p:nvSpPr>
          <p:cNvPr id="524" name="CustomShape 26"/>
          <p:cNvSpPr/>
          <p:nvPr/>
        </p:nvSpPr>
        <p:spPr>
          <a:xfrm>
            <a:off x="7608240" y="1841400"/>
            <a:ext cx="1352880" cy="699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600" b="1" strike="noStrike" spc="-1">
                <a:solidFill>
                  <a:srgbClr val="9BBB59"/>
                </a:solidFill>
                <a:latin typeface="Trebuchet MS"/>
                <a:ea typeface="DejaVu Sans"/>
              </a:rPr>
              <a:t>Sony</a:t>
            </a:r>
            <a:endParaRPr lang="en-US" sz="1600" b="0" strike="noStrike" spc="-1">
              <a:latin typeface="Arial"/>
            </a:endParaRPr>
          </a:p>
        </p:txBody>
      </p:sp>
      <p:sp>
        <p:nvSpPr>
          <p:cNvPr id="525" name="CustomShape 27"/>
          <p:cNvSpPr/>
          <p:nvPr/>
        </p:nvSpPr>
        <p:spPr>
          <a:xfrm>
            <a:off x="7608240" y="2208240"/>
            <a:ext cx="1992960" cy="699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600" b="1" strike="noStrike" spc="-1">
                <a:solidFill>
                  <a:srgbClr val="9BBB59"/>
                </a:solidFill>
                <a:latin typeface="Trebuchet MS"/>
                <a:ea typeface="DejaVu Sans"/>
              </a:rPr>
              <a:t>Qualcomm</a:t>
            </a:r>
            <a:endParaRPr lang="en-US" sz="1600" b="0" strike="noStrike" spc="-1">
              <a:latin typeface="Arial"/>
            </a:endParaRPr>
          </a:p>
        </p:txBody>
      </p:sp>
      <p:sp>
        <p:nvSpPr>
          <p:cNvPr id="526" name="CustomShape 28"/>
          <p:cNvSpPr/>
          <p:nvPr/>
        </p:nvSpPr>
        <p:spPr>
          <a:xfrm>
            <a:off x="7608240" y="2565000"/>
            <a:ext cx="1823760" cy="699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600" b="1" strike="noStrike" spc="-1">
                <a:solidFill>
                  <a:srgbClr val="9BBB59"/>
                </a:solidFill>
                <a:latin typeface="Trebuchet MS"/>
                <a:ea typeface="DejaVu Sans"/>
              </a:rPr>
              <a:t>Imagination</a:t>
            </a:r>
            <a:endParaRPr lang="en-US" sz="1600" b="0" strike="noStrike" spc="-1">
              <a:latin typeface="Arial"/>
            </a:endParaRPr>
          </a:p>
        </p:txBody>
      </p:sp>
      <p:sp>
        <p:nvSpPr>
          <p:cNvPr id="527" name="CustomShape 29"/>
          <p:cNvSpPr/>
          <p:nvPr/>
        </p:nvSpPr>
        <p:spPr>
          <a:xfrm>
            <a:off x="7608240" y="2941920"/>
            <a:ext cx="594000" cy="394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600" b="1" strike="noStrike" spc="-1">
                <a:solidFill>
                  <a:srgbClr val="9BBB59"/>
                </a:solidFill>
                <a:latin typeface="Trebuchet MS"/>
                <a:ea typeface="DejaVu Sans"/>
              </a:rPr>
              <a:t>TI</a:t>
            </a:r>
            <a:endParaRPr lang="en-US" sz="1600" b="0" strike="noStrike" spc="-1">
              <a:latin typeface="Arial"/>
            </a:endParaRPr>
          </a:p>
        </p:txBody>
      </p:sp>
      <p:sp>
        <p:nvSpPr>
          <p:cNvPr id="528" name="Line 30"/>
          <p:cNvSpPr/>
          <p:nvPr/>
        </p:nvSpPr>
        <p:spPr>
          <a:xfrm flipV="1">
            <a:off x="7249320" y="940680"/>
            <a:ext cx="23040" cy="3741480"/>
          </a:xfrm>
          <a:prstGeom prst="line">
            <a:avLst/>
          </a:prstGeom>
          <a:ln w="38160">
            <a:solidFill>
              <a:srgbClr val="4A7EBB"/>
            </a:solidFill>
            <a:round/>
            <a:headEnd type="triangle" w="med" len="med"/>
          </a:ln>
        </p:spPr>
        <p:style>
          <a:lnRef idx="1">
            <a:schemeClr val="accent1"/>
          </a:lnRef>
          <a:fillRef idx="0">
            <a:schemeClr val="accent1"/>
          </a:fillRef>
          <a:effectRef idx="0">
            <a:schemeClr val="accent1"/>
          </a:effectRef>
          <a:fontRef idx="minor"/>
        </p:style>
      </p:sp>
      <p:sp>
        <p:nvSpPr>
          <p:cNvPr id="529" name="Line 31"/>
          <p:cNvSpPr/>
          <p:nvPr/>
        </p:nvSpPr>
        <p:spPr>
          <a:xfrm>
            <a:off x="7272360" y="940680"/>
            <a:ext cx="335880" cy="360"/>
          </a:xfrm>
          <a:prstGeom prst="line">
            <a:avLst/>
          </a:prstGeom>
          <a:ln w="38160">
            <a:solidFill>
              <a:srgbClr val="4A7EBB"/>
            </a:solidFill>
            <a:round/>
          </a:ln>
        </p:spPr>
        <p:style>
          <a:lnRef idx="1">
            <a:schemeClr val="accent1"/>
          </a:lnRef>
          <a:fillRef idx="0">
            <a:schemeClr val="accent1"/>
          </a:fillRef>
          <a:effectRef idx="0">
            <a:schemeClr val="accent1"/>
          </a:effectRef>
          <a:fontRef idx="minor"/>
        </p:style>
      </p:sp>
      <p:sp>
        <p:nvSpPr>
          <p:cNvPr id="530" name="Line 32"/>
          <p:cNvSpPr/>
          <p:nvPr/>
        </p:nvSpPr>
        <p:spPr>
          <a:xfrm>
            <a:off x="7272360" y="1307520"/>
            <a:ext cx="335880" cy="360"/>
          </a:xfrm>
          <a:prstGeom prst="line">
            <a:avLst/>
          </a:prstGeom>
          <a:ln w="38160">
            <a:solidFill>
              <a:srgbClr val="4A7EBB"/>
            </a:solidFill>
            <a:round/>
          </a:ln>
        </p:spPr>
        <p:style>
          <a:lnRef idx="1">
            <a:schemeClr val="accent1"/>
          </a:lnRef>
          <a:fillRef idx="0">
            <a:schemeClr val="accent1"/>
          </a:fillRef>
          <a:effectRef idx="0">
            <a:schemeClr val="accent1"/>
          </a:effectRef>
          <a:fontRef idx="minor"/>
        </p:style>
      </p:sp>
      <p:sp>
        <p:nvSpPr>
          <p:cNvPr id="531" name="Line 33"/>
          <p:cNvSpPr/>
          <p:nvPr/>
        </p:nvSpPr>
        <p:spPr>
          <a:xfrm>
            <a:off x="7272360" y="1674360"/>
            <a:ext cx="335880" cy="360"/>
          </a:xfrm>
          <a:prstGeom prst="line">
            <a:avLst/>
          </a:prstGeom>
          <a:ln w="38160">
            <a:solidFill>
              <a:srgbClr val="4A7EBB"/>
            </a:solidFill>
            <a:round/>
          </a:ln>
        </p:spPr>
        <p:style>
          <a:lnRef idx="1">
            <a:schemeClr val="accent1"/>
          </a:lnRef>
          <a:fillRef idx="0">
            <a:schemeClr val="accent1"/>
          </a:fillRef>
          <a:effectRef idx="0">
            <a:schemeClr val="accent1"/>
          </a:effectRef>
          <a:fontRef idx="minor"/>
        </p:style>
      </p:sp>
      <p:sp>
        <p:nvSpPr>
          <p:cNvPr id="532" name="Line 34"/>
          <p:cNvSpPr/>
          <p:nvPr/>
        </p:nvSpPr>
        <p:spPr>
          <a:xfrm>
            <a:off x="7272360" y="2041200"/>
            <a:ext cx="335880" cy="360"/>
          </a:xfrm>
          <a:prstGeom prst="line">
            <a:avLst/>
          </a:prstGeom>
          <a:ln w="38160">
            <a:solidFill>
              <a:srgbClr val="4A7EBB"/>
            </a:solidFill>
            <a:round/>
          </a:ln>
        </p:spPr>
        <p:style>
          <a:lnRef idx="1">
            <a:schemeClr val="accent1"/>
          </a:lnRef>
          <a:fillRef idx="0">
            <a:schemeClr val="accent1"/>
          </a:fillRef>
          <a:effectRef idx="0">
            <a:schemeClr val="accent1"/>
          </a:effectRef>
          <a:fontRef idx="minor"/>
        </p:style>
      </p:sp>
      <p:sp>
        <p:nvSpPr>
          <p:cNvPr id="533" name="Line 35"/>
          <p:cNvSpPr/>
          <p:nvPr/>
        </p:nvSpPr>
        <p:spPr>
          <a:xfrm>
            <a:off x="7272360" y="2408040"/>
            <a:ext cx="335880" cy="360"/>
          </a:xfrm>
          <a:prstGeom prst="line">
            <a:avLst/>
          </a:prstGeom>
          <a:ln w="38160">
            <a:solidFill>
              <a:srgbClr val="4A7EBB"/>
            </a:solidFill>
            <a:round/>
          </a:ln>
        </p:spPr>
        <p:style>
          <a:lnRef idx="1">
            <a:schemeClr val="accent1"/>
          </a:lnRef>
          <a:fillRef idx="0">
            <a:schemeClr val="accent1"/>
          </a:fillRef>
          <a:effectRef idx="0">
            <a:schemeClr val="accent1"/>
          </a:effectRef>
          <a:fontRef idx="minor"/>
        </p:style>
      </p:sp>
      <p:sp>
        <p:nvSpPr>
          <p:cNvPr id="534" name="Line 36"/>
          <p:cNvSpPr/>
          <p:nvPr/>
        </p:nvSpPr>
        <p:spPr>
          <a:xfrm>
            <a:off x="7272360" y="2774880"/>
            <a:ext cx="335880" cy="360"/>
          </a:xfrm>
          <a:prstGeom prst="line">
            <a:avLst/>
          </a:prstGeom>
          <a:ln w="38160">
            <a:solidFill>
              <a:srgbClr val="4A7EBB"/>
            </a:solidFill>
            <a:round/>
          </a:ln>
        </p:spPr>
        <p:style>
          <a:lnRef idx="1">
            <a:schemeClr val="accent1"/>
          </a:lnRef>
          <a:fillRef idx="0">
            <a:schemeClr val="accent1"/>
          </a:fillRef>
          <a:effectRef idx="0">
            <a:schemeClr val="accent1"/>
          </a:effectRef>
          <a:fontRef idx="minor"/>
        </p:style>
      </p:sp>
      <p:sp>
        <p:nvSpPr>
          <p:cNvPr id="535" name="Line 37"/>
          <p:cNvSpPr/>
          <p:nvPr/>
        </p:nvSpPr>
        <p:spPr>
          <a:xfrm>
            <a:off x="7272360" y="3142080"/>
            <a:ext cx="335880" cy="360"/>
          </a:xfrm>
          <a:prstGeom prst="line">
            <a:avLst/>
          </a:prstGeom>
          <a:ln w="38160">
            <a:solidFill>
              <a:srgbClr val="4A7EBB"/>
            </a:solidFill>
            <a:round/>
          </a:ln>
        </p:spPr>
        <p:style>
          <a:lnRef idx="1">
            <a:schemeClr val="accent1"/>
          </a:lnRef>
          <a:fillRef idx="0">
            <a:schemeClr val="accent1"/>
          </a:fillRef>
          <a:effectRef idx="0">
            <a:schemeClr val="accent1"/>
          </a:effectRef>
          <a:fontRef idx="minor"/>
        </p:style>
      </p:sp>
      <p:sp>
        <p:nvSpPr>
          <p:cNvPr id="537" name="Line 39"/>
          <p:cNvSpPr/>
          <p:nvPr/>
        </p:nvSpPr>
        <p:spPr>
          <a:xfrm>
            <a:off x="6645960" y="4327920"/>
            <a:ext cx="614880" cy="360"/>
          </a:xfrm>
          <a:prstGeom prst="line">
            <a:avLst/>
          </a:prstGeom>
          <a:ln w="38160">
            <a:solidFill>
              <a:srgbClr val="4A7EBB"/>
            </a:solidFill>
            <a:round/>
          </a:ln>
        </p:spPr>
        <p:style>
          <a:lnRef idx="1">
            <a:schemeClr val="accent1"/>
          </a:lnRef>
          <a:fillRef idx="0">
            <a:schemeClr val="accent1"/>
          </a:fillRef>
          <a:effectRef idx="0">
            <a:schemeClr val="accent1"/>
          </a:effectRef>
          <a:fontRef idx="minor"/>
        </p:style>
      </p:sp>
      <p:sp>
        <p:nvSpPr>
          <p:cNvPr id="538" name="CustomShape 40"/>
          <p:cNvSpPr/>
          <p:nvPr/>
        </p:nvSpPr>
        <p:spPr>
          <a:xfrm>
            <a:off x="7572600" y="3335760"/>
            <a:ext cx="1426320" cy="699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600" b="1" strike="noStrike" spc="-1">
                <a:solidFill>
                  <a:srgbClr val="9BBB59"/>
                </a:solidFill>
                <a:latin typeface="Trebuchet MS"/>
                <a:ea typeface="DejaVu Sans"/>
              </a:rPr>
              <a:t>+ many more</a:t>
            </a:r>
            <a:endParaRPr lang="en-US" sz="1600" b="0" strike="noStrike" spc="-1">
              <a:latin typeface="Arial"/>
            </a:endParaRPr>
          </a:p>
        </p:txBody>
      </p:sp>
      <p:sp>
        <p:nvSpPr>
          <p:cNvPr id="539" name="Line 41"/>
          <p:cNvSpPr/>
          <p:nvPr/>
        </p:nvSpPr>
        <p:spPr>
          <a:xfrm>
            <a:off x="7236720" y="3535560"/>
            <a:ext cx="335520" cy="360"/>
          </a:xfrm>
          <a:prstGeom prst="line">
            <a:avLst/>
          </a:prstGeom>
          <a:ln w="38160">
            <a:solidFill>
              <a:srgbClr val="4A7EBB"/>
            </a:solidFill>
            <a:round/>
          </a:ln>
        </p:spPr>
        <p:style>
          <a:lnRef idx="1">
            <a:schemeClr val="accent1"/>
          </a:lnRef>
          <a:fillRef idx="0">
            <a:schemeClr val="accent1"/>
          </a:fillRef>
          <a:effectRef idx="0">
            <a:schemeClr val="accent1"/>
          </a:effectRef>
          <a:fontRef idx="minor"/>
        </p:style>
      </p:sp>
      <p:pic>
        <p:nvPicPr>
          <p:cNvPr id="540" name="Picture 16"/>
          <p:cNvPicPr/>
          <p:nvPr/>
        </p:nvPicPr>
        <p:blipFill>
          <a:blip r:embed="rId2"/>
          <a:stretch/>
        </p:blipFill>
        <p:spPr>
          <a:xfrm>
            <a:off x="6576840" y="4990320"/>
            <a:ext cx="1726560" cy="1193760"/>
          </a:xfrm>
          <a:prstGeom prst="rect">
            <a:avLst/>
          </a:prstGeom>
          <a:ln w="9360">
            <a:noFill/>
          </a:ln>
        </p:spPr>
      </p:pic>
      <p:sp>
        <p:nvSpPr>
          <p:cNvPr id="44" name="CustomShape 4">
            <a:extLst>
              <a:ext uri="{FF2B5EF4-FFF2-40B4-BE49-F238E27FC236}">
                <a16:creationId xmlns:a16="http://schemas.microsoft.com/office/drawing/2014/main" id="{49DF4D05-9455-4052-AA69-D9AD2DC968BE}"/>
              </a:ext>
            </a:extLst>
          </p:cNvPr>
          <p:cNvSpPr/>
          <p:nvPr/>
        </p:nvSpPr>
        <p:spPr>
          <a:xfrm>
            <a:off x="6716811" y="6587880"/>
            <a:ext cx="1850469" cy="253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10000"/>
          </a:bodyPr>
          <a:lstStyle/>
          <a:p>
            <a:pPr>
              <a:lnSpc>
                <a:spcPct val="100000"/>
              </a:lnSpc>
              <a:spcBef>
                <a:spcPts val="241"/>
              </a:spcBef>
            </a:pPr>
            <a:r>
              <a:rPr lang="en-US" sz="1200" b="0" strike="noStrike" spc="-1" dirty="0" err="1">
                <a:solidFill>
                  <a:srgbClr val="000000"/>
                </a:solidFill>
                <a:latin typeface="Trebuchet MS"/>
                <a:ea typeface="DejaVu Sans"/>
              </a:rPr>
              <a:t>第三方名称是其公司所有</a:t>
            </a:r>
            <a:r>
              <a:rPr lang="zh-CN" altLang="en-US" sz="1200" b="0" strike="noStrike" spc="-1" dirty="0">
                <a:solidFill>
                  <a:srgbClr val="000000"/>
                </a:solidFill>
                <a:latin typeface="Trebuchet MS"/>
                <a:ea typeface="DejaVu Sans"/>
              </a:rPr>
              <a:t>财产</a:t>
            </a:r>
            <a:endParaRPr lang="en-US" sz="12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1" name="CustomShape 1"/>
          <p:cNvSpPr/>
          <p:nvPr/>
        </p:nvSpPr>
        <p:spPr>
          <a:xfrm>
            <a:off x="0" y="0"/>
            <a:ext cx="91432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4400" b="0" strike="noStrike" spc="-1" dirty="0" err="1">
                <a:solidFill>
                  <a:srgbClr val="000000"/>
                </a:solidFill>
                <a:latin typeface="Trebuchet MS"/>
              </a:rPr>
              <a:t>Khronos</a:t>
            </a:r>
            <a:r>
              <a:rPr lang="en-US" sz="4400" b="0" strike="noStrike" spc="-1" dirty="0">
                <a:solidFill>
                  <a:srgbClr val="000000"/>
                </a:solidFill>
                <a:latin typeface="Trebuchet MS"/>
              </a:rPr>
              <a:t> </a:t>
            </a:r>
            <a:r>
              <a:rPr lang="zh-CN" altLang="en-US" sz="4400" b="0" strike="noStrike" spc="-1" dirty="0">
                <a:solidFill>
                  <a:srgbClr val="000000"/>
                </a:solidFill>
                <a:latin typeface="Trebuchet MS"/>
              </a:rPr>
              <a:t>组织内的 </a:t>
            </a:r>
            <a:r>
              <a:rPr lang="en-US" altLang="zh-CN" sz="4400" b="0" strike="noStrike" spc="-1" dirty="0">
                <a:solidFill>
                  <a:srgbClr val="000000"/>
                </a:solidFill>
                <a:latin typeface="Trebuchet MS"/>
              </a:rPr>
              <a:t>OpenCL </a:t>
            </a:r>
            <a:r>
              <a:rPr lang="zh-CN" altLang="en-US" sz="4400" b="0" strike="noStrike" spc="-1" dirty="0">
                <a:solidFill>
                  <a:srgbClr val="000000"/>
                </a:solidFill>
                <a:latin typeface="Trebuchet MS"/>
              </a:rPr>
              <a:t>开发团队</a:t>
            </a:r>
            <a:endParaRPr lang="en-US" sz="4400" b="0" strike="noStrike" spc="-1" dirty="0">
              <a:latin typeface="Arial"/>
            </a:endParaRPr>
          </a:p>
        </p:txBody>
      </p:sp>
      <p:sp>
        <p:nvSpPr>
          <p:cNvPr id="542" name="CustomShape 2"/>
          <p:cNvSpPr/>
          <p:nvPr/>
        </p:nvSpPr>
        <p:spPr>
          <a:xfrm>
            <a:off x="251640" y="1196640"/>
            <a:ext cx="8568360" cy="261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多种厂商参与</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处理器厂商，系统设备制造商</a:t>
            </a:r>
            <a:r>
              <a:rPr lang="en-US" sz="2800" b="0" strike="noStrike" spc="-1" dirty="0">
                <a:solidFill>
                  <a:srgbClr val="000000"/>
                </a:solidFill>
                <a:latin typeface="Trebuchet MS"/>
              </a:rPr>
              <a:t>, </a:t>
            </a:r>
            <a:r>
              <a:rPr lang="zh-CN" altLang="en-US" sz="2800" b="0" strike="noStrike" spc="-1" dirty="0">
                <a:solidFill>
                  <a:srgbClr val="000000"/>
                </a:solidFill>
                <a:latin typeface="Trebuchet MS"/>
              </a:rPr>
              <a:t>中间件制造商</a:t>
            </a:r>
            <a:r>
              <a:rPr lang="en-US" sz="2800" b="0" strike="noStrike" spc="-1" dirty="0">
                <a:solidFill>
                  <a:srgbClr val="000000"/>
                </a:solidFill>
                <a:latin typeface="Trebuchet MS"/>
              </a:rPr>
              <a:t>, </a:t>
            </a:r>
            <a:r>
              <a:rPr lang="zh-CN" altLang="en-US" sz="2800" b="0" strike="noStrike" spc="-1" dirty="0">
                <a:solidFill>
                  <a:srgbClr val="000000"/>
                </a:solidFill>
                <a:latin typeface="Trebuchet MS"/>
              </a:rPr>
              <a:t>应用开发者。</a:t>
            </a:r>
            <a:endParaRPr lang="en-US" sz="28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由于这些参与者的市场覆盖范围和影响力巨大，</a:t>
            </a:r>
            <a:r>
              <a:rPr lang="en-US" sz="3200" b="0" strike="noStrike" spc="-1" dirty="0">
                <a:solidFill>
                  <a:srgbClr val="000000"/>
                </a:solidFill>
                <a:latin typeface="Trebuchet MS"/>
              </a:rPr>
              <a:t>OpenCL </a:t>
            </a:r>
            <a:r>
              <a:rPr lang="zh-CN" altLang="en-US" sz="3200" b="0" strike="noStrike" spc="-1" dirty="0">
                <a:solidFill>
                  <a:srgbClr val="000000"/>
                </a:solidFill>
                <a:latin typeface="Trebuchet MS"/>
              </a:rPr>
              <a:t>一发布就成了一个重要的标准。</a:t>
            </a:r>
            <a:endParaRPr lang="en-US" sz="3200" b="0" strike="noStrike" spc="-1" dirty="0">
              <a:latin typeface="Arial"/>
            </a:endParaRPr>
          </a:p>
          <a:p>
            <a:pPr>
              <a:lnSpc>
                <a:spcPct val="100000"/>
              </a:lnSpc>
              <a:spcBef>
                <a:spcPts val="641"/>
              </a:spcBef>
            </a:pPr>
            <a:endParaRPr lang="en-US" sz="3200" b="0" strike="noStrike" spc="-1" dirty="0">
              <a:latin typeface="Arial"/>
            </a:endParaRPr>
          </a:p>
        </p:txBody>
      </p:sp>
      <p:pic>
        <p:nvPicPr>
          <p:cNvPr id="543" name="Picture 32"/>
          <p:cNvPicPr/>
          <p:nvPr/>
        </p:nvPicPr>
        <p:blipFill>
          <a:blip r:embed="rId2"/>
          <a:stretch/>
        </p:blipFill>
        <p:spPr>
          <a:xfrm>
            <a:off x="3933720" y="5613480"/>
            <a:ext cx="847080" cy="578880"/>
          </a:xfrm>
          <a:prstGeom prst="rect">
            <a:avLst/>
          </a:prstGeom>
          <a:ln w="9360">
            <a:noFill/>
          </a:ln>
        </p:spPr>
      </p:pic>
      <p:pic>
        <p:nvPicPr>
          <p:cNvPr id="544" name="Picture 33"/>
          <p:cNvPicPr/>
          <p:nvPr/>
        </p:nvPicPr>
        <p:blipFill>
          <a:blip r:embed="rId3"/>
          <a:stretch/>
        </p:blipFill>
        <p:spPr>
          <a:xfrm>
            <a:off x="320760" y="5024520"/>
            <a:ext cx="797760" cy="426240"/>
          </a:xfrm>
          <a:prstGeom prst="rect">
            <a:avLst/>
          </a:prstGeom>
          <a:ln w="9360">
            <a:noFill/>
          </a:ln>
        </p:spPr>
      </p:pic>
      <p:pic>
        <p:nvPicPr>
          <p:cNvPr id="545" name="Picture 34"/>
          <p:cNvPicPr/>
          <p:nvPr/>
        </p:nvPicPr>
        <p:blipFill>
          <a:blip r:embed="rId4"/>
          <a:stretch/>
        </p:blipFill>
        <p:spPr>
          <a:xfrm>
            <a:off x="5829480" y="3935160"/>
            <a:ext cx="853200" cy="212040"/>
          </a:xfrm>
          <a:prstGeom prst="rect">
            <a:avLst/>
          </a:prstGeom>
          <a:ln w="9360">
            <a:noFill/>
          </a:ln>
        </p:spPr>
      </p:pic>
      <p:pic>
        <p:nvPicPr>
          <p:cNvPr id="546" name="Picture 35"/>
          <p:cNvPicPr/>
          <p:nvPr/>
        </p:nvPicPr>
        <p:blipFill>
          <a:blip r:embed="rId5"/>
          <a:stretch/>
        </p:blipFill>
        <p:spPr>
          <a:xfrm>
            <a:off x="6432480" y="5721120"/>
            <a:ext cx="1232640" cy="361080"/>
          </a:xfrm>
          <a:prstGeom prst="rect">
            <a:avLst/>
          </a:prstGeom>
          <a:ln w="9360">
            <a:noFill/>
          </a:ln>
        </p:spPr>
      </p:pic>
      <p:pic>
        <p:nvPicPr>
          <p:cNvPr id="547" name="Picture 36"/>
          <p:cNvPicPr/>
          <p:nvPr/>
        </p:nvPicPr>
        <p:blipFill>
          <a:blip r:embed="rId6"/>
          <a:stretch/>
        </p:blipFill>
        <p:spPr>
          <a:xfrm>
            <a:off x="1682640" y="4487760"/>
            <a:ext cx="1499400" cy="297720"/>
          </a:xfrm>
          <a:prstGeom prst="rect">
            <a:avLst/>
          </a:prstGeom>
          <a:ln w="9360">
            <a:noFill/>
          </a:ln>
        </p:spPr>
      </p:pic>
      <p:pic>
        <p:nvPicPr>
          <p:cNvPr id="548" name="Picture 37"/>
          <p:cNvPicPr/>
          <p:nvPr/>
        </p:nvPicPr>
        <p:blipFill>
          <a:blip r:embed="rId7"/>
          <a:stretch/>
        </p:blipFill>
        <p:spPr>
          <a:xfrm>
            <a:off x="6694560" y="4898880"/>
            <a:ext cx="1044000" cy="677160"/>
          </a:xfrm>
          <a:prstGeom prst="rect">
            <a:avLst/>
          </a:prstGeom>
          <a:ln w="9360">
            <a:noFill/>
          </a:ln>
        </p:spPr>
      </p:pic>
      <p:pic>
        <p:nvPicPr>
          <p:cNvPr id="549" name="Picture 38"/>
          <p:cNvPicPr/>
          <p:nvPr/>
        </p:nvPicPr>
        <p:blipFill>
          <a:blip r:embed="rId8"/>
          <a:stretch/>
        </p:blipFill>
        <p:spPr>
          <a:xfrm>
            <a:off x="320760" y="4486320"/>
            <a:ext cx="1151640" cy="299160"/>
          </a:xfrm>
          <a:prstGeom prst="rect">
            <a:avLst/>
          </a:prstGeom>
          <a:ln w="9360">
            <a:noFill/>
          </a:ln>
        </p:spPr>
      </p:pic>
      <p:pic>
        <p:nvPicPr>
          <p:cNvPr id="550" name="Picture 39"/>
          <p:cNvPicPr/>
          <p:nvPr/>
        </p:nvPicPr>
        <p:blipFill>
          <a:blip r:embed="rId9"/>
          <a:stretch/>
        </p:blipFill>
        <p:spPr>
          <a:xfrm>
            <a:off x="6654960" y="4459320"/>
            <a:ext cx="1018440" cy="356400"/>
          </a:xfrm>
          <a:prstGeom prst="rect">
            <a:avLst/>
          </a:prstGeom>
          <a:ln w="9360">
            <a:noFill/>
          </a:ln>
        </p:spPr>
      </p:pic>
      <p:pic>
        <p:nvPicPr>
          <p:cNvPr id="551" name="Picture 40"/>
          <p:cNvPicPr/>
          <p:nvPr/>
        </p:nvPicPr>
        <p:blipFill>
          <a:blip r:embed="rId10"/>
          <a:srcRect t="15419"/>
          <a:stretch/>
        </p:blipFill>
        <p:spPr>
          <a:xfrm>
            <a:off x="3895560" y="3867120"/>
            <a:ext cx="1523160" cy="348480"/>
          </a:xfrm>
          <a:prstGeom prst="rect">
            <a:avLst/>
          </a:prstGeom>
          <a:ln w="9360">
            <a:noFill/>
          </a:ln>
        </p:spPr>
      </p:pic>
      <p:pic>
        <p:nvPicPr>
          <p:cNvPr id="552" name="Picture 41"/>
          <p:cNvPicPr/>
          <p:nvPr/>
        </p:nvPicPr>
        <p:blipFill>
          <a:blip r:embed="rId11"/>
          <a:srcRect t="38514" b="42263"/>
          <a:stretch/>
        </p:blipFill>
        <p:spPr>
          <a:xfrm>
            <a:off x="5294160" y="5137200"/>
            <a:ext cx="1250280" cy="200880"/>
          </a:xfrm>
          <a:prstGeom prst="rect">
            <a:avLst/>
          </a:prstGeom>
          <a:ln w="9360">
            <a:noFill/>
          </a:ln>
        </p:spPr>
      </p:pic>
      <p:pic>
        <p:nvPicPr>
          <p:cNvPr id="553" name="Picture 42"/>
          <p:cNvPicPr/>
          <p:nvPr/>
        </p:nvPicPr>
        <p:blipFill>
          <a:blip r:embed="rId12"/>
          <a:srcRect l="3779" t="7647" r="5573" b="7647"/>
          <a:stretch/>
        </p:blipFill>
        <p:spPr>
          <a:xfrm>
            <a:off x="3449520" y="4998960"/>
            <a:ext cx="856440" cy="475560"/>
          </a:xfrm>
          <a:prstGeom prst="rect">
            <a:avLst/>
          </a:prstGeom>
          <a:ln w="9360">
            <a:noFill/>
          </a:ln>
        </p:spPr>
      </p:pic>
      <p:pic>
        <p:nvPicPr>
          <p:cNvPr id="554" name="Picture 43"/>
          <p:cNvPicPr/>
          <p:nvPr/>
        </p:nvPicPr>
        <p:blipFill>
          <a:blip r:embed="rId13"/>
          <a:stretch/>
        </p:blipFill>
        <p:spPr>
          <a:xfrm>
            <a:off x="3392640" y="4419360"/>
            <a:ext cx="1393200" cy="432720"/>
          </a:xfrm>
          <a:prstGeom prst="rect">
            <a:avLst/>
          </a:prstGeom>
          <a:ln w="9360">
            <a:noFill/>
          </a:ln>
        </p:spPr>
      </p:pic>
      <p:pic>
        <p:nvPicPr>
          <p:cNvPr id="555" name="Picture 44"/>
          <p:cNvPicPr/>
          <p:nvPr/>
        </p:nvPicPr>
        <p:blipFill>
          <a:blip r:embed="rId14"/>
          <a:stretch/>
        </p:blipFill>
        <p:spPr>
          <a:xfrm>
            <a:off x="1268280" y="4925880"/>
            <a:ext cx="510480" cy="624600"/>
          </a:xfrm>
          <a:prstGeom prst="rect">
            <a:avLst/>
          </a:prstGeom>
          <a:ln w="9360">
            <a:noFill/>
          </a:ln>
        </p:spPr>
      </p:pic>
      <p:pic>
        <p:nvPicPr>
          <p:cNvPr id="556" name="Picture 45"/>
          <p:cNvPicPr/>
          <p:nvPr/>
        </p:nvPicPr>
        <p:blipFill>
          <a:blip r:embed="rId15"/>
          <a:stretch/>
        </p:blipFill>
        <p:spPr>
          <a:xfrm>
            <a:off x="7889760" y="5068800"/>
            <a:ext cx="948600" cy="337320"/>
          </a:xfrm>
          <a:prstGeom prst="rect">
            <a:avLst/>
          </a:prstGeom>
          <a:ln w="9360">
            <a:noFill/>
          </a:ln>
        </p:spPr>
      </p:pic>
      <p:pic>
        <p:nvPicPr>
          <p:cNvPr id="557" name="Picture 46"/>
          <p:cNvPicPr/>
          <p:nvPr/>
        </p:nvPicPr>
        <p:blipFill>
          <a:blip r:embed="rId16"/>
          <a:stretch/>
        </p:blipFill>
        <p:spPr>
          <a:xfrm>
            <a:off x="320760" y="5656320"/>
            <a:ext cx="1713960" cy="285120"/>
          </a:xfrm>
          <a:prstGeom prst="rect">
            <a:avLst/>
          </a:prstGeom>
          <a:ln w="9360">
            <a:noFill/>
          </a:ln>
        </p:spPr>
      </p:pic>
      <p:pic>
        <p:nvPicPr>
          <p:cNvPr id="558" name="Picture 47"/>
          <p:cNvPicPr/>
          <p:nvPr/>
        </p:nvPicPr>
        <p:blipFill>
          <a:blip r:embed="rId17"/>
          <a:srcRect l="6462" t="22426" r="4840" b="25149"/>
          <a:stretch/>
        </p:blipFill>
        <p:spPr>
          <a:xfrm>
            <a:off x="2324160" y="5713200"/>
            <a:ext cx="1318320" cy="380160"/>
          </a:xfrm>
          <a:prstGeom prst="rect">
            <a:avLst/>
          </a:prstGeom>
          <a:ln w="9360">
            <a:noFill/>
          </a:ln>
        </p:spPr>
      </p:pic>
      <p:pic>
        <p:nvPicPr>
          <p:cNvPr id="559" name="Picture 48"/>
          <p:cNvPicPr/>
          <p:nvPr/>
        </p:nvPicPr>
        <p:blipFill>
          <a:blip r:embed="rId18"/>
          <a:stretch/>
        </p:blipFill>
        <p:spPr>
          <a:xfrm>
            <a:off x="7954920" y="5597280"/>
            <a:ext cx="883440" cy="610560"/>
          </a:xfrm>
          <a:prstGeom prst="rect">
            <a:avLst/>
          </a:prstGeom>
          <a:ln w="9360">
            <a:noFill/>
          </a:ln>
        </p:spPr>
      </p:pic>
      <p:pic>
        <p:nvPicPr>
          <p:cNvPr id="560" name="Picture 49"/>
          <p:cNvPicPr/>
          <p:nvPr/>
        </p:nvPicPr>
        <p:blipFill>
          <a:blip r:embed="rId19"/>
          <a:stretch/>
        </p:blipFill>
        <p:spPr>
          <a:xfrm>
            <a:off x="320760" y="3890880"/>
            <a:ext cx="990000" cy="302400"/>
          </a:xfrm>
          <a:prstGeom prst="rect">
            <a:avLst/>
          </a:prstGeom>
          <a:ln w="9360">
            <a:noFill/>
          </a:ln>
        </p:spPr>
      </p:pic>
      <p:pic>
        <p:nvPicPr>
          <p:cNvPr id="561" name="Picture 50"/>
          <p:cNvPicPr/>
          <p:nvPr/>
        </p:nvPicPr>
        <p:blipFill>
          <a:blip r:embed="rId20"/>
          <a:srcRect l="12020"/>
          <a:stretch/>
        </p:blipFill>
        <p:spPr>
          <a:xfrm>
            <a:off x="8358120" y="3852720"/>
            <a:ext cx="480240" cy="377280"/>
          </a:xfrm>
          <a:prstGeom prst="rect">
            <a:avLst/>
          </a:prstGeom>
          <a:ln w="3240">
            <a:noFill/>
          </a:ln>
        </p:spPr>
      </p:pic>
      <p:pic>
        <p:nvPicPr>
          <p:cNvPr id="562" name="Picture 52"/>
          <p:cNvPicPr/>
          <p:nvPr/>
        </p:nvPicPr>
        <p:blipFill>
          <a:blip r:embed="rId21"/>
          <a:stretch/>
        </p:blipFill>
        <p:spPr>
          <a:xfrm>
            <a:off x="4457880" y="4949640"/>
            <a:ext cx="686520" cy="575640"/>
          </a:xfrm>
          <a:prstGeom prst="rect">
            <a:avLst/>
          </a:prstGeom>
          <a:ln w="3240">
            <a:noFill/>
          </a:ln>
        </p:spPr>
      </p:pic>
      <p:pic>
        <p:nvPicPr>
          <p:cNvPr id="563" name="Picture 53"/>
          <p:cNvPicPr/>
          <p:nvPr/>
        </p:nvPicPr>
        <p:blipFill>
          <a:blip r:embed="rId22"/>
          <a:stretch/>
        </p:blipFill>
        <p:spPr>
          <a:xfrm>
            <a:off x="1719360" y="3811320"/>
            <a:ext cx="1767600" cy="461160"/>
          </a:xfrm>
          <a:prstGeom prst="rect">
            <a:avLst/>
          </a:prstGeom>
          <a:ln w="9360">
            <a:noFill/>
          </a:ln>
        </p:spPr>
      </p:pic>
      <p:pic>
        <p:nvPicPr>
          <p:cNvPr id="564" name="Picture 54"/>
          <p:cNvPicPr/>
          <p:nvPr/>
        </p:nvPicPr>
        <p:blipFill>
          <a:blip r:embed="rId23"/>
          <a:srcRect t="20278" b="26210"/>
          <a:stretch/>
        </p:blipFill>
        <p:spPr>
          <a:xfrm>
            <a:off x="7091280" y="3851280"/>
            <a:ext cx="856440" cy="381960"/>
          </a:xfrm>
          <a:prstGeom prst="rect">
            <a:avLst/>
          </a:prstGeom>
          <a:ln w="9360">
            <a:noFill/>
          </a:ln>
        </p:spPr>
      </p:pic>
      <p:pic>
        <p:nvPicPr>
          <p:cNvPr id="565" name="Picture 55"/>
          <p:cNvPicPr/>
          <p:nvPr/>
        </p:nvPicPr>
        <p:blipFill>
          <a:blip r:embed="rId24"/>
          <a:stretch/>
        </p:blipFill>
        <p:spPr>
          <a:xfrm>
            <a:off x="5694480" y="4473360"/>
            <a:ext cx="750240" cy="326160"/>
          </a:xfrm>
          <a:prstGeom prst="rect">
            <a:avLst/>
          </a:prstGeom>
          <a:ln w="9360">
            <a:noFill/>
          </a:ln>
        </p:spPr>
      </p:pic>
      <p:pic>
        <p:nvPicPr>
          <p:cNvPr id="566" name="Picture 56"/>
          <p:cNvPicPr/>
          <p:nvPr/>
        </p:nvPicPr>
        <p:blipFill>
          <a:blip r:embed="rId25"/>
          <a:stretch/>
        </p:blipFill>
        <p:spPr>
          <a:xfrm>
            <a:off x="5072040" y="5792760"/>
            <a:ext cx="1071000" cy="218520"/>
          </a:xfrm>
          <a:prstGeom prst="rect">
            <a:avLst/>
          </a:prstGeom>
          <a:ln w="9360">
            <a:noFill/>
          </a:ln>
        </p:spPr>
      </p:pic>
      <p:pic>
        <p:nvPicPr>
          <p:cNvPr id="567" name="Picture 57"/>
          <p:cNvPicPr/>
          <p:nvPr/>
        </p:nvPicPr>
        <p:blipFill>
          <a:blip r:embed="rId26"/>
          <a:stretch/>
        </p:blipFill>
        <p:spPr>
          <a:xfrm>
            <a:off x="7883640" y="4378320"/>
            <a:ext cx="937440" cy="516960"/>
          </a:xfrm>
          <a:prstGeom prst="rect">
            <a:avLst/>
          </a:prstGeom>
          <a:ln w="9360">
            <a:noFill/>
          </a:ln>
        </p:spPr>
      </p:pic>
      <p:pic>
        <p:nvPicPr>
          <p:cNvPr id="568" name="Picture 105"/>
          <p:cNvPicPr/>
          <p:nvPr/>
        </p:nvPicPr>
        <p:blipFill>
          <a:blip r:embed="rId27"/>
          <a:srcRect t="-7152" r="72929" b="-7152"/>
          <a:stretch/>
        </p:blipFill>
        <p:spPr>
          <a:xfrm>
            <a:off x="4995720" y="4406760"/>
            <a:ext cx="488160" cy="461160"/>
          </a:xfrm>
          <a:prstGeom prst="rect">
            <a:avLst/>
          </a:prstGeom>
          <a:ln w="9360">
            <a:noFill/>
          </a:ln>
        </p:spPr>
      </p:pic>
      <p:pic>
        <p:nvPicPr>
          <p:cNvPr id="569" name="Picture 32"/>
          <p:cNvPicPr/>
          <p:nvPr/>
        </p:nvPicPr>
        <p:blipFill>
          <a:blip r:embed="rId28"/>
          <a:srcRect l="831" t="14709" r="8390" b="14709"/>
          <a:stretch/>
        </p:blipFill>
        <p:spPr>
          <a:xfrm>
            <a:off x="1928880" y="5022720"/>
            <a:ext cx="1370880" cy="428040"/>
          </a:xfrm>
          <a:prstGeom prst="rect">
            <a:avLst/>
          </a:prstGeom>
          <a:ln w="9360">
            <a:noFill/>
          </a:ln>
        </p:spPr>
      </p:pic>
      <p:pic>
        <p:nvPicPr>
          <p:cNvPr id="570" name="Picture 5"/>
          <p:cNvPicPr/>
          <p:nvPr/>
        </p:nvPicPr>
        <p:blipFill>
          <a:blip r:embed="rId29"/>
          <a:stretch/>
        </p:blipFill>
        <p:spPr>
          <a:xfrm>
            <a:off x="3348000" y="6315840"/>
            <a:ext cx="2020320" cy="424800"/>
          </a:xfrm>
          <a:prstGeom prst="rect">
            <a:avLst/>
          </a:prstGeom>
          <a:ln w="9360">
            <a:noFill/>
          </a:ln>
        </p:spPr>
      </p:pic>
      <p:sp>
        <p:nvSpPr>
          <p:cNvPr id="571" name="CustomShape 3"/>
          <p:cNvSpPr/>
          <p:nvPr/>
        </p:nvSpPr>
        <p:spPr>
          <a:xfrm>
            <a:off x="5471280" y="6624720"/>
            <a:ext cx="3672000" cy="331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gn="r">
              <a:lnSpc>
                <a:spcPct val="100000"/>
              </a:lnSpc>
              <a:spcBef>
                <a:spcPts val="241"/>
              </a:spcBef>
            </a:pPr>
            <a:r>
              <a:rPr lang="zh-CN" altLang="en-US" sz="1200" b="0" strike="noStrike" spc="-1" dirty="0">
                <a:solidFill>
                  <a:srgbClr val="000000"/>
                </a:solidFill>
                <a:latin typeface="Trebuchet MS"/>
                <a:ea typeface="DejaVu Sans"/>
              </a:rPr>
              <a:t>第三方名称是其公司所有财产</a:t>
            </a:r>
            <a:endParaRPr lang="en-US" sz="12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2" name="CustomShape 1"/>
          <p:cNvSpPr/>
          <p:nvPr/>
        </p:nvSpPr>
        <p:spPr>
          <a:xfrm>
            <a:off x="467640" y="-23400"/>
            <a:ext cx="8228880" cy="859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dirty="0">
                <a:solidFill>
                  <a:srgbClr val="000000"/>
                </a:solidFill>
                <a:latin typeface="Trebuchet MS"/>
              </a:rPr>
              <a:t>OpenCL </a:t>
            </a:r>
            <a:r>
              <a:rPr lang="zh-CN" altLang="en-US" sz="4400" b="0" strike="noStrike" spc="-1" dirty="0">
                <a:solidFill>
                  <a:srgbClr val="000000"/>
                </a:solidFill>
                <a:latin typeface="Trebuchet MS"/>
              </a:rPr>
              <a:t>时间线</a:t>
            </a:r>
            <a:endParaRPr lang="en-US" sz="4400" b="0" strike="noStrike" spc="-1" dirty="0">
              <a:latin typeface="Arial"/>
            </a:endParaRPr>
          </a:p>
        </p:txBody>
      </p:sp>
      <p:sp>
        <p:nvSpPr>
          <p:cNvPr id="573" name="CustomShape 2"/>
          <p:cNvSpPr/>
          <p:nvPr/>
        </p:nvSpPr>
        <p:spPr>
          <a:xfrm>
            <a:off x="395640" y="928080"/>
            <a:ext cx="8352360" cy="2980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20000"/>
          </a:bodyPr>
          <a:lstStyle/>
          <a:p>
            <a:pPr marL="343080" indent="-342360">
              <a:lnSpc>
                <a:spcPct val="100000"/>
              </a:lnSpc>
              <a:spcBef>
                <a:spcPts val="641"/>
              </a:spcBef>
              <a:buClr>
                <a:srgbClr val="000000"/>
              </a:buClr>
              <a:buFont typeface="Arial"/>
              <a:buChar char="•"/>
            </a:pPr>
            <a:r>
              <a:rPr lang="en-US" sz="3200" b="0" strike="noStrike" spc="-1" dirty="0">
                <a:solidFill>
                  <a:srgbClr val="000000"/>
                </a:solidFill>
                <a:latin typeface="Trebuchet MS"/>
              </a:rPr>
              <a:t>2008</a:t>
            </a:r>
            <a:r>
              <a:rPr lang="zh-CN" altLang="en-US" sz="3200" b="0" strike="noStrike" spc="-1" dirty="0">
                <a:solidFill>
                  <a:srgbClr val="000000"/>
                </a:solidFill>
                <a:latin typeface="Trebuchet MS"/>
              </a:rPr>
              <a:t>年</a:t>
            </a:r>
            <a:r>
              <a:rPr lang="en-US" altLang="zh-CN" sz="3200" b="0" strike="noStrike" spc="-1" dirty="0">
                <a:solidFill>
                  <a:srgbClr val="000000"/>
                </a:solidFill>
                <a:latin typeface="Trebuchet MS"/>
              </a:rPr>
              <a:t>6</a:t>
            </a:r>
            <a:r>
              <a:rPr lang="zh-CN" altLang="en-US" sz="3200" b="0" strike="noStrike" spc="-1" dirty="0">
                <a:solidFill>
                  <a:srgbClr val="000000"/>
                </a:solidFill>
                <a:latin typeface="Trebuchet MS"/>
              </a:rPr>
              <a:t>月正式发布</a:t>
            </a:r>
            <a:r>
              <a:rPr lang="en-US" sz="3200" b="0" strike="noStrike" spc="-1" dirty="0">
                <a:solidFill>
                  <a:srgbClr val="000000"/>
                </a:solidFill>
                <a:latin typeface="Trebuchet MS"/>
              </a:rPr>
              <a:t>… </a:t>
            </a:r>
            <a:r>
              <a:rPr lang="zh-CN" altLang="en-US" sz="3200" b="0" strike="noStrike" spc="-1" dirty="0">
                <a:solidFill>
                  <a:srgbClr val="000000"/>
                </a:solidFill>
                <a:latin typeface="Trebuchet MS"/>
              </a:rPr>
              <a:t>从草稿的</a:t>
            </a:r>
            <a:r>
              <a:rPr lang="en-US" sz="3200" b="0" strike="noStrike" spc="-1" dirty="0">
                <a:solidFill>
                  <a:srgbClr val="000000"/>
                </a:solidFill>
                <a:latin typeface="Trebuchet MS"/>
              </a:rPr>
              <a:t>“</a:t>
            </a:r>
            <a:r>
              <a:rPr lang="zh-CN" altLang="en-US" sz="3200" b="0" strike="noStrike" spc="-1" dirty="0">
                <a:solidFill>
                  <a:srgbClr val="000000"/>
                </a:solidFill>
                <a:latin typeface="Trebuchet MS"/>
              </a:rPr>
              <a:t>稻草人（</a:t>
            </a:r>
            <a:r>
              <a:rPr lang="en-US" altLang="zh-CN" sz="3200" b="0" strike="noStrike" spc="-1" dirty="0" err="1">
                <a:solidFill>
                  <a:srgbClr val="000000"/>
                </a:solidFill>
                <a:latin typeface="Trebuchet MS"/>
              </a:rPr>
              <a:t>StrawMan</a:t>
            </a:r>
            <a:r>
              <a:rPr lang="zh-CN" altLang="en-US" sz="3200" b="0" strike="noStrike" spc="-1" dirty="0">
                <a:solidFill>
                  <a:srgbClr val="000000"/>
                </a:solidFill>
                <a:latin typeface="Trebuchet MS"/>
              </a:rPr>
              <a:t>）</a:t>
            </a:r>
            <a:r>
              <a:rPr lang="en-US" altLang="zh-CN" sz="3200" b="0" strike="noStrike" spc="-1" dirty="0">
                <a:solidFill>
                  <a:srgbClr val="000000"/>
                </a:solidFill>
                <a:latin typeface="Trebuchet MS"/>
              </a:rPr>
              <a:t>API</a:t>
            </a:r>
            <a:r>
              <a:rPr lang="en-US" sz="3200" b="0" strike="noStrike" spc="-1" dirty="0">
                <a:solidFill>
                  <a:srgbClr val="000000"/>
                </a:solidFill>
                <a:latin typeface="Trebuchet MS"/>
              </a:rPr>
              <a:t>” </a:t>
            </a:r>
            <a:r>
              <a:rPr lang="zh-CN" altLang="en-US" sz="3200" b="0" strike="noStrike" spc="-1" dirty="0">
                <a:solidFill>
                  <a:srgbClr val="000000"/>
                </a:solidFill>
                <a:latin typeface="Trebuchet MS"/>
              </a:rPr>
              <a:t>到</a:t>
            </a:r>
            <a:r>
              <a:rPr lang="en-US" sz="3200" b="0" strike="noStrike" spc="-1" dirty="0">
                <a:solidFill>
                  <a:srgbClr val="000000"/>
                </a:solidFill>
                <a:latin typeface="Trebuchet MS"/>
              </a:rPr>
              <a:t> OpenCL 1.0 </a:t>
            </a:r>
            <a:r>
              <a:rPr lang="zh-CN" altLang="en-US" sz="3200" b="0" strike="noStrike" spc="-1" dirty="0">
                <a:solidFill>
                  <a:srgbClr val="000000"/>
                </a:solidFill>
                <a:latin typeface="Trebuchet MS"/>
              </a:rPr>
              <a:t>发布，用了</a:t>
            </a:r>
            <a:r>
              <a:rPr lang="en-US" altLang="zh-CN" sz="3200" b="0" strike="noStrike" spc="-1" dirty="0">
                <a:solidFill>
                  <a:srgbClr val="000000"/>
                </a:solidFill>
                <a:latin typeface="Trebuchet MS"/>
              </a:rPr>
              <a:t>6</a:t>
            </a:r>
            <a:r>
              <a:rPr lang="zh-CN" altLang="en-US" sz="3200" b="0" strike="noStrike" spc="-1" dirty="0">
                <a:solidFill>
                  <a:srgbClr val="000000"/>
                </a:solidFill>
                <a:latin typeface="Trebuchet MS"/>
              </a:rPr>
              <a:t>个月</a:t>
            </a:r>
            <a:endParaRPr lang="en-US" sz="32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迅速迭代以紧跟硬件发展的步伐</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从</a:t>
            </a:r>
            <a:r>
              <a:rPr lang="en-US" sz="2800" b="0" strike="noStrike" spc="-1" dirty="0">
                <a:solidFill>
                  <a:srgbClr val="000000"/>
                </a:solidFill>
                <a:latin typeface="Trebuchet MS"/>
              </a:rPr>
              <a:t> 1.0 </a:t>
            </a:r>
            <a:r>
              <a:rPr lang="zh-CN" altLang="en-US" sz="2800" b="0" strike="noStrike" spc="-1" dirty="0">
                <a:solidFill>
                  <a:srgbClr val="000000"/>
                </a:solidFill>
                <a:latin typeface="Trebuchet MS"/>
              </a:rPr>
              <a:t>到</a:t>
            </a:r>
            <a:r>
              <a:rPr lang="en-US" sz="2800" b="0" strike="noStrike" spc="-1" dirty="0">
                <a:solidFill>
                  <a:srgbClr val="000000"/>
                </a:solidFill>
                <a:latin typeface="Trebuchet MS"/>
              </a:rPr>
              <a:t> 1.1 </a:t>
            </a:r>
            <a:r>
              <a:rPr lang="zh-CN" altLang="en-US" sz="2800" b="0" strike="noStrike" spc="-1" dirty="0">
                <a:solidFill>
                  <a:srgbClr val="000000"/>
                </a:solidFill>
                <a:latin typeface="Trebuchet MS"/>
              </a:rPr>
              <a:t>，从 </a:t>
            </a:r>
            <a:r>
              <a:rPr lang="en-US" sz="2800" b="0" strike="noStrike" spc="-1" dirty="0">
                <a:solidFill>
                  <a:srgbClr val="000000"/>
                </a:solidFill>
                <a:latin typeface="Trebuchet MS"/>
              </a:rPr>
              <a:t>1.1 </a:t>
            </a:r>
            <a:r>
              <a:rPr lang="zh-CN" altLang="en-US" sz="2800" b="0" strike="noStrike" spc="-1" dirty="0">
                <a:solidFill>
                  <a:srgbClr val="000000"/>
                </a:solidFill>
                <a:latin typeface="Trebuchet MS"/>
              </a:rPr>
              <a:t>到</a:t>
            </a:r>
            <a:r>
              <a:rPr lang="en-US" sz="2800" b="0" strike="noStrike" spc="-1" dirty="0">
                <a:solidFill>
                  <a:srgbClr val="000000"/>
                </a:solidFill>
                <a:latin typeface="Trebuchet MS"/>
              </a:rPr>
              <a:t> 1.2 </a:t>
            </a:r>
            <a:r>
              <a:rPr lang="en-US" altLang="zh-CN" sz="2800" spc="-1" dirty="0">
                <a:solidFill>
                  <a:srgbClr val="000000"/>
                </a:solidFill>
                <a:latin typeface="Trebuchet MS"/>
              </a:rPr>
              <a:t>18 </a:t>
            </a:r>
            <a:r>
              <a:rPr lang="zh-CN" altLang="en-US" sz="2800" spc="-1" dirty="0">
                <a:solidFill>
                  <a:srgbClr val="000000"/>
                </a:solidFill>
                <a:latin typeface="Trebuchet MS"/>
              </a:rPr>
              <a:t>个月</a:t>
            </a:r>
            <a:r>
              <a:rPr lang="en-US" altLang="zh-CN" sz="2800" spc="-1" dirty="0">
                <a:solidFill>
                  <a:srgbClr val="000000"/>
                </a:solidFill>
                <a:latin typeface="Trebuchet MS"/>
              </a:rPr>
              <a:t> </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既定目标</a:t>
            </a:r>
            <a:r>
              <a:rPr lang="en-US" sz="2800" b="0" strike="noStrike" spc="-1" dirty="0">
                <a:solidFill>
                  <a:srgbClr val="000000"/>
                </a:solidFill>
                <a:latin typeface="Trebuchet MS"/>
              </a:rPr>
              <a:t>: </a:t>
            </a:r>
            <a:r>
              <a:rPr lang="zh-CN" altLang="en-US" sz="2800" b="0" strike="noStrike" spc="-1" dirty="0">
                <a:solidFill>
                  <a:srgbClr val="000000"/>
                </a:solidFill>
                <a:latin typeface="Trebuchet MS"/>
              </a:rPr>
              <a:t>每隔</a:t>
            </a:r>
            <a:r>
              <a:rPr lang="en-US" sz="2800" b="0" strike="noStrike" spc="-1" dirty="0">
                <a:solidFill>
                  <a:srgbClr val="000000"/>
                </a:solidFill>
                <a:latin typeface="Trebuchet MS"/>
              </a:rPr>
              <a:t>18-24 </a:t>
            </a:r>
            <a:r>
              <a:rPr lang="zh-CN" altLang="en-US" sz="2800" b="0" strike="noStrike" spc="-1" dirty="0">
                <a:solidFill>
                  <a:srgbClr val="000000"/>
                </a:solidFill>
                <a:latin typeface="Trebuchet MS"/>
              </a:rPr>
              <a:t>个月发布一个新版本</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spc="-1" dirty="0">
                <a:solidFill>
                  <a:srgbClr val="000000"/>
                </a:solidFill>
                <a:latin typeface="Trebuchet MS"/>
              </a:rPr>
              <a:t>致力于向后兼容以保障软件开发</a:t>
            </a:r>
            <a:endParaRPr lang="en-US" altLang="zh-CN" sz="2800" spc="-1" dirty="0"/>
          </a:p>
        </p:txBody>
      </p:sp>
      <p:sp>
        <p:nvSpPr>
          <p:cNvPr id="574" name="Line 3"/>
          <p:cNvSpPr/>
          <p:nvPr/>
        </p:nvSpPr>
        <p:spPr>
          <a:xfrm>
            <a:off x="190800" y="5350320"/>
            <a:ext cx="6649200" cy="7920"/>
          </a:xfrm>
          <a:prstGeom prst="line">
            <a:avLst/>
          </a:prstGeom>
          <a:ln w="28440">
            <a:solidFill>
              <a:schemeClr val="tx2"/>
            </a:solidFill>
            <a:round/>
          </a:ln>
        </p:spPr>
        <p:style>
          <a:lnRef idx="0">
            <a:scrgbClr r="0" g="0" b="0"/>
          </a:lnRef>
          <a:fillRef idx="0">
            <a:scrgbClr r="0" g="0" b="0"/>
          </a:fillRef>
          <a:effectRef idx="0">
            <a:scrgbClr r="0" g="0" b="0"/>
          </a:effectRef>
          <a:fontRef idx="minor"/>
        </p:style>
      </p:sp>
      <p:sp>
        <p:nvSpPr>
          <p:cNvPr id="575" name="CustomShape 4"/>
          <p:cNvSpPr/>
          <p:nvPr/>
        </p:nvSpPr>
        <p:spPr>
          <a:xfrm>
            <a:off x="-36360" y="5701320"/>
            <a:ext cx="2435040" cy="822600"/>
          </a:xfrm>
          <a:prstGeom prst="rect">
            <a:avLst/>
          </a:prstGeom>
          <a:noFill/>
          <a:ln w="3240">
            <a:noFill/>
          </a:ln>
        </p:spPr>
        <p:style>
          <a:lnRef idx="0">
            <a:scrgbClr r="0" g="0" b="0"/>
          </a:lnRef>
          <a:fillRef idx="0">
            <a:scrgbClr r="0" g="0" b="0"/>
          </a:fillRef>
          <a:effectRef idx="0">
            <a:scrgbClr r="0" g="0" b="0"/>
          </a:effectRef>
          <a:fontRef idx="minor"/>
        </p:style>
        <p:txBody>
          <a:bodyPr lIns="90000" tIns="45000" rIns="90000" bIns="45000"/>
          <a:lstStyle/>
          <a:p>
            <a:pPr algn="ctr">
              <a:lnSpc>
                <a:spcPct val="80000"/>
              </a:lnSpc>
            </a:pPr>
            <a:r>
              <a:rPr lang="en-US" sz="2000" b="0" strike="noStrike" spc="-1" dirty="0" err="1">
                <a:solidFill>
                  <a:srgbClr val="17375E"/>
                </a:solidFill>
                <a:latin typeface="Trebuchet MS"/>
                <a:ea typeface="DejaVu Sans"/>
              </a:rPr>
              <a:t>Khronos</a:t>
            </a:r>
            <a:r>
              <a:rPr lang="en-US" sz="2000" b="0" strike="noStrike" spc="-1" dirty="0">
                <a:solidFill>
                  <a:srgbClr val="17375E"/>
                </a:solidFill>
                <a:latin typeface="Trebuchet MS"/>
                <a:ea typeface="DejaVu Sans"/>
              </a:rPr>
              <a:t> </a:t>
            </a:r>
            <a:r>
              <a:rPr lang="zh-CN" altLang="en-US" sz="2000" b="0" strike="noStrike" spc="-1" dirty="0">
                <a:solidFill>
                  <a:srgbClr val="17375E"/>
                </a:solidFill>
                <a:latin typeface="Trebuchet MS"/>
                <a:ea typeface="DejaVu Sans"/>
              </a:rPr>
              <a:t>公布了</a:t>
            </a:r>
            <a:r>
              <a:rPr lang="en-US" sz="2000" b="1" strike="noStrike" spc="-1" dirty="0">
                <a:solidFill>
                  <a:srgbClr val="17375E"/>
                </a:solidFill>
                <a:latin typeface="Trebuchet MS"/>
                <a:ea typeface="DejaVu Sans"/>
              </a:rPr>
              <a:t>OpenCL 1.0  </a:t>
            </a:r>
            <a:r>
              <a:rPr lang="zh-CN" altLang="en-US" sz="2000" strike="noStrike" spc="-1" dirty="0">
                <a:solidFill>
                  <a:srgbClr val="17375E"/>
                </a:solidFill>
                <a:latin typeface="Trebuchet MS"/>
                <a:ea typeface="DejaVu Sans"/>
              </a:rPr>
              <a:t>细节</a:t>
            </a:r>
            <a:r>
              <a:rPr lang="zh-CN" altLang="en-US" sz="2000" b="0" strike="noStrike" spc="-1" dirty="0">
                <a:solidFill>
                  <a:srgbClr val="17375E"/>
                </a:solidFill>
                <a:latin typeface="Trebuchet MS"/>
                <a:ea typeface="DejaVu Sans"/>
              </a:rPr>
              <a:t>参数</a:t>
            </a:r>
            <a:endParaRPr lang="en-US" sz="2000" b="0" strike="noStrike" spc="-1" dirty="0">
              <a:latin typeface="Arial"/>
            </a:endParaRPr>
          </a:p>
        </p:txBody>
      </p:sp>
      <p:sp>
        <p:nvSpPr>
          <p:cNvPr id="576" name="CustomShape 5"/>
          <p:cNvSpPr/>
          <p:nvPr/>
        </p:nvSpPr>
        <p:spPr>
          <a:xfrm>
            <a:off x="1230120" y="4045320"/>
            <a:ext cx="4298400" cy="1066320"/>
          </a:xfrm>
          <a:prstGeom prst="rect">
            <a:avLst/>
          </a:prstGeom>
          <a:noFill/>
          <a:ln w="3240">
            <a:noFill/>
          </a:ln>
        </p:spPr>
        <p:style>
          <a:lnRef idx="0">
            <a:scrgbClr r="0" g="0" b="0"/>
          </a:lnRef>
          <a:fillRef idx="0">
            <a:scrgbClr r="0" g="0" b="0"/>
          </a:fillRef>
          <a:effectRef idx="0">
            <a:scrgbClr r="0" g="0" b="0"/>
          </a:effectRef>
          <a:fontRef idx="minor"/>
        </p:style>
        <p:txBody>
          <a:bodyPr lIns="90000" tIns="45000" rIns="90000" bIns="45000"/>
          <a:lstStyle/>
          <a:p>
            <a:pPr algn="ctr">
              <a:lnSpc>
                <a:spcPct val="80000"/>
              </a:lnSpc>
            </a:pPr>
            <a:r>
              <a:rPr lang="en-US" sz="2000" b="1" strike="noStrike" spc="-1" dirty="0">
                <a:solidFill>
                  <a:srgbClr val="C0504D"/>
                </a:solidFill>
                <a:latin typeface="Trebuchet MS"/>
                <a:ea typeface="DejaVu Sans"/>
              </a:rPr>
              <a:t>2009</a:t>
            </a:r>
            <a:r>
              <a:rPr lang="zh-CN" altLang="en-US" sz="2000" b="1" strike="noStrike" spc="-1" dirty="0">
                <a:solidFill>
                  <a:srgbClr val="C0504D"/>
                </a:solidFill>
                <a:latin typeface="Trebuchet MS"/>
                <a:ea typeface="DejaVu Sans"/>
              </a:rPr>
              <a:t>年</a:t>
            </a:r>
            <a:endParaRPr lang="en-US" sz="2000" b="0" strike="noStrike" spc="-1" dirty="0">
              <a:latin typeface="Arial"/>
            </a:endParaRPr>
          </a:p>
          <a:p>
            <a:pPr algn="ctr">
              <a:lnSpc>
                <a:spcPct val="80000"/>
              </a:lnSpc>
            </a:pPr>
            <a:r>
              <a:rPr lang="zh-CN" altLang="en-US" sz="2000" b="0" strike="noStrike" spc="-1" dirty="0">
                <a:solidFill>
                  <a:srgbClr val="17375E"/>
                </a:solidFill>
                <a:latin typeface="Trebuchet MS"/>
                <a:ea typeface="DejaVu Sans"/>
              </a:rPr>
              <a:t>多个平台实现多个同样实现</a:t>
            </a:r>
            <a:endParaRPr lang="en-US" sz="2000" b="0" strike="noStrike" spc="-1" dirty="0">
              <a:latin typeface="Arial"/>
            </a:endParaRPr>
          </a:p>
        </p:txBody>
      </p:sp>
      <p:sp>
        <p:nvSpPr>
          <p:cNvPr id="577" name="Line 6"/>
          <p:cNvSpPr/>
          <p:nvPr/>
        </p:nvSpPr>
        <p:spPr>
          <a:xfrm flipV="1">
            <a:off x="1187280" y="5424120"/>
            <a:ext cx="360" cy="190440"/>
          </a:xfrm>
          <a:prstGeom prst="line">
            <a:avLst/>
          </a:prstGeom>
          <a:ln w="3240">
            <a:solidFill>
              <a:schemeClr val="tx2"/>
            </a:solidFill>
            <a:round/>
            <a:tailEnd type="triangle" w="med" len="med"/>
          </a:ln>
        </p:spPr>
        <p:style>
          <a:lnRef idx="0">
            <a:scrgbClr r="0" g="0" b="0"/>
          </a:lnRef>
          <a:fillRef idx="0">
            <a:scrgbClr r="0" g="0" b="0"/>
          </a:fillRef>
          <a:effectRef idx="0">
            <a:scrgbClr r="0" g="0" b="0"/>
          </a:effectRef>
          <a:fontRef idx="minor"/>
        </p:style>
      </p:sp>
      <p:sp>
        <p:nvSpPr>
          <p:cNvPr id="578" name="CustomShape 7"/>
          <p:cNvSpPr/>
          <p:nvPr/>
        </p:nvSpPr>
        <p:spPr>
          <a:xfrm>
            <a:off x="685800" y="4945320"/>
            <a:ext cx="1070640" cy="365760"/>
          </a:xfrm>
          <a:prstGeom prst="rect">
            <a:avLst/>
          </a:prstGeom>
          <a:noFill/>
          <a:ln w="3240">
            <a:noFill/>
          </a:ln>
        </p:spPr>
        <p:style>
          <a:lnRef idx="0">
            <a:scrgbClr r="0" g="0" b="0"/>
          </a:lnRef>
          <a:fillRef idx="0">
            <a:scrgbClr r="0" g="0" b="0"/>
          </a:fillRef>
          <a:effectRef idx="0">
            <a:scrgbClr r="0" g="0" b="0"/>
          </a:effectRef>
          <a:fontRef idx="minor"/>
        </p:style>
        <p:txBody>
          <a:bodyPr wrap="none" lIns="90000" tIns="45000" rIns="90000" bIns="45000"/>
          <a:lstStyle/>
          <a:p>
            <a:pPr algn="ctr">
              <a:lnSpc>
                <a:spcPct val="90000"/>
              </a:lnSpc>
            </a:pPr>
            <a:r>
              <a:rPr lang="en-US" sz="2000" b="1" strike="noStrike" spc="-1" dirty="0">
                <a:solidFill>
                  <a:srgbClr val="C0504D"/>
                </a:solidFill>
                <a:latin typeface="Trebuchet MS"/>
                <a:ea typeface="DejaVu Sans"/>
              </a:rPr>
              <a:t>2008</a:t>
            </a:r>
            <a:r>
              <a:rPr lang="zh-CN" altLang="en-US" sz="2000" b="1" strike="noStrike" spc="-1" dirty="0">
                <a:solidFill>
                  <a:srgbClr val="C0504D"/>
                </a:solidFill>
                <a:latin typeface="Trebuchet MS"/>
                <a:ea typeface="DejaVu Sans"/>
              </a:rPr>
              <a:t>年</a:t>
            </a:r>
            <a:r>
              <a:rPr lang="en-US" altLang="zh-CN" sz="2000" b="1" strike="noStrike" spc="-1" dirty="0">
                <a:solidFill>
                  <a:srgbClr val="C0504D"/>
                </a:solidFill>
                <a:latin typeface="Trebuchet MS"/>
                <a:ea typeface="DejaVu Sans"/>
              </a:rPr>
              <a:t>12</a:t>
            </a:r>
            <a:r>
              <a:rPr lang="zh-CN" altLang="en-US" sz="2000" b="1" strike="noStrike" spc="-1" dirty="0">
                <a:solidFill>
                  <a:srgbClr val="C0504D"/>
                </a:solidFill>
                <a:latin typeface="Trebuchet MS"/>
                <a:ea typeface="DejaVu Sans"/>
              </a:rPr>
              <a:t>月</a:t>
            </a:r>
            <a:endParaRPr lang="en-US" sz="2000" b="0" strike="noStrike" spc="-1" dirty="0">
              <a:latin typeface="Arial"/>
            </a:endParaRPr>
          </a:p>
        </p:txBody>
      </p:sp>
      <p:sp>
        <p:nvSpPr>
          <p:cNvPr id="579" name="CustomShape 8"/>
          <p:cNvSpPr/>
          <p:nvPr/>
        </p:nvSpPr>
        <p:spPr>
          <a:xfrm>
            <a:off x="5191920" y="4920840"/>
            <a:ext cx="992880" cy="365760"/>
          </a:xfrm>
          <a:prstGeom prst="rect">
            <a:avLst/>
          </a:prstGeom>
          <a:noFill/>
          <a:ln w="3240">
            <a:noFill/>
          </a:ln>
        </p:spPr>
        <p:style>
          <a:lnRef idx="0">
            <a:scrgbClr r="0" g="0" b="0"/>
          </a:lnRef>
          <a:fillRef idx="0">
            <a:scrgbClr r="0" g="0" b="0"/>
          </a:fillRef>
          <a:effectRef idx="0">
            <a:scrgbClr r="0" g="0" b="0"/>
          </a:effectRef>
          <a:fontRef idx="minor"/>
        </p:style>
        <p:txBody>
          <a:bodyPr wrap="none" lIns="90000" tIns="45000" rIns="90000" bIns="45000"/>
          <a:lstStyle/>
          <a:p>
            <a:pPr algn="ctr">
              <a:lnSpc>
                <a:spcPct val="90000"/>
              </a:lnSpc>
            </a:pPr>
            <a:r>
              <a:rPr lang="en-US" sz="2000" b="1" strike="noStrike" spc="-1" dirty="0">
                <a:solidFill>
                  <a:srgbClr val="C0504D"/>
                </a:solidFill>
                <a:latin typeface="Trebuchet MS"/>
                <a:ea typeface="DejaVu Sans"/>
              </a:rPr>
              <a:t>2010</a:t>
            </a:r>
            <a:r>
              <a:rPr lang="zh-CN" altLang="en-US" sz="2000" b="1" strike="noStrike" spc="-1" dirty="0">
                <a:solidFill>
                  <a:srgbClr val="C0504D"/>
                </a:solidFill>
                <a:latin typeface="Trebuchet MS"/>
                <a:ea typeface="DejaVu Sans"/>
              </a:rPr>
              <a:t>年</a:t>
            </a:r>
            <a:r>
              <a:rPr lang="en-US" sz="2000" b="1" strike="noStrike" spc="-1" dirty="0">
                <a:solidFill>
                  <a:srgbClr val="C0504D"/>
                </a:solidFill>
                <a:latin typeface="Trebuchet MS"/>
                <a:ea typeface="DejaVu Sans"/>
              </a:rPr>
              <a:t>7</a:t>
            </a:r>
            <a:r>
              <a:rPr lang="zh-CN" altLang="en-US" sz="2000" b="1" strike="noStrike" spc="-1" dirty="0">
                <a:solidFill>
                  <a:srgbClr val="C0504D"/>
                </a:solidFill>
                <a:latin typeface="Trebuchet MS"/>
                <a:ea typeface="DejaVu Sans"/>
              </a:rPr>
              <a:t>月</a:t>
            </a:r>
            <a:endParaRPr lang="en-US" sz="2000" b="0" strike="noStrike" spc="-1" dirty="0">
              <a:latin typeface="Arial"/>
            </a:endParaRPr>
          </a:p>
        </p:txBody>
      </p:sp>
      <p:sp>
        <p:nvSpPr>
          <p:cNvPr id="580" name="Line 9"/>
          <p:cNvSpPr/>
          <p:nvPr/>
        </p:nvSpPr>
        <p:spPr>
          <a:xfrm flipV="1">
            <a:off x="5580000" y="5424120"/>
            <a:ext cx="360" cy="190440"/>
          </a:xfrm>
          <a:prstGeom prst="line">
            <a:avLst/>
          </a:prstGeom>
          <a:ln w="3240">
            <a:solidFill>
              <a:schemeClr val="tx2"/>
            </a:solidFill>
            <a:round/>
            <a:tailEnd type="triangle" w="med" len="med"/>
          </a:ln>
        </p:spPr>
        <p:style>
          <a:lnRef idx="0">
            <a:scrgbClr r="0" g="0" b="0"/>
          </a:lnRef>
          <a:fillRef idx="0">
            <a:scrgbClr r="0" g="0" b="0"/>
          </a:fillRef>
          <a:effectRef idx="0">
            <a:scrgbClr r="0" g="0" b="0"/>
          </a:effectRef>
          <a:fontRef idx="minor"/>
        </p:style>
      </p:sp>
      <p:sp>
        <p:nvSpPr>
          <p:cNvPr id="581" name="Line 10"/>
          <p:cNvSpPr/>
          <p:nvPr/>
        </p:nvSpPr>
        <p:spPr>
          <a:xfrm>
            <a:off x="3457080" y="5092920"/>
            <a:ext cx="360" cy="190440"/>
          </a:xfrm>
          <a:prstGeom prst="line">
            <a:avLst/>
          </a:prstGeom>
          <a:ln w="3240">
            <a:solidFill>
              <a:schemeClr val="tx2"/>
            </a:solidFill>
            <a:round/>
            <a:tailEnd type="triangle" w="med" len="med"/>
          </a:ln>
        </p:spPr>
        <p:style>
          <a:lnRef idx="0">
            <a:scrgbClr r="0" g="0" b="0"/>
          </a:lnRef>
          <a:fillRef idx="0">
            <a:scrgbClr r="0" g="0" b="0"/>
          </a:fillRef>
          <a:effectRef idx="0">
            <a:scrgbClr r="0" g="0" b="0"/>
          </a:effectRef>
          <a:fontRef idx="minor"/>
        </p:style>
      </p:sp>
      <p:sp>
        <p:nvSpPr>
          <p:cNvPr id="582" name="CustomShape 11"/>
          <p:cNvSpPr/>
          <p:nvPr/>
        </p:nvSpPr>
        <p:spPr>
          <a:xfrm>
            <a:off x="3780000" y="5664240"/>
            <a:ext cx="3567240" cy="1309320"/>
          </a:xfrm>
          <a:prstGeom prst="rect">
            <a:avLst/>
          </a:prstGeom>
          <a:noFill/>
          <a:ln w="3240">
            <a:noFill/>
          </a:ln>
        </p:spPr>
        <p:style>
          <a:lnRef idx="0">
            <a:scrgbClr r="0" g="0" b="0"/>
          </a:lnRef>
          <a:fillRef idx="0">
            <a:scrgbClr r="0" g="0" b="0"/>
          </a:fillRef>
          <a:effectRef idx="0">
            <a:scrgbClr r="0" g="0" b="0"/>
          </a:effectRef>
          <a:fontRef idx="minor"/>
        </p:style>
        <p:txBody>
          <a:bodyPr lIns="90000" tIns="45000" rIns="90000" bIns="45000"/>
          <a:lstStyle/>
          <a:p>
            <a:pPr algn="ctr">
              <a:lnSpc>
                <a:spcPct val="80000"/>
              </a:lnSpc>
            </a:pPr>
            <a:r>
              <a:rPr lang="en-US" sz="2000" b="0" strike="noStrike" spc="-1" dirty="0" err="1">
                <a:solidFill>
                  <a:srgbClr val="17375E"/>
                </a:solidFill>
                <a:latin typeface="Trebuchet MS"/>
                <a:ea typeface="DejaVu Sans"/>
              </a:rPr>
              <a:t>Khronos</a:t>
            </a:r>
            <a:r>
              <a:rPr lang="en-US" sz="2000" b="0" strike="noStrike" spc="-1" dirty="0">
                <a:solidFill>
                  <a:srgbClr val="17375E"/>
                </a:solidFill>
                <a:latin typeface="Trebuchet MS"/>
                <a:ea typeface="DejaVu Sans"/>
              </a:rPr>
              <a:t> </a:t>
            </a:r>
            <a:r>
              <a:rPr lang="zh-CN" altLang="en-US" sz="2000" b="0" strike="noStrike" spc="-1" dirty="0">
                <a:solidFill>
                  <a:srgbClr val="17375E"/>
                </a:solidFill>
                <a:latin typeface="Trebuchet MS"/>
                <a:ea typeface="DejaVu Sans"/>
              </a:rPr>
              <a:t>公布了正式版 </a:t>
            </a:r>
            <a:r>
              <a:rPr lang="en-US" sz="2000" b="1" strike="noStrike" spc="-1" dirty="0">
                <a:solidFill>
                  <a:srgbClr val="17375E"/>
                </a:solidFill>
                <a:latin typeface="Trebuchet MS"/>
                <a:ea typeface="DejaVu Sans"/>
              </a:rPr>
              <a:t>OpenCL 1.1  </a:t>
            </a:r>
            <a:r>
              <a:rPr lang="zh-CN" altLang="en-US" sz="2000" b="0" strike="noStrike" spc="-1" dirty="0">
                <a:solidFill>
                  <a:srgbClr val="17375E"/>
                </a:solidFill>
                <a:latin typeface="Trebuchet MS"/>
                <a:ea typeface="DejaVu Sans"/>
              </a:rPr>
              <a:t>细节参数，</a:t>
            </a:r>
            <a:r>
              <a:rPr lang="en-US" sz="2000" b="0" strike="noStrike" spc="-1" dirty="0">
                <a:solidFill>
                  <a:srgbClr val="17375E"/>
                </a:solidFill>
                <a:latin typeface="Trebuchet MS"/>
                <a:ea typeface="DejaVu Sans"/>
              </a:rPr>
              <a:t>  </a:t>
            </a:r>
            <a:r>
              <a:rPr lang="zh-CN" altLang="en-US" sz="2000" b="0" strike="noStrike" spc="-1" dirty="0">
                <a:solidFill>
                  <a:srgbClr val="17375E"/>
                </a:solidFill>
                <a:latin typeface="Trebuchet MS"/>
                <a:ea typeface="DejaVu Sans"/>
              </a:rPr>
              <a:t>不久后就可以得到实现</a:t>
            </a:r>
            <a:endParaRPr lang="en-US" sz="2000" b="0" strike="noStrike" spc="-1" dirty="0">
              <a:latin typeface="Arial"/>
            </a:endParaRPr>
          </a:p>
        </p:txBody>
      </p:sp>
      <p:sp>
        <p:nvSpPr>
          <p:cNvPr id="583" name="CustomShape 12"/>
          <p:cNvSpPr/>
          <p:nvPr/>
        </p:nvSpPr>
        <p:spPr>
          <a:xfrm>
            <a:off x="7542720" y="4907160"/>
            <a:ext cx="1090440" cy="365760"/>
          </a:xfrm>
          <a:prstGeom prst="rect">
            <a:avLst/>
          </a:prstGeom>
          <a:noFill/>
          <a:ln w="3240">
            <a:noFill/>
          </a:ln>
        </p:spPr>
        <p:style>
          <a:lnRef idx="0">
            <a:scrgbClr r="0" g="0" b="0"/>
          </a:lnRef>
          <a:fillRef idx="0">
            <a:scrgbClr r="0" g="0" b="0"/>
          </a:fillRef>
          <a:effectRef idx="0">
            <a:scrgbClr r="0" g="0" b="0"/>
          </a:effectRef>
          <a:fontRef idx="minor"/>
        </p:style>
        <p:txBody>
          <a:bodyPr wrap="none" lIns="90000" tIns="45000" rIns="90000" bIns="45000"/>
          <a:lstStyle/>
          <a:p>
            <a:pPr algn="ctr">
              <a:lnSpc>
                <a:spcPct val="90000"/>
              </a:lnSpc>
            </a:pPr>
            <a:r>
              <a:rPr lang="en-US" sz="2000" b="1" strike="noStrike" spc="-1" dirty="0">
                <a:solidFill>
                  <a:srgbClr val="C0504D"/>
                </a:solidFill>
                <a:latin typeface="Trebuchet MS"/>
                <a:ea typeface="DejaVu Sans"/>
              </a:rPr>
              <a:t>2011</a:t>
            </a:r>
            <a:r>
              <a:rPr lang="zh-CN" altLang="en-US" sz="2000" b="1" strike="noStrike" spc="-1" dirty="0">
                <a:solidFill>
                  <a:srgbClr val="C0504D"/>
                </a:solidFill>
                <a:latin typeface="Trebuchet MS"/>
                <a:ea typeface="DejaVu Sans"/>
              </a:rPr>
              <a:t>年</a:t>
            </a:r>
            <a:r>
              <a:rPr lang="en-US" altLang="zh-CN" sz="2000" b="1" strike="noStrike" spc="-1" dirty="0">
                <a:solidFill>
                  <a:srgbClr val="C0504D"/>
                </a:solidFill>
                <a:latin typeface="Trebuchet MS"/>
                <a:ea typeface="DejaVu Sans"/>
              </a:rPr>
              <a:t>11</a:t>
            </a:r>
            <a:r>
              <a:rPr lang="zh-CN" altLang="en-US" sz="2000" b="1" strike="noStrike" spc="-1" dirty="0">
                <a:solidFill>
                  <a:srgbClr val="C0504D"/>
                </a:solidFill>
                <a:latin typeface="Trebuchet MS"/>
                <a:ea typeface="DejaVu Sans"/>
              </a:rPr>
              <a:t>月</a:t>
            </a:r>
            <a:endParaRPr lang="en-US" sz="2000" b="0" strike="noStrike" spc="-1" dirty="0">
              <a:latin typeface="Arial"/>
            </a:endParaRPr>
          </a:p>
        </p:txBody>
      </p:sp>
      <p:sp>
        <p:nvSpPr>
          <p:cNvPr id="584" name="Line 13"/>
          <p:cNvSpPr/>
          <p:nvPr/>
        </p:nvSpPr>
        <p:spPr>
          <a:xfrm flipV="1">
            <a:off x="8100360" y="5424120"/>
            <a:ext cx="360" cy="190440"/>
          </a:xfrm>
          <a:prstGeom prst="line">
            <a:avLst/>
          </a:prstGeom>
          <a:ln w="3240">
            <a:solidFill>
              <a:schemeClr val="tx2"/>
            </a:solidFill>
            <a:round/>
            <a:tailEnd type="triangle" w="med" len="med"/>
          </a:ln>
        </p:spPr>
        <p:style>
          <a:lnRef idx="0">
            <a:scrgbClr r="0" g="0" b="0"/>
          </a:lnRef>
          <a:fillRef idx="0">
            <a:scrgbClr r="0" g="0" b="0"/>
          </a:fillRef>
          <a:effectRef idx="0">
            <a:scrgbClr r="0" g="0" b="0"/>
          </a:effectRef>
          <a:fontRef idx="minor"/>
        </p:style>
      </p:sp>
      <p:sp>
        <p:nvSpPr>
          <p:cNvPr id="585" name="CustomShape 14"/>
          <p:cNvSpPr/>
          <p:nvPr/>
        </p:nvSpPr>
        <p:spPr>
          <a:xfrm>
            <a:off x="7291440" y="5662080"/>
            <a:ext cx="1851840" cy="578880"/>
          </a:xfrm>
          <a:prstGeom prst="rect">
            <a:avLst/>
          </a:prstGeom>
          <a:noFill/>
          <a:ln w="3240">
            <a:noFill/>
          </a:ln>
        </p:spPr>
        <p:style>
          <a:lnRef idx="0">
            <a:scrgbClr r="0" g="0" b="0"/>
          </a:lnRef>
          <a:fillRef idx="0">
            <a:scrgbClr r="0" g="0" b="0"/>
          </a:fillRef>
          <a:effectRef idx="0">
            <a:scrgbClr r="0" g="0" b="0"/>
          </a:effectRef>
          <a:fontRef idx="minor"/>
        </p:style>
        <p:txBody>
          <a:bodyPr lIns="90000" tIns="45000" rIns="90000" bIns="45000"/>
          <a:lstStyle/>
          <a:p>
            <a:pPr algn="ctr">
              <a:lnSpc>
                <a:spcPct val="80000"/>
              </a:lnSpc>
            </a:pPr>
            <a:r>
              <a:rPr lang="zh-CN" altLang="en-US" sz="2000" b="0" strike="noStrike" spc="-1" dirty="0">
                <a:solidFill>
                  <a:srgbClr val="17375E"/>
                </a:solidFill>
                <a:latin typeface="Trebuchet MS"/>
                <a:ea typeface="DejaVu Sans"/>
              </a:rPr>
              <a:t>发布了 </a:t>
            </a:r>
            <a:r>
              <a:rPr lang="en-US" sz="2000" b="1" strike="noStrike" spc="-1" dirty="0">
                <a:solidFill>
                  <a:srgbClr val="17375E"/>
                </a:solidFill>
                <a:latin typeface="Trebuchet MS"/>
                <a:ea typeface="DejaVu Sans"/>
              </a:rPr>
              <a:t>OpenCL 1.2</a:t>
            </a:r>
            <a:endParaRPr lang="en-US" sz="2000" b="0" strike="noStrike" spc="-1" dirty="0">
              <a:latin typeface="Arial"/>
            </a:endParaRPr>
          </a:p>
        </p:txBody>
      </p:sp>
      <p:sp>
        <p:nvSpPr>
          <p:cNvPr id="586" name="Line 15"/>
          <p:cNvSpPr/>
          <p:nvPr/>
        </p:nvSpPr>
        <p:spPr>
          <a:xfrm>
            <a:off x="7061040" y="5358240"/>
            <a:ext cx="1786320" cy="360"/>
          </a:xfrm>
          <a:prstGeom prst="line">
            <a:avLst/>
          </a:prstGeom>
          <a:ln w="28440">
            <a:solidFill>
              <a:schemeClr val="tx2"/>
            </a:solidFill>
            <a:round/>
            <a:tailEnd type="triangle" w="med" len="med"/>
          </a:ln>
        </p:spPr>
        <p:style>
          <a:lnRef idx="0">
            <a:scrgbClr r="0" g="0" b="0"/>
          </a:lnRef>
          <a:fillRef idx="0">
            <a:scrgbClr r="0" g="0" b="0"/>
          </a:fillRef>
          <a:effectRef idx="0">
            <a:scrgbClr r="0" g="0" b="0"/>
          </a:effectRef>
          <a:fontRef idx="minor"/>
        </p:style>
      </p:sp>
      <p:grpSp>
        <p:nvGrpSpPr>
          <p:cNvPr id="587" name="Group 16"/>
          <p:cNvGrpSpPr/>
          <p:nvPr/>
        </p:nvGrpSpPr>
        <p:grpSpPr>
          <a:xfrm>
            <a:off x="6870240" y="5206680"/>
            <a:ext cx="199080" cy="302400"/>
            <a:chOff x="6870240" y="5206680"/>
            <a:chExt cx="199080" cy="302400"/>
          </a:xfrm>
        </p:grpSpPr>
        <p:sp>
          <p:nvSpPr>
            <p:cNvPr id="588" name="CustomShape 17"/>
            <p:cNvSpPr/>
            <p:nvPr/>
          </p:nvSpPr>
          <p:spPr>
            <a:xfrm rot="16200000" flipH="1">
              <a:off x="6771960" y="5304600"/>
              <a:ext cx="302040" cy="106200"/>
            </a:xfrm>
            <a:prstGeom prst="curvedConnector3">
              <a:avLst>
                <a:gd name="adj1" fmla="val 50000"/>
              </a:avLst>
            </a:prstGeom>
            <a:noFill/>
            <a:ln w="28440">
              <a:solidFill>
                <a:schemeClr val="tx2"/>
              </a:solidFill>
              <a:round/>
            </a:ln>
          </p:spPr>
          <p:style>
            <a:lnRef idx="1">
              <a:schemeClr val="accent1"/>
            </a:lnRef>
            <a:fillRef idx="0">
              <a:schemeClr val="accent1"/>
            </a:fillRef>
            <a:effectRef idx="0">
              <a:schemeClr val="accent1"/>
            </a:effectRef>
            <a:fontRef idx="minor"/>
          </p:style>
        </p:sp>
        <p:sp>
          <p:nvSpPr>
            <p:cNvPr id="589" name="CustomShape 18"/>
            <p:cNvSpPr/>
            <p:nvPr/>
          </p:nvSpPr>
          <p:spPr>
            <a:xfrm rot="16200000" flipH="1">
              <a:off x="6864840" y="5304960"/>
              <a:ext cx="302040" cy="106200"/>
            </a:xfrm>
            <a:prstGeom prst="curvedConnector3">
              <a:avLst>
                <a:gd name="adj1" fmla="val 50000"/>
              </a:avLst>
            </a:prstGeom>
            <a:noFill/>
            <a:ln w="28440">
              <a:solidFill>
                <a:schemeClr val="tx2"/>
              </a:solidFill>
              <a:round/>
            </a:ln>
          </p:spPr>
          <p:style>
            <a:lnRef idx="1">
              <a:schemeClr val="accent1"/>
            </a:lnRef>
            <a:fillRef idx="0">
              <a:schemeClr val="accent1"/>
            </a:fillRef>
            <a:effectRef idx="0">
              <a:schemeClr val="accent1"/>
            </a:effectRef>
            <a:fontRef idx="minor"/>
          </p:style>
        </p:sp>
      </p:gr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0" name="CustomShape 1"/>
          <p:cNvSpPr/>
          <p:nvPr/>
        </p:nvSpPr>
        <p:spPr>
          <a:xfrm>
            <a:off x="467640" y="-23400"/>
            <a:ext cx="8228880" cy="859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altLang="zh-CN" sz="4400" spc="-1" dirty="0">
                <a:solidFill>
                  <a:srgbClr val="000000"/>
                </a:solidFill>
                <a:latin typeface="Trebuchet MS"/>
              </a:rPr>
              <a:t>OpenCL </a:t>
            </a:r>
            <a:r>
              <a:rPr lang="zh-CN" altLang="en-US" sz="4400" spc="-1" dirty="0">
                <a:solidFill>
                  <a:srgbClr val="000000"/>
                </a:solidFill>
                <a:latin typeface="Trebuchet MS"/>
              </a:rPr>
              <a:t>时间线</a:t>
            </a:r>
            <a:endParaRPr lang="en-US" altLang="zh-CN" sz="4400" spc="-1" dirty="0"/>
          </a:p>
        </p:txBody>
      </p:sp>
      <p:sp>
        <p:nvSpPr>
          <p:cNvPr id="592" name="Line 3"/>
          <p:cNvSpPr/>
          <p:nvPr/>
        </p:nvSpPr>
        <p:spPr>
          <a:xfrm>
            <a:off x="217800" y="5292000"/>
            <a:ext cx="8381880" cy="360"/>
          </a:xfrm>
          <a:prstGeom prst="line">
            <a:avLst/>
          </a:prstGeom>
          <a:ln w="28440">
            <a:solidFill>
              <a:schemeClr val="tx2"/>
            </a:solidFill>
            <a:round/>
            <a:tailEnd type="triangle" w="med" len="med"/>
          </a:ln>
        </p:spPr>
        <p:style>
          <a:lnRef idx="0">
            <a:scrgbClr r="0" g="0" b="0"/>
          </a:lnRef>
          <a:fillRef idx="0">
            <a:scrgbClr r="0" g="0" b="0"/>
          </a:fillRef>
          <a:effectRef idx="0">
            <a:scrgbClr r="0" g="0" b="0"/>
          </a:effectRef>
          <a:fontRef idx="minor"/>
        </p:style>
      </p:sp>
      <p:sp>
        <p:nvSpPr>
          <p:cNvPr id="593" name="CustomShape 4"/>
          <p:cNvSpPr/>
          <p:nvPr/>
        </p:nvSpPr>
        <p:spPr>
          <a:xfrm>
            <a:off x="6840" y="5559480"/>
            <a:ext cx="1828080" cy="1048320"/>
          </a:xfrm>
          <a:prstGeom prst="rect">
            <a:avLst/>
          </a:prstGeom>
          <a:noFill/>
          <a:ln w="3240">
            <a:noFill/>
          </a:ln>
        </p:spPr>
        <p:style>
          <a:lnRef idx="0">
            <a:scrgbClr r="0" g="0" b="0"/>
          </a:lnRef>
          <a:fillRef idx="0">
            <a:scrgbClr r="0" g="0" b="0"/>
          </a:fillRef>
          <a:effectRef idx="0">
            <a:scrgbClr r="0" g="0" b="0"/>
          </a:effectRef>
          <a:fontRef idx="minor"/>
        </p:style>
        <p:txBody>
          <a:bodyPr lIns="90000" tIns="45000" rIns="90000" bIns="45000"/>
          <a:lstStyle/>
          <a:p>
            <a:pPr algn="ctr">
              <a:lnSpc>
                <a:spcPct val="90000"/>
              </a:lnSpc>
            </a:pPr>
            <a:r>
              <a:rPr lang="en-US" sz="1400" b="1" strike="noStrike" spc="-1" dirty="0">
                <a:solidFill>
                  <a:srgbClr val="1F497D"/>
                </a:solidFill>
                <a:latin typeface="Trebuchet MS"/>
                <a:ea typeface="Tahoma"/>
              </a:rPr>
              <a:t>OpenCL 1.0 </a:t>
            </a:r>
            <a:r>
              <a:rPr lang="zh-CN" altLang="en-US" sz="1400" b="1" strike="noStrike" spc="-1" dirty="0">
                <a:solidFill>
                  <a:srgbClr val="1F497D"/>
                </a:solidFill>
                <a:latin typeface="Trebuchet MS"/>
                <a:ea typeface="Tahoma"/>
              </a:rPr>
              <a:t>发布并进行测试</a:t>
            </a:r>
            <a:endParaRPr lang="en-US" sz="1400" b="0" strike="noStrike" spc="-1" dirty="0">
              <a:latin typeface="Arial"/>
            </a:endParaRPr>
          </a:p>
        </p:txBody>
      </p:sp>
      <p:sp>
        <p:nvSpPr>
          <p:cNvPr id="594" name="CustomShape 5"/>
          <p:cNvSpPr/>
          <p:nvPr/>
        </p:nvSpPr>
        <p:spPr>
          <a:xfrm>
            <a:off x="243000" y="4876560"/>
            <a:ext cx="1070640" cy="396360"/>
          </a:xfrm>
          <a:prstGeom prst="rect">
            <a:avLst/>
          </a:prstGeom>
          <a:noFill/>
          <a:ln w="3240">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2000" b="1" strike="noStrike" spc="-1" dirty="0">
                <a:solidFill>
                  <a:srgbClr val="C0504D"/>
                </a:solidFill>
                <a:latin typeface="Trebuchet MS"/>
                <a:ea typeface="Tahoma"/>
              </a:rPr>
              <a:t>2008</a:t>
            </a:r>
            <a:r>
              <a:rPr lang="zh-CN" altLang="en-US" sz="2000" b="1" strike="noStrike" spc="-1" dirty="0">
                <a:solidFill>
                  <a:srgbClr val="C0504D"/>
                </a:solidFill>
                <a:latin typeface="Trebuchet MS"/>
                <a:ea typeface="Tahoma"/>
              </a:rPr>
              <a:t>年</a:t>
            </a:r>
            <a:r>
              <a:rPr lang="en-US" altLang="zh-CN" sz="2000" b="1" strike="noStrike" spc="-1" dirty="0">
                <a:solidFill>
                  <a:srgbClr val="C0504D"/>
                </a:solidFill>
                <a:latin typeface="Trebuchet MS"/>
                <a:ea typeface="Tahoma"/>
              </a:rPr>
              <a:t>12</a:t>
            </a:r>
            <a:r>
              <a:rPr lang="zh-CN" altLang="en-US" sz="2000" b="1" strike="noStrike" spc="-1" dirty="0">
                <a:solidFill>
                  <a:srgbClr val="C0504D"/>
                </a:solidFill>
                <a:latin typeface="Trebuchet MS"/>
                <a:ea typeface="Tahoma"/>
              </a:rPr>
              <a:t>月</a:t>
            </a:r>
            <a:endParaRPr lang="en-US" sz="2000" b="0" strike="noStrike" spc="-1" dirty="0">
              <a:latin typeface="Arial"/>
            </a:endParaRPr>
          </a:p>
        </p:txBody>
      </p:sp>
      <p:sp>
        <p:nvSpPr>
          <p:cNvPr id="595" name="Line 6"/>
          <p:cNvSpPr/>
          <p:nvPr/>
        </p:nvSpPr>
        <p:spPr>
          <a:xfrm flipV="1">
            <a:off x="751320" y="5325840"/>
            <a:ext cx="360" cy="228600"/>
          </a:xfrm>
          <a:prstGeom prst="line">
            <a:avLst/>
          </a:prstGeom>
          <a:ln w="19080">
            <a:solidFill>
              <a:schemeClr val="tx2"/>
            </a:solidFill>
            <a:round/>
            <a:tailEnd type="triangle" w="med" len="med"/>
          </a:ln>
        </p:spPr>
        <p:style>
          <a:lnRef idx="0">
            <a:scrgbClr r="0" g="0" b="0"/>
          </a:lnRef>
          <a:fillRef idx="0">
            <a:scrgbClr r="0" g="0" b="0"/>
          </a:fillRef>
          <a:effectRef idx="0">
            <a:scrgbClr r="0" g="0" b="0"/>
          </a:effectRef>
          <a:fontRef idx="minor"/>
        </p:style>
      </p:sp>
      <p:sp>
        <p:nvSpPr>
          <p:cNvPr id="596" name="CustomShape 7"/>
          <p:cNvSpPr/>
          <p:nvPr/>
        </p:nvSpPr>
        <p:spPr>
          <a:xfrm>
            <a:off x="2131200" y="5276880"/>
            <a:ext cx="992880" cy="396360"/>
          </a:xfrm>
          <a:prstGeom prst="rect">
            <a:avLst/>
          </a:prstGeom>
          <a:noFill/>
          <a:ln w="3240">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2000" b="1" strike="noStrike" spc="-1" dirty="0">
                <a:solidFill>
                  <a:srgbClr val="C0504D"/>
                </a:solidFill>
                <a:latin typeface="Trebuchet MS"/>
                <a:ea typeface="Tahoma"/>
              </a:rPr>
              <a:t>2010</a:t>
            </a:r>
            <a:r>
              <a:rPr lang="zh-CN" altLang="en-US" sz="2000" b="1" strike="noStrike" spc="-1" dirty="0">
                <a:solidFill>
                  <a:srgbClr val="C0504D"/>
                </a:solidFill>
                <a:latin typeface="Trebuchet MS"/>
                <a:ea typeface="Tahoma"/>
              </a:rPr>
              <a:t>年</a:t>
            </a:r>
            <a:r>
              <a:rPr lang="en-US" altLang="zh-CN" sz="2000" b="1" strike="noStrike" spc="-1" dirty="0">
                <a:solidFill>
                  <a:srgbClr val="C0504D"/>
                </a:solidFill>
                <a:latin typeface="Trebuchet MS"/>
                <a:ea typeface="Tahoma"/>
              </a:rPr>
              <a:t>6</a:t>
            </a:r>
            <a:r>
              <a:rPr lang="zh-CN" altLang="en-US" sz="2000" b="1" strike="noStrike" spc="-1" dirty="0">
                <a:solidFill>
                  <a:srgbClr val="C0504D"/>
                </a:solidFill>
                <a:latin typeface="Trebuchet MS"/>
                <a:ea typeface="Tahoma"/>
              </a:rPr>
              <a:t>月</a:t>
            </a:r>
            <a:endParaRPr lang="en-US" sz="2000" b="0" strike="noStrike" spc="-1" dirty="0">
              <a:latin typeface="Arial"/>
            </a:endParaRPr>
          </a:p>
        </p:txBody>
      </p:sp>
      <p:sp>
        <p:nvSpPr>
          <p:cNvPr id="597" name="CustomShape 8"/>
          <p:cNvSpPr/>
          <p:nvPr/>
        </p:nvSpPr>
        <p:spPr>
          <a:xfrm>
            <a:off x="1691640" y="4156560"/>
            <a:ext cx="1799640" cy="1239840"/>
          </a:xfrm>
          <a:prstGeom prst="rect">
            <a:avLst/>
          </a:prstGeom>
          <a:noFill/>
          <a:ln w="3240">
            <a:noFill/>
          </a:ln>
        </p:spPr>
        <p:style>
          <a:lnRef idx="0">
            <a:scrgbClr r="0" g="0" b="0"/>
          </a:lnRef>
          <a:fillRef idx="0">
            <a:scrgbClr r="0" g="0" b="0"/>
          </a:fillRef>
          <a:effectRef idx="0">
            <a:scrgbClr r="0" g="0" b="0"/>
          </a:effectRef>
          <a:fontRef idx="minor"/>
        </p:style>
        <p:txBody>
          <a:bodyPr lIns="90000" tIns="45000" rIns="90000" bIns="45000"/>
          <a:lstStyle/>
          <a:p>
            <a:pPr algn="ctr">
              <a:lnSpc>
                <a:spcPct val="90000"/>
              </a:lnSpc>
            </a:pPr>
            <a:r>
              <a:rPr lang="en-US" sz="1400" b="1" strike="noStrike" spc="-1" dirty="0">
                <a:solidFill>
                  <a:srgbClr val="1F497D"/>
                </a:solidFill>
                <a:latin typeface="Trebuchet MS"/>
                <a:ea typeface="Tahoma"/>
              </a:rPr>
              <a:t>OpenCL 1.1 </a:t>
            </a:r>
            <a:r>
              <a:rPr lang="zh-CN" altLang="en-US" sz="1400" b="1" strike="noStrike" spc="-1" dirty="0">
                <a:solidFill>
                  <a:srgbClr val="1F497D"/>
                </a:solidFill>
                <a:latin typeface="Trebuchet MS"/>
                <a:ea typeface="Tahoma"/>
              </a:rPr>
              <a:t>发布并进行测试</a:t>
            </a:r>
            <a:endParaRPr lang="en-US" sz="1400" b="0" strike="noStrike" spc="-1" dirty="0">
              <a:latin typeface="Arial"/>
            </a:endParaRPr>
          </a:p>
        </p:txBody>
      </p:sp>
      <p:sp>
        <p:nvSpPr>
          <p:cNvPr id="598" name="Line 9"/>
          <p:cNvSpPr/>
          <p:nvPr/>
        </p:nvSpPr>
        <p:spPr>
          <a:xfrm>
            <a:off x="2590920" y="4987800"/>
            <a:ext cx="360" cy="244440"/>
          </a:xfrm>
          <a:prstGeom prst="line">
            <a:avLst/>
          </a:prstGeom>
          <a:ln w="19080">
            <a:solidFill>
              <a:schemeClr val="tx2"/>
            </a:solidFill>
            <a:round/>
            <a:tailEnd type="triangle" w="med" len="med"/>
          </a:ln>
        </p:spPr>
        <p:style>
          <a:lnRef idx="0">
            <a:scrgbClr r="0" g="0" b="0"/>
          </a:lnRef>
          <a:fillRef idx="0">
            <a:scrgbClr r="0" g="0" b="0"/>
          </a:fillRef>
          <a:effectRef idx="0">
            <a:scrgbClr r="0" g="0" b="0"/>
          </a:effectRef>
          <a:fontRef idx="minor"/>
        </p:style>
      </p:sp>
      <p:sp>
        <p:nvSpPr>
          <p:cNvPr id="599" name="CustomShape 10"/>
          <p:cNvSpPr/>
          <p:nvPr/>
        </p:nvSpPr>
        <p:spPr>
          <a:xfrm>
            <a:off x="4056480" y="4876560"/>
            <a:ext cx="1090440" cy="396360"/>
          </a:xfrm>
          <a:prstGeom prst="rect">
            <a:avLst/>
          </a:prstGeom>
          <a:noFill/>
          <a:ln w="3240">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2000" b="1" strike="noStrike" spc="-1" dirty="0">
                <a:solidFill>
                  <a:srgbClr val="C0504D"/>
                </a:solidFill>
                <a:latin typeface="Trebuchet MS"/>
                <a:ea typeface="Tahoma"/>
              </a:rPr>
              <a:t>2011</a:t>
            </a:r>
            <a:r>
              <a:rPr lang="zh-CN" altLang="en-US" sz="2000" b="1" strike="noStrike" spc="-1" dirty="0">
                <a:solidFill>
                  <a:srgbClr val="C0504D"/>
                </a:solidFill>
                <a:latin typeface="Trebuchet MS"/>
                <a:ea typeface="Tahoma"/>
              </a:rPr>
              <a:t>年</a:t>
            </a:r>
            <a:r>
              <a:rPr lang="en-US" altLang="zh-CN" sz="2000" b="1" strike="noStrike" spc="-1" dirty="0">
                <a:solidFill>
                  <a:srgbClr val="C0504D"/>
                </a:solidFill>
                <a:latin typeface="Trebuchet MS"/>
                <a:ea typeface="Tahoma"/>
              </a:rPr>
              <a:t>11</a:t>
            </a:r>
            <a:r>
              <a:rPr lang="zh-CN" altLang="en-US" sz="2000" b="1" strike="noStrike" spc="-1" dirty="0">
                <a:solidFill>
                  <a:srgbClr val="C0504D"/>
                </a:solidFill>
                <a:latin typeface="Trebuchet MS"/>
                <a:ea typeface="Tahoma"/>
              </a:rPr>
              <a:t>月</a:t>
            </a:r>
            <a:endParaRPr lang="en-US" sz="2000" b="0" strike="noStrike" spc="-1" dirty="0">
              <a:latin typeface="Arial"/>
            </a:endParaRPr>
          </a:p>
        </p:txBody>
      </p:sp>
      <p:sp>
        <p:nvSpPr>
          <p:cNvPr id="600" name="Line 11"/>
          <p:cNvSpPr/>
          <p:nvPr/>
        </p:nvSpPr>
        <p:spPr>
          <a:xfrm flipV="1">
            <a:off x="4579920" y="5318280"/>
            <a:ext cx="360" cy="228600"/>
          </a:xfrm>
          <a:prstGeom prst="line">
            <a:avLst/>
          </a:prstGeom>
          <a:ln w="19080">
            <a:solidFill>
              <a:schemeClr val="tx2"/>
            </a:solidFill>
            <a:round/>
            <a:tailEnd type="triangle" w="med" len="med"/>
          </a:ln>
        </p:spPr>
        <p:style>
          <a:lnRef idx="0">
            <a:scrgbClr r="0" g="0" b="0"/>
          </a:lnRef>
          <a:fillRef idx="0">
            <a:scrgbClr r="0" g="0" b="0"/>
          </a:fillRef>
          <a:effectRef idx="0">
            <a:scrgbClr r="0" g="0" b="0"/>
          </a:effectRef>
          <a:fontRef idx="minor"/>
        </p:style>
      </p:sp>
      <p:sp>
        <p:nvSpPr>
          <p:cNvPr id="601" name="CustomShape 12"/>
          <p:cNvSpPr/>
          <p:nvPr/>
        </p:nvSpPr>
        <p:spPr>
          <a:xfrm>
            <a:off x="3684240" y="5559480"/>
            <a:ext cx="1790640" cy="1048320"/>
          </a:xfrm>
          <a:prstGeom prst="rect">
            <a:avLst/>
          </a:prstGeom>
          <a:noFill/>
          <a:ln w="3240">
            <a:noFill/>
          </a:ln>
        </p:spPr>
        <p:style>
          <a:lnRef idx="0">
            <a:scrgbClr r="0" g="0" b="0"/>
          </a:lnRef>
          <a:fillRef idx="0">
            <a:scrgbClr r="0" g="0" b="0"/>
          </a:fillRef>
          <a:effectRef idx="0">
            <a:scrgbClr r="0" g="0" b="0"/>
          </a:effectRef>
          <a:fontRef idx="minor"/>
        </p:style>
        <p:txBody>
          <a:bodyPr lIns="90000" tIns="45000" rIns="90000" bIns="45000"/>
          <a:lstStyle/>
          <a:p>
            <a:pPr algn="ctr">
              <a:lnSpc>
                <a:spcPct val="90000"/>
              </a:lnSpc>
            </a:pPr>
            <a:r>
              <a:rPr lang="en-US" sz="1400" b="1" strike="noStrike" spc="-1" dirty="0">
                <a:solidFill>
                  <a:srgbClr val="1F497D"/>
                </a:solidFill>
                <a:latin typeface="Trebuchet MS"/>
                <a:ea typeface="Tahoma"/>
              </a:rPr>
              <a:t>OpenCL 1.2 </a:t>
            </a:r>
            <a:br>
              <a:rPr dirty="0"/>
            </a:br>
            <a:r>
              <a:rPr lang="zh-CN" altLang="en-US" sz="1400" b="1" strike="noStrike" spc="-1" dirty="0">
                <a:solidFill>
                  <a:srgbClr val="1F497D"/>
                </a:solidFill>
                <a:latin typeface="Trebuchet MS"/>
                <a:ea typeface="Tahoma"/>
              </a:rPr>
              <a:t>发布并进行测试</a:t>
            </a:r>
            <a:endParaRPr lang="en-US" sz="1400" b="0" strike="noStrike" spc="-1" dirty="0">
              <a:latin typeface="Arial"/>
            </a:endParaRPr>
          </a:p>
        </p:txBody>
      </p:sp>
      <p:sp>
        <p:nvSpPr>
          <p:cNvPr id="602" name="CustomShape 13"/>
          <p:cNvSpPr/>
          <p:nvPr/>
        </p:nvSpPr>
        <p:spPr>
          <a:xfrm>
            <a:off x="7595640" y="4861020"/>
            <a:ext cx="1429920" cy="304920"/>
          </a:xfrm>
          <a:prstGeom prst="rect">
            <a:avLst/>
          </a:prstGeom>
          <a:noFill/>
          <a:ln w="3240">
            <a:noFill/>
          </a:ln>
        </p:spPr>
        <p:style>
          <a:lnRef idx="0">
            <a:scrgbClr r="0" g="0" b="0"/>
          </a:lnRef>
          <a:fillRef idx="0">
            <a:scrgbClr r="0" g="0" b="0"/>
          </a:fillRef>
          <a:effectRef idx="0">
            <a:scrgbClr r="0" g="0" b="0"/>
          </a:effectRef>
          <a:fontRef idx="minor"/>
        </p:style>
        <p:txBody>
          <a:bodyPr lIns="0" tIns="0" rIns="0" bIns="0"/>
          <a:lstStyle/>
          <a:p>
            <a:pPr algn="ctr">
              <a:lnSpc>
                <a:spcPct val="100000"/>
              </a:lnSpc>
            </a:pPr>
            <a:r>
              <a:rPr lang="en-US" sz="2000" b="1" strike="noStrike" spc="-1" dirty="0">
                <a:solidFill>
                  <a:srgbClr val="C0504D"/>
                </a:solidFill>
                <a:latin typeface="Trebuchet MS"/>
                <a:ea typeface="Tahoma"/>
              </a:rPr>
              <a:t>2013</a:t>
            </a:r>
            <a:r>
              <a:rPr lang="zh-CN" altLang="en-US" sz="2000" b="1" strike="noStrike" spc="-1" dirty="0">
                <a:solidFill>
                  <a:srgbClr val="C0504D"/>
                </a:solidFill>
                <a:latin typeface="Trebuchet MS"/>
                <a:ea typeface="Tahoma"/>
              </a:rPr>
              <a:t>年</a:t>
            </a:r>
            <a:r>
              <a:rPr lang="en-US" altLang="zh-CN" sz="2000" b="1" strike="noStrike" spc="-1" dirty="0">
                <a:solidFill>
                  <a:srgbClr val="C0504D"/>
                </a:solidFill>
                <a:latin typeface="Trebuchet MS"/>
                <a:ea typeface="Tahoma"/>
              </a:rPr>
              <a:t>11</a:t>
            </a:r>
            <a:r>
              <a:rPr lang="zh-CN" altLang="en-US" sz="2000" b="1" strike="noStrike" spc="-1" dirty="0">
                <a:solidFill>
                  <a:srgbClr val="C0504D"/>
                </a:solidFill>
                <a:latin typeface="Trebuchet MS"/>
                <a:ea typeface="Tahoma"/>
              </a:rPr>
              <a:t>月</a:t>
            </a:r>
            <a:endParaRPr lang="en-US" sz="2000" b="0" strike="noStrike" spc="-1" dirty="0">
              <a:latin typeface="Arial"/>
            </a:endParaRPr>
          </a:p>
        </p:txBody>
      </p:sp>
      <p:sp>
        <p:nvSpPr>
          <p:cNvPr id="603" name="Line 14"/>
          <p:cNvSpPr/>
          <p:nvPr/>
        </p:nvSpPr>
        <p:spPr>
          <a:xfrm flipV="1">
            <a:off x="8428680" y="5306040"/>
            <a:ext cx="360" cy="228600"/>
          </a:xfrm>
          <a:prstGeom prst="line">
            <a:avLst/>
          </a:prstGeom>
          <a:ln w="19080">
            <a:solidFill>
              <a:schemeClr val="tx2"/>
            </a:solidFill>
            <a:round/>
            <a:tailEnd type="triangle" w="med" len="med"/>
          </a:ln>
        </p:spPr>
        <p:style>
          <a:lnRef idx="0">
            <a:scrgbClr r="0" g="0" b="0"/>
          </a:lnRef>
          <a:fillRef idx="0">
            <a:scrgbClr r="0" g="0" b="0"/>
          </a:fillRef>
          <a:effectRef idx="0">
            <a:scrgbClr r="0" g="0" b="0"/>
          </a:effectRef>
          <a:fontRef idx="minor"/>
        </p:style>
      </p:sp>
      <p:sp>
        <p:nvSpPr>
          <p:cNvPr id="604" name="CustomShape 15"/>
          <p:cNvSpPr/>
          <p:nvPr/>
        </p:nvSpPr>
        <p:spPr>
          <a:xfrm>
            <a:off x="7236360" y="5596560"/>
            <a:ext cx="1862640" cy="1049040"/>
          </a:xfrm>
          <a:prstGeom prst="rect">
            <a:avLst/>
          </a:prstGeom>
          <a:noFill/>
          <a:ln w="3240">
            <a:noFill/>
          </a:ln>
        </p:spPr>
        <p:style>
          <a:lnRef idx="0">
            <a:scrgbClr r="0" g="0" b="0"/>
          </a:lnRef>
          <a:fillRef idx="0">
            <a:scrgbClr r="0" g="0" b="0"/>
          </a:fillRef>
          <a:effectRef idx="0">
            <a:scrgbClr r="0" g="0" b="0"/>
          </a:effectRef>
          <a:fontRef idx="minor"/>
        </p:style>
        <p:txBody>
          <a:bodyPr lIns="90000" tIns="45000" rIns="90000" bIns="45000"/>
          <a:lstStyle/>
          <a:p>
            <a:pPr algn="ctr">
              <a:lnSpc>
                <a:spcPct val="90000"/>
              </a:lnSpc>
            </a:pPr>
            <a:r>
              <a:rPr lang="en-US" sz="1400" b="1" strike="noStrike" spc="-1" dirty="0">
                <a:solidFill>
                  <a:srgbClr val="1F497D"/>
                </a:solidFill>
                <a:latin typeface="Trebuchet MS"/>
                <a:ea typeface="Tahoma"/>
              </a:rPr>
              <a:t>OpenCL  2.0 </a:t>
            </a:r>
            <a:br>
              <a:rPr dirty="0"/>
            </a:br>
            <a:r>
              <a:rPr lang="zh-CN" altLang="en-US" sz="1400" b="1" strike="noStrike" spc="-1" dirty="0">
                <a:solidFill>
                  <a:srgbClr val="1F497D"/>
                </a:solidFill>
                <a:latin typeface="Trebuchet MS"/>
                <a:ea typeface="Tahoma"/>
              </a:rPr>
              <a:t>最终发布并进行测试</a:t>
            </a:r>
            <a:endParaRPr lang="en-US" sz="1400" b="0" strike="noStrike" spc="-1" dirty="0">
              <a:latin typeface="Arial"/>
            </a:endParaRPr>
          </a:p>
        </p:txBody>
      </p:sp>
      <p:sp>
        <p:nvSpPr>
          <p:cNvPr id="605" name="CustomShape 16"/>
          <p:cNvSpPr/>
          <p:nvPr/>
        </p:nvSpPr>
        <p:spPr>
          <a:xfrm>
            <a:off x="6179040" y="5282640"/>
            <a:ext cx="898560" cy="396360"/>
          </a:xfrm>
          <a:prstGeom prst="rect">
            <a:avLst/>
          </a:prstGeom>
          <a:noFill/>
          <a:ln w="3240">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2000" b="1" strike="noStrike" spc="-1" dirty="0">
                <a:solidFill>
                  <a:srgbClr val="C0504D"/>
                </a:solidFill>
                <a:latin typeface="Trebuchet MS"/>
                <a:ea typeface="Tahoma"/>
              </a:rPr>
              <a:t>2013</a:t>
            </a:r>
            <a:r>
              <a:rPr lang="zh-CN" altLang="en-US" sz="2000" b="1" strike="noStrike" spc="-1" dirty="0">
                <a:solidFill>
                  <a:srgbClr val="C0504D"/>
                </a:solidFill>
                <a:latin typeface="Trebuchet MS"/>
                <a:ea typeface="Tahoma"/>
              </a:rPr>
              <a:t>年</a:t>
            </a:r>
            <a:r>
              <a:rPr lang="en-US" altLang="zh-CN" sz="2000" b="1" spc="-1" dirty="0">
                <a:solidFill>
                  <a:srgbClr val="C0504D"/>
                </a:solidFill>
                <a:latin typeface="Trebuchet MS"/>
                <a:ea typeface="Tahoma"/>
              </a:rPr>
              <a:t>7</a:t>
            </a:r>
            <a:r>
              <a:rPr lang="zh-CN" altLang="en-US" sz="2000" b="1" spc="-1" dirty="0">
                <a:solidFill>
                  <a:srgbClr val="C0504D"/>
                </a:solidFill>
                <a:latin typeface="Trebuchet MS"/>
                <a:ea typeface="Tahoma"/>
              </a:rPr>
              <a:t>月</a:t>
            </a:r>
            <a:endParaRPr lang="en-US" sz="2000" b="0" strike="noStrike" spc="-1" dirty="0">
              <a:latin typeface="Arial"/>
            </a:endParaRPr>
          </a:p>
        </p:txBody>
      </p:sp>
      <p:sp>
        <p:nvSpPr>
          <p:cNvPr id="606" name="CustomShape 17"/>
          <p:cNvSpPr/>
          <p:nvPr/>
        </p:nvSpPr>
        <p:spPr>
          <a:xfrm>
            <a:off x="5549040" y="4077000"/>
            <a:ext cx="2046600" cy="1048320"/>
          </a:xfrm>
          <a:prstGeom prst="rect">
            <a:avLst/>
          </a:prstGeom>
          <a:noFill/>
          <a:ln w="3240">
            <a:noFill/>
          </a:ln>
        </p:spPr>
        <p:style>
          <a:lnRef idx="0">
            <a:scrgbClr r="0" g="0" b="0"/>
          </a:lnRef>
          <a:fillRef idx="0">
            <a:scrgbClr r="0" g="0" b="0"/>
          </a:fillRef>
          <a:effectRef idx="0">
            <a:scrgbClr r="0" g="0" b="0"/>
          </a:effectRef>
          <a:fontRef idx="minor"/>
        </p:style>
        <p:txBody>
          <a:bodyPr lIns="90000" tIns="45000" rIns="90000" bIns="45000"/>
          <a:lstStyle/>
          <a:p>
            <a:pPr algn="ctr">
              <a:lnSpc>
                <a:spcPct val="90000"/>
              </a:lnSpc>
            </a:pPr>
            <a:r>
              <a:rPr lang="en-US" sz="1400" b="1" strike="noStrike" spc="-1" dirty="0">
                <a:solidFill>
                  <a:srgbClr val="1F497D"/>
                </a:solidFill>
                <a:latin typeface="Trebuchet MS"/>
                <a:ea typeface="Tahoma"/>
              </a:rPr>
              <a:t>OpenCL 2.0 </a:t>
            </a:r>
            <a:br>
              <a:rPr dirty="0"/>
            </a:br>
            <a:r>
              <a:rPr lang="zh-CN" altLang="en-US" sz="1400" b="1" strike="noStrike" spc="-1" dirty="0">
                <a:solidFill>
                  <a:srgbClr val="1F497D"/>
                </a:solidFill>
                <a:latin typeface="Trebuchet MS"/>
                <a:ea typeface="Tahoma"/>
              </a:rPr>
              <a:t>预览版发布</a:t>
            </a:r>
            <a:endParaRPr lang="en-US" sz="1400" b="0" strike="noStrike" spc="-1" dirty="0">
              <a:latin typeface="Arial"/>
            </a:endParaRPr>
          </a:p>
        </p:txBody>
      </p:sp>
      <p:sp>
        <p:nvSpPr>
          <p:cNvPr id="607" name="Line 18"/>
          <p:cNvSpPr/>
          <p:nvPr/>
        </p:nvSpPr>
        <p:spPr>
          <a:xfrm>
            <a:off x="6629760" y="4993560"/>
            <a:ext cx="360" cy="244080"/>
          </a:xfrm>
          <a:prstGeom prst="line">
            <a:avLst/>
          </a:prstGeom>
          <a:ln w="19080">
            <a:solidFill>
              <a:schemeClr val="tx2"/>
            </a:solidFill>
            <a:round/>
            <a:tailEnd type="triangle" w="med" len="med"/>
          </a:ln>
        </p:spPr>
        <p:style>
          <a:lnRef idx="0">
            <a:scrgbClr r="0" g="0" b="0"/>
          </a:lnRef>
          <a:fillRef idx="0">
            <a:scrgbClr r="0" g="0" b="0"/>
          </a:fillRef>
          <a:effectRef idx="0">
            <a:scrgbClr r="0" g="0" b="0"/>
          </a:effectRef>
          <a:fontRef idx="minor"/>
        </p:style>
      </p:sp>
      <p:sp>
        <p:nvSpPr>
          <p:cNvPr id="20" name="CustomShape 2">
            <a:extLst>
              <a:ext uri="{FF2B5EF4-FFF2-40B4-BE49-F238E27FC236}">
                <a16:creationId xmlns:a16="http://schemas.microsoft.com/office/drawing/2014/main" id="{1AA7D198-7449-4971-A3D2-54FF7AC7F233}"/>
              </a:ext>
            </a:extLst>
          </p:cNvPr>
          <p:cNvSpPr/>
          <p:nvPr/>
        </p:nvSpPr>
        <p:spPr>
          <a:xfrm>
            <a:off x="395640" y="928080"/>
            <a:ext cx="8352360" cy="2980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20000"/>
          </a:bodyPr>
          <a:lstStyle/>
          <a:p>
            <a:pPr marL="343080" indent="-342360">
              <a:lnSpc>
                <a:spcPct val="100000"/>
              </a:lnSpc>
              <a:spcBef>
                <a:spcPts val="641"/>
              </a:spcBef>
              <a:buClr>
                <a:srgbClr val="000000"/>
              </a:buClr>
              <a:buFont typeface="Arial"/>
              <a:buChar char="•"/>
            </a:pPr>
            <a:r>
              <a:rPr lang="en-US" sz="3200" b="0" strike="noStrike" spc="-1" dirty="0">
                <a:solidFill>
                  <a:srgbClr val="000000"/>
                </a:solidFill>
                <a:latin typeface="Trebuchet MS"/>
              </a:rPr>
              <a:t>2008</a:t>
            </a:r>
            <a:r>
              <a:rPr lang="zh-CN" altLang="en-US" sz="3200" b="0" strike="noStrike" spc="-1" dirty="0">
                <a:solidFill>
                  <a:srgbClr val="000000"/>
                </a:solidFill>
                <a:latin typeface="Trebuchet MS"/>
              </a:rPr>
              <a:t>年</a:t>
            </a:r>
            <a:r>
              <a:rPr lang="en-US" altLang="zh-CN" sz="3200" b="0" strike="noStrike" spc="-1" dirty="0">
                <a:solidFill>
                  <a:srgbClr val="000000"/>
                </a:solidFill>
                <a:latin typeface="Trebuchet MS"/>
              </a:rPr>
              <a:t>6</a:t>
            </a:r>
            <a:r>
              <a:rPr lang="zh-CN" altLang="en-US" sz="3200" b="0" strike="noStrike" spc="-1" dirty="0">
                <a:solidFill>
                  <a:srgbClr val="000000"/>
                </a:solidFill>
                <a:latin typeface="Trebuchet MS"/>
              </a:rPr>
              <a:t>月正式发布</a:t>
            </a:r>
            <a:r>
              <a:rPr lang="en-US" sz="3200" b="0" strike="noStrike" spc="-1" dirty="0">
                <a:solidFill>
                  <a:srgbClr val="000000"/>
                </a:solidFill>
                <a:latin typeface="Trebuchet MS"/>
              </a:rPr>
              <a:t>… </a:t>
            </a:r>
            <a:r>
              <a:rPr lang="zh-CN" altLang="en-US" sz="3200" b="0" strike="noStrike" spc="-1" dirty="0">
                <a:solidFill>
                  <a:srgbClr val="000000"/>
                </a:solidFill>
                <a:latin typeface="Trebuchet MS"/>
              </a:rPr>
              <a:t>从草稿的</a:t>
            </a:r>
            <a:r>
              <a:rPr lang="en-US" sz="3200" b="0" strike="noStrike" spc="-1" dirty="0">
                <a:solidFill>
                  <a:srgbClr val="000000"/>
                </a:solidFill>
                <a:latin typeface="Trebuchet MS"/>
              </a:rPr>
              <a:t>“</a:t>
            </a:r>
            <a:r>
              <a:rPr lang="zh-CN" altLang="en-US" sz="3200" b="0" strike="noStrike" spc="-1" dirty="0">
                <a:solidFill>
                  <a:srgbClr val="000000"/>
                </a:solidFill>
                <a:latin typeface="Trebuchet MS"/>
              </a:rPr>
              <a:t>稻草人（</a:t>
            </a:r>
            <a:r>
              <a:rPr lang="en-US" altLang="zh-CN" sz="3200" spc="-1" dirty="0" err="1">
                <a:solidFill>
                  <a:srgbClr val="000000"/>
                </a:solidFill>
                <a:latin typeface="Trebuchet MS"/>
              </a:rPr>
              <a:t>StrawMan</a:t>
            </a:r>
            <a:r>
              <a:rPr lang="zh-CN" altLang="en-US" sz="3200" b="0" strike="noStrike" spc="-1" dirty="0">
                <a:solidFill>
                  <a:srgbClr val="000000"/>
                </a:solidFill>
                <a:latin typeface="Trebuchet MS"/>
              </a:rPr>
              <a:t>）</a:t>
            </a:r>
            <a:r>
              <a:rPr lang="en-US" altLang="zh-CN" sz="3200" b="0" strike="noStrike" spc="-1" dirty="0">
                <a:solidFill>
                  <a:srgbClr val="000000"/>
                </a:solidFill>
                <a:latin typeface="Trebuchet MS"/>
              </a:rPr>
              <a:t>API</a:t>
            </a:r>
            <a:r>
              <a:rPr lang="en-US" sz="3200" b="0" strike="noStrike" spc="-1" dirty="0">
                <a:solidFill>
                  <a:srgbClr val="000000"/>
                </a:solidFill>
                <a:latin typeface="Trebuchet MS"/>
              </a:rPr>
              <a:t>” </a:t>
            </a:r>
            <a:r>
              <a:rPr lang="zh-CN" altLang="en-US" sz="3200" b="0" strike="noStrike" spc="-1" dirty="0">
                <a:solidFill>
                  <a:srgbClr val="000000"/>
                </a:solidFill>
                <a:latin typeface="Trebuchet MS"/>
              </a:rPr>
              <a:t>到</a:t>
            </a:r>
            <a:r>
              <a:rPr lang="en-US" sz="3200" b="0" strike="noStrike" spc="-1" dirty="0">
                <a:solidFill>
                  <a:srgbClr val="000000"/>
                </a:solidFill>
                <a:latin typeface="Trebuchet MS"/>
              </a:rPr>
              <a:t> OpenCL 1.0 </a:t>
            </a:r>
            <a:r>
              <a:rPr lang="zh-CN" altLang="en-US" sz="3200" b="0" strike="noStrike" spc="-1" dirty="0">
                <a:solidFill>
                  <a:srgbClr val="000000"/>
                </a:solidFill>
                <a:latin typeface="Trebuchet MS"/>
              </a:rPr>
              <a:t>发布，用了</a:t>
            </a:r>
            <a:r>
              <a:rPr lang="en-US" altLang="zh-CN" sz="3200" b="0" strike="noStrike" spc="-1" dirty="0">
                <a:solidFill>
                  <a:srgbClr val="000000"/>
                </a:solidFill>
                <a:latin typeface="Trebuchet MS"/>
              </a:rPr>
              <a:t>6</a:t>
            </a:r>
            <a:r>
              <a:rPr lang="zh-CN" altLang="en-US" sz="3200" b="0" strike="noStrike" spc="-1" dirty="0">
                <a:solidFill>
                  <a:srgbClr val="000000"/>
                </a:solidFill>
                <a:latin typeface="Trebuchet MS"/>
              </a:rPr>
              <a:t>个月</a:t>
            </a:r>
            <a:endParaRPr lang="en-US" sz="32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迅速迭代以紧跟硬件发展的步伐</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从</a:t>
            </a:r>
            <a:r>
              <a:rPr lang="en-US" sz="2800" b="0" strike="noStrike" spc="-1" dirty="0">
                <a:solidFill>
                  <a:srgbClr val="000000"/>
                </a:solidFill>
                <a:latin typeface="Trebuchet MS"/>
              </a:rPr>
              <a:t> 1.0 </a:t>
            </a:r>
            <a:r>
              <a:rPr lang="zh-CN" altLang="en-US" sz="2800" b="0" strike="noStrike" spc="-1" dirty="0">
                <a:solidFill>
                  <a:srgbClr val="000000"/>
                </a:solidFill>
                <a:latin typeface="Trebuchet MS"/>
              </a:rPr>
              <a:t>到</a:t>
            </a:r>
            <a:r>
              <a:rPr lang="en-US" sz="2800" b="0" strike="noStrike" spc="-1" dirty="0">
                <a:solidFill>
                  <a:srgbClr val="000000"/>
                </a:solidFill>
                <a:latin typeface="Trebuchet MS"/>
              </a:rPr>
              <a:t> 1.1 </a:t>
            </a:r>
            <a:r>
              <a:rPr lang="zh-CN" altLang="en-US" sz="2800" b="0" strike="noStrike" spc="-1" dirty="0">
                <a:solidFill>
                  <a:srgbClr val="000000"/>
                </a:solidFill>
                <a:latin typeface="Trebuchet MS"/>
              </a:rPr>
              <a:t>，从 </a:t>
            </a:r>
            <a:r>
              <a:rPr lang="en-US" sz="2800" b="0" strike="noStrike" spc="-1" dirty="0">
                <a:solidFill>
                  <a:srgbClr val="000000"/>
                </a:solidFill>
                <a:latin typeface="Trebuchet MS"/>
              </a:rPr>
              <a:t>1.1 </a:t>
            </a:r>
            <a:r>
              <a:rPr lang="zh-CN" altLang="en-US" sz="2800" b="0" strike="noStrike" spc="-1" dirty="0">
                <a:solidFill>
                  <a:srgbClr val="000000"/>
                </a:solidFill>
                <a:latin typeface="Trebuchet MS"/>
              </a:rPr>
              <a:t>到</a:t>
            </a:r>
            <a:r>
              <a:rPr lang="en-US" sz="2800" b="0" strike="noStrike" spc="-1" dirty="0">
                <a:solidFill>
                  <a:srgbClr val="000000"/>
                </a:solidFill>
                <a:latin typeface="Trebuchet MS"/>
              </a:rPr>
              <a:t> 1.2 </a:t>
            </a:r>
            <a:r>
              <a:rPr lang="en-US" altLang="zh-CN" sz="2800" spc="-1" dirty="0">
                <a:solidFill>
                  <a:srgbClr val="000000"/>
                </a:solidFill>
                <a:latin typeface="Trebuchet MS"/>
              </a:rPr>
              <a:t>18 </a:t>
            </a:r>
            <a:r>
              <a:rPr lang="zh-CN" altLang="en-US" sz="2800" spc="-1" dirty="0">
                <a:solidFill>
                  <a:srgbClr val="000000"/>
                </a:solidFill>
                <a:latin typeface="Trebuchet MS"/>
              </a:rPr>
              <a:t>个月</a:t>
            </a:r>
            <a:r>
              <a:rPr lang="en-US" altLang="zh-CN" sz="2800" spc="-1" dirty="0">
                <a:solidFill>
                  <a:srgbClr val="000000"/>
                </a:solidFill>
                <a:latin typeface="Trebuchet MS"/>
              </a:rPr>
              <a:t> </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既定目标</a:t>
            </a:r>
            <a:r>
              <a:rPr lang="en-US" sz="2800" b="0" strike="noStrike" spc="-1" dirty="0">
                <a:solidFill>
                  <a:srgbClr val="000000"/>
                </a:solidFill>
                <a:latin typeface="Trebuchet MS"/>
              </a:rPr>
              <a:t>: </a:t>
            </a:r>
            <a:r>
              <a:rPr lang="zh-CN" altLang="en-US" sz="2800" b="0" strike="noStrike" spc="-1" dirty="0">
                <a:solidFill>
                  <a:srgbClr val="000000"/>
                </a:solidFill>
                <a:latin typeface="Trebuchet MS"/>
              </a:rPr>
              <a:t>每隔</a:t>
            </a:r>
            <a:r>
              <a:rPr lang="en-US" sz="2800" b="0" strike="noStrike" spc="-1" dirty="0">
                <a:solidFill>
                  <a:srgbClr val="000000"/>
                </a:solidFill>
                <a:latin typeface="Trebuchet MS"/>
              </a:rPr>
              <a:t>18-24 </a:t>
            </a:r>
            <a:r>
              <a:rPr lang="zh-CN" altLang="en-US" sz="2800" b="0" strike="noStrike" spc="-1" dirty="0">
                <a:solidFill>
                  <a:srgbClr val="000000"/>
                </a:solidFill>
                <a:latin typeface="Trebuchet MS"/>
              </a:rPr>
              <a:t>个月发布一个新版本</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spc="-1" dirty="0">
                <a:solidFill>
                  <a:srgbClr val="000000"/>
                </a:solidFill>
                <a:latin typeface="Trebuchet MS"/>
              </a:rPr>
              <a:t>致力于向后兼容以保障软件开发</a:t>
            </a:r>
            <a:endParaRPr lang="en-US" altLang="zh-CN" sz="2800" spc="-1" dirty="0"/>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8" name="CustomShape 1"/>
          <p:cNvSpPr/>
          <p:nvPr/>
        </p:nvSpPr>
        <p:spPr>
          <a:xfrm>
            <a:off x="0" y="188640"/>
            <a:ext cx="9143280" cy="863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4400" b="0" strike="noStrike" spc="-1" dirty="0">
                <a:solidFill>
                  <a:srgbClr val="000000"/>
                </a:solidFill>
                <a:latin typeface="Trebuchet MS"/>
              </a:rPr>
              <a:t>OpenCL: </a:t>
            </a:r>
            <a:r>
              <a:rPr lang="zh-CN" altLang="en-US" sz="4400" b="0" strike="noStrike" spc="-1" dirty="0">
                <a:solidFill>
                  <a:srgbClr val="000000"/>
                </a:solidFill>
                <a:latin typeface="Trebuchet MS"/>
              </a:rPr>
              <a:t>从手机到超级计算机</a:t>
            </a:r>
            <a:endParaRPr lang="en-US" sz="4400" b="0" strike="noStrike" spc="-1" dirty="0">
              <a:latin typeface="Arial"/>
            </a:endParaRPr>
          </a:p>
        </p:txBody>
      </p:sp>
      <p:sp>
        <p:nvSpPr>
          <p:cNvPr id="609" name="CustomShape 2"/>
          <p:cNvSpPr/>
          <p:nvPr/>
        </p:nvSpPr>
        <p:spPr>
          <a:xfrm>
            <a:off x="107640" y="1412640"/>
            <a:ext cx="5040000" cy="5328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561"/>
              </a:spcBef>
              <a:buClr>
                <a:srgbClr val="000000"/>
              </a:buClr>
              <a:buFont typeface="Arial"/>
              <a:buChar char="•"/>
            </a:pPr>
            <a:r>
              <a:rPr lang="en-US" sz="2800" b="0" strike="noStrike" spc="-1" dirty="0">
                <a:solidFill>
                  <a:srgbClr val="000000"/>
                </a:solidFill>
                <a:latin typeface="Trebuchet MS"/>
              </a:rPr>
              <a:t>OpenCL </a:t>
            </a:r>
            <a:r>
              <a:rPr lang="zh-CN" altLang="en-US" sz="2800" b="0" strike="noStrike" spc="-1" dirty="0">
                <a:solidFill>
                  <a:srgbClr val="000000"/>
                </a:solidFill>
                <a:latin typeface="Trebuchet MS"/>
              </a:rPr>
              <a:t>嵌入式版本针对移动和嵌入式设备设计</a:t>
            </a:r>
            <a:endParaRPr lang="en-US" sz="2800" b="0" strike="noStrike" spc="-1" dirty="0">
              <a:latin typeface="Arial"/>
            </a:endParaRPr>
          </a:p>
          <a:p>
            <a:pPr marL="743040" lvl="1" indent="-28512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放宽数据类型和精度要求</a:t>
            </a:r>
            <a:endParaRPr lang="en-US" altLang="zh-CN" sz="2400" b="0" strike="noStrike" spc="-1" dirty="0">
              <a:solidFill>
                <a:srgbClr val="000000"/>
              </a:solidFill>
              <a:latin typeface="Trebuchet MS"/>
            </a:endParaRPr>
          </a:p>
          <a:p>
            <a:pPr marL="743040" lvl="1" indent="-28512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避免需要单独的 </a:t>
            </a:r>
            <a:r>
              <a:rPr lang="en-US" sz="2400" b="0" strike="noStrike" spc="-1" dirty="0">
                <a:solidFill>
                  <a:srgbClr val="000000"/>
                </a:solidFill>
                <a:latin typeface="Trebuchet MS"/>
              </a:rPr>
              <a:t>“</a:t>
            </a:r>
            <a:r>
              <a:rPr lang="zh-CN" altLang="en-US" sz="2400" spc="-1" dirty="0">
                <a:solidFill>
                  <a:srgbClr val="000000"/>
                </a:solidFill>
                <a:latin typeface="Trebuchet MS"/>
              </a:rPr>
              <a:t>嵌入式</a:t>
            </a:r>
            <a:r>
              <a:rPr lang="en-US" sz="2400" b="0" strike="noStrike" spc="-1" dirty="0">
                <a:solidFill>
                  <a:srgbClr val="000000"/>
                </a:solidFill>
                <a:latin typeface="Trebuchet MS"/>
              </a:rPr>
              <a:t>ES”</a:t>
            </a:r>
            <a:r>
              <a:rPr lang="zh-CN" altLang="en-US" sz="2400" b="0" strike="noStrike" spc="-1" dirty="0">
                <a:solidFill>
                  <a:srgbClr val="000000"/>
                </a:solidFill>
                <a:latin typeface="Trebuchet MS"/>
              </a:rPr>
              <a:t>规范</a:t>
            </a:r>
            <a:endParaRPr lang="en-US" sz="2400" b="0" strike="noStrike" spc="-1" dirty="0">
              <a:latin typeface="Arial"/>
            </a:endParaRPr>
          </a:p>
          <a:p>
            <a:pPr marL="343080" indent="-342360">
              <a:lnSpc>
                <a:spcPct val="100000"/>
              </a:lnSpc>
              <a:spcBef>
                <a:spcPts val="561"/>
              </a:spcBef>
              <a:buClr>
                <a:srgbClr val="000000"/>
              </a:buClr>
              <a:buFont typeface="Arial"/>
              <a:buChar char="•"/>
            </a:pPr>
            <a:r>
              <a:rPr lang="en-US" sz="2800" b="0" strike="noStrike" spc="-1" dirty="0" err="1">
                <a:solidFill>
                  <a:srgbClr val="000000"/>
                </a:solidFill>
                <a:latin typeface="Trebuchet MS"/>
              </a:rPr>
              <a:t>Khronos</a:t>
            </a:r>
            <a:r>
              <a:rPr lang="en-US" sz="2800" b="0" strike="noStrike" spc="-1" dirty="0">
                <a:solidFill>
                  <a:srgbClr val="000000"/>
                </a:solidFill>
                <a:latin typeface="Trebuchet MS"/>
              </a:rPr>
              <a:t> API </a:t>
            </a:r>
            <a:r>
              <a:rPr lang="zh-CN" altLang="en-US" sz="2800" b="0" strike="noStrike" spc="-1" dirty="0">
                <a:solidFill>
                  <a:srgbClr val="000000"/>
                </a:solidFill>
                <a:latin typeface="Trebuchet MS"/>
              </a:rPr>
              <a:t>为图形和图像提供计算支持</a:t>
            </a:r>
            <a:endParaRPr lang="en-US" sz="2800" b="0" strike="noStrike" spc="-1" dirty="0">
              <a:latin typeface="Arial"/>
            </a:endParaRPr>
          </a:p>
          <a:p>
            <a:pPr marL="743040" lvl="1" indent="-28512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支持高级应用，比如增强现实</a:t>
            </a:r>
            <a:endParaRPr lang="en-US" altLang="zh-CN" sz="2400" b="0" strike="noStrike" spc="-1" dirty="0">
              <a:solidFill>
                <a:srgbClr val="000000"/>
              </a:solidFill>
              <a:latin typeface="Trebuchet MS"/>
            </a:endParaRPr>
          </a:p>
          <a:p>
            <a:pPr marL="743040" lvl="1" indent="-285120">
              <a:lnSpc>
                <a:spcPct val="100000"/>
              </a:lnSpc>
              <a:spcBef>
                <a:spcPts val="479"/>
              </a:spcBef>
              <a:buClr>
                <a:srgbClr val="000000"/>
              </a:buClr>
              <a:buFont typeface="Arial"/>
              <a:buChar char="–"/>
            </a:pPr>
            <a:r>
              <a:rPr lang="en-US" sz="2800" b="0" strike="noStrike" spc="-1" dirty="0">
                <a:solidFill>
                  <a:srgbClr val="000000"/>
                </a:solidFill>
                <a:latin typeface="Trebuchet MS"/>
              </a:rPr>
              <a:t>OpenCL </a:t>
            </a:r>
            <a:r>
              <a:rPr lang="zh-CN" altLang="en-US" sz="2800" b="0" strike="noStrike" spc="-1" dirty="0">
                <a:solidFill>
                  <a:srgbClr val="000000"/>
                </a:solidFill>
                <a:latin typeface="Trebuchet MS"/>
              </a:rPr>
              <a:t>使得新市场领域中的并行计算成为可能</a:t>
            </a:r>
            <a:endParaRPr lang="en-US" sz="2800" b="0" strike="noStrike" spc="-1" dirty="0">
              <a:latin typeface="Arial"/>
            </a:endParaRPr>
          </a:p>
          <a:p>
            <a:pPr marL="743040" lvl="1" indent="-28512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手机，汽车，航空电子设备</a:t>
            </a:r>
            <a:endParaRPr lang="en-US" sz="2400" b="0" strike="noStrike" spc="-1" dirty="0">
              <a:latin typeface="Arial"/>
            </a:endParaRPr>
          </a:p>
        </p:txBody>
      </p:sp>
      <p:pic>
        <p:nvPicPr>
          <p:cNvPr id="610" name="Picture 2"/>
          <p:cNvPicPr/>
          <p:nvPr/>
        </p:nvPicPr>
        <p:blipFill>
          <a:blip r:embed="rId2"/>
          <a:stretch/>
        </p:blipFill>
        <p:spPr>
          <a:xfrm>
            <a:off x="5028120" y="1700640"/>
            <a:ext cx="3935880" cy="2951640"/>
          </a:xfrm>
          <a:prstGeom prst="rect">
            <a:avLst/>
          </a:prstGeom>
          <a:ln>
            <a:noFill/>
          </a:ln>
        </p:spPr>
      </p:pic>
      <p:sp>
        <p:nvSpPr>
          <p:cNvPr id="611" name="CustomShape 3"/>
          <p:cNvSpPr/>
          <p:nvPr/>
        </p:nvSpPr>
        <p:spPr>
          <a:xfrm>
            <a:off x="5292000" y="4805640"/>
            <a:ext cx="3599640" cy="1863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gn="ctr">
              <a:lnSpc>
                <a:spcPct val="100000"/>
              </a:lnSpc>
              <a:spcBef>
                <a:spcPts val="400"/>
              </a:spcBef>
            </a:pPr>
            <a:r>
              <a:rPr lang="zh-CN" altLang="en-US" sz="2000" b="0" strike="noStrike" spc="-1" dirty="0">
                <a:solidFill>
                  <a:srgbClr val="000000"/>
                </a:solidFill>
                <a:latin typeface="Trebuchet MS"/>
                <a:ea typeface="DejaVu Sans"/>
              </a:rPr>
              <a:t>带有</a:t>
            </a:r>
            <a:r>
              <a:rPr lang="en-US" altLang="zh-CN" sz="2000" b="0" strike="noStrike" spc="-1" dirty="0">
                <a:solidFill>
                  <a:srgbClr val="000000"/>
                </a:solidFill>
                <a:latin typeface="Trebuchet MS"/>
                <a:ea typeface="DejaVu Sans"/>
              </a:rPr>
              <a:t>GPS</a:t>
            </a:r>
            <a:r>
              <a:rPr lang="zh-CN" altLang="en-US" sz="2000" b="0" strike="noStrike" spc="-1" dirty="0">
                <a:solidFill>
                  <a:srgbClr val="000000"/>
                </a:solidFill>
                <a:latin typeface="Trebuchet MS"/>
                <a:ea typeface="DejaVu Sans"/>
              </a:rPr>
              <a:t>的照相手机可以识别建筑物然后标记出来，并从互联网上获取相关信息</a:t>
            </a:r>
            <a:endParaRPr lang="en-US" sz="20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2" name="CustomShape 1"/>
          <p:cNvSpPr/>
          <p:nvPr/>
        </p:nvSpPr>
        <p:spPr>
          <a:xfrm>
            <a:off x="457200" y="274680"/>
            <a:ext cx="8228880" cy="849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dirty="0">
                <a:solidFill>
                  <a:srgbClr val="000000"/>
                </a:solidFill>
                <a:latin typeface="Trebuchet MS"/>
              </a:rPr>
              <a:t>OpenCL </a:t>
            </a:r>
            <a:r>
              <a:rPr lang="zh-CN" altLang="en-US" sz="4400" b="0" strike="noStrike" spc="-1" dirty="0">
                <a:solidFill>
                  <a:srgbClr val="000000"/>
                </a:solidFill>
                <a:latin typeface="Trebuchet MS"/>
              </a:rPr>
              <a:t>平台模型</a:t>
            </a:r>
            <a:endParaRPr lang="en-US" sz="4400" b="0" strike="noStrike" spc="-1" dirty="0">
              <a:latin typeface="Arial"/>
            </a:endParaRPr>
          </a:p>
        </p:txBody>
      </p:sp>
      <p:sp>
        <p:nvSpPr>
          <p:cNvPr id="613" name="CustomShape 2"/>
          <p:cNvSpPr/>
          <p:nvPr/>
        </p:nvSpPr>
        <p:spPr>
          <a:xfrm>
            <a:off x="0" y="4509000"/>
            <a:ext cx="9143280" cy="2348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一个宿主</a:t>
            </a:r>
            <a:r>
              <a:rPr lang="zh-CN" altLang="en-US" sz="3200" spc="-1" dirty="0">
                <a:solidFill>
                  <a:srgbClr val="000000"/>
                </a:solidFill>
                <a:latin typeface="Trebuchet MS"/>
              </a:rPr>
              <a:t>（</a:t>
            </a:r>
            <a:r>
              <a:rPr lang="en-US" altLang="zh-CN" sz="3200" b="1" i="1" spc="-1" dirty="0">
                <a:solidFill>
                  <a:srgbClr val="C0504D"/>
                </a:solidFill>
                <a:latin typeface="Trebuchet MS"/>
              </a:rPr>
              <a:t>Host</a:t>
            </a:r>
            <a:r>
              <a:rPr lang="zh-CN" altLang="en-US" sz="3200" spc="-1" dirty="0">
                <a:solidFill>
                  <a:srgbClr val="000000"/>
                </a:solidFill>
                <a:latin typeface="Trebuchet MS"/>
              </a:rPr>
              <a:t>）</a:t>
            </a:r>
            <a:r>
              <a:rPr lang="zh-CN" altLang="en-US" sz="3200" b="0" strike="noStrike" spc="-1" dirty="0">
                <a:solidFill>
                  <a:srgbClr val="000000"/>
                </a:solidFill>
                <a:latin typeface="Trebuchet MS"/>
              </a:rPr>
              <a:t>以及一个或者多个 </a:t>
            </a:r>
            <a:r>
              <a:rPr lang="en-US" sz="3200" i="1" strike="noStrike" spc="-1" dirty="0">
                <a:solidFill>
                  <a:srgbClr val="C0504D"/>
                </a:solidFill>
                <a:latin typeface="Trebuchet MS"/>
              </a:rPr>
              <a:t>OpenCL </a:t>
            </a:r>
            <a:r>
              <a:rPr lang="zh-CN" altLang="en-US" sz="3200" i="1" strike="noStrike" spc="-1" dirty="0">
                <a:solidFill>
                  <a:srgbClr val="C0504D"/>
                </a:solidFill>
                <a:latin typeface="Trebuchet MS"/>
              </a:rPr>
              <a:t>设备 （</a:t>
            </a:r>
            <a:r>
              <a:rPr lang="en-US" altLang="zh-CN" sz="3200" i="1" spc="-1" dirty="0">
                <a:solidFill>
                  <a:srgbClr val="C0504D"/>
                </a:solidFill>
                <a:latin typeface="Trebuchet MS"/>
              </a:rPr>
              <a:t>Device</a:t>
            </a:r>
            <a:r>
              <a:rPr lang="zh-CN" altLang="en-US" sz="3200" i="1" strike="noStrike" spc="-1" dirty="0">
                <a:solidFill>
                  <a:srgbClr val="C0504D"/>
                </a:solidFill>
                <a:latin typeface="Trebuchet MS"/>
              </a:rPr>
              <a:t>）</a:t>
            </a:r>
            <a:endParaRPr lang="en-US" sz="3200" strike="noStrike" spc="-1" dirty="0">
              <a:latin typeface="Arial"/>
            </a:endParaRPr>
          </a:p>
          <a:p>
            <a:pPr marL="628560" lvl="1" indent="-26604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每个 </a:t>
            </a:r>
            <a:r>
              <a:rPr lang="en-US" altLang="zh-CN" sz="2800" b="0" strike="noStrike" spc="-1" dirty="0">
                <a:solidFill>
                  <a:srgbClr val="000000"/>
                </a:solidFill>
                <a:latin typeface="Trebuchet MS"/>
              </a:rPr>
              <a:t>OpenCL </a:t>
            </a:r>
            <a:r>
              <a:rPr lang="zh-CN" altLang="en-US" sz="2800" b="0" strike="noStrike" spc="-1" dirty="0">
                <a:solidFill>
                  <a:srgbClr val="000000"/>
                </a:solidFill>
                <a:latin typeface="Trebuchet MS"/>
              </a:rPr>
              <a:t>设备都由一个或者多个计算单元（</a:t>
            </a:r>
            <a:r>
              <a:rPr lang="en-US" altLang="zh-CN" sz="2800" b="1" i="1" spc="-1" dirty="0">
                <a:solidFill>
                  <a:srgbClr val="C0504D"/>
                </a:solidFill>
                <a:latin typeface="Trebuchet MS"/>
              </a:rPr>
              <a:t>Compute Units</a:t>
            </a:r>
            <a:r>
              <a:rPr lang="zh-CN" altLang="en-US" sz="2800" b="0" strike="noStrike" spc="-1" dirty="0">
                <a:solidFill>
                  <a:srgbClr val="000000"/>
                </a:solidFill>
                <a:latin typeface="Trebuchet MS"/>
              </a:rPr>
              <a:t>）组成</a:t>
            </a:r>
            <a:r>
              <a:rPr lang="zh-CN" altLang="en-US" sz="2800" spc="-1" dirty="0">
                <a:solidFill>
                  <a:srgbClr val="000000"/>
                </a:solidFill>
                <a:latin typeface="Trebuchet MS"/>
              </a:rPr>
              <a:t>，计算单元后文常缩写为 </a:t>
            </a:r>
            <a:r>
              <a:rPr lang="en-US" altLang="zh-CN" sz="2800" b="1" i="1" spc="-1" dirty="0">
                <a:solidFill>
                  <a:srgbClr val="C0504D"/>
                </a:solidFill>
                <a:latin typeface="Trebuchet MS"/>
              </a:rPr>
              <a:t>CU </a:t>
            </a:r>
            <a:endParaRPr lang="en-US" sz="2800" b="0" strike="noStrike" spc="-1" dirty="0">
              <a:latin typeface="Arial"/>
            </a:endParaRPr>
          </a:p>
          <a:p>
            <a:pPr marL="1071720" lvl="2" indent="-26748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每个计算单元都可以分成一个或者多个处理元素（</a:t>
            </a:r>
            <a:r>
              <a:rPr lang="en-US" altLang="zh-CN" sz="2400" b="1" i="1" spc="-1" dirty="0">
                <a:solidFill>
                  <a:srgbClr val="C0504D"/>
                </a:solidFill>
                <a:latin typeface="Trebuchet MS"/>
              </a:rPr>
              <a:t>Processing Elements</a:t>
            </a:r>
            <a:r>
              <a:rPr lang="zh-CN" altLang="en-US" sz="2400" b="0" strike="noStrike" spc="-1" dirty="0">
                <a:solidFill>
                  <a:srgbClr val="000000"/>
                </a:solidFill>
                <a:latin typeface="Trebuchet MS"/>
              </a:rPr>
              <a:t>），后文缩写为 </a:t>
            </a:r>
            <a:r>
              <a:rPr lang="en-US" altLang="zh-CN" sz="2400" b="1" i="1" spc="-1" dirty="0">
                <a:solidFill>
                  <a:srgbClr val="C0504D"/>
                </a:solidFill>
                <a:latin typeface="Trebuchet MS"/>
              </a:rPr>
              <a:t>PE </a:t>
            </a:r>
            <a:endParaRPr lang="en-US" sz="24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内存（</a:t>
            </a:r>
            <a:r>
              <a:rPr lang="en-US" altLang="zh-CN" sz="3200" b="0" strike="noStrike" spc="-1" dirty="0">
                <a:solidFill>
                  <a:srgbClr val="000000"/>
                </a:solidFill>
                <a:latin typeface="Trebuchet MS"/>
              </a:rPr>
              <a:t>Memory</a:t>
            </a:r>
            <a:r>
              <a:rPr lang="zh-CN" altLang="en-US" sz="3200" spc="-1" dirty="0">
                <a:solidFill>
                  <a:srgbClr val="000000"/>
                </a:solidFill>
                <a:latin typeface="Trebuchet MS"/>
              </a:rPr>
              <a:t>）分为宿主内存（</a:t>
            </a:r>
            <a:r>
              <a:rPr lang="en-US" altLang="zh-CN" sz="3200" b="1" i="1" spc="-1" dirty="0">
                <a:solidFill>
                  <a:srgbClr val="C0504D"/>
                </a:solidFill>
                <a:latin typeface="Trebuchet MS"/>
              </a:rPr>
              <a:t>host memory</a:t>
            </a:r>
            <a:r>
              <a:rPr lang="zh-CN" altLang="en-US" sz="3200" spc="-1" dirty="0">
                <a:solidFill>
                  <a:srgbClr val="000000"/>
                </a:solidFill>
                <a:latin typeface="Trebuchet MS"/>
              </a:rPr>
              <a:t>）和设备内存（</a:t>
            </a:r>
            <a:r>
              <a:rPr lang="en-US" altLang="zh-CN" sz="3200" b="1" i="1" spc="-1" dirty="0">
                <a:solidFill>
                  <a:srgbClr val="EA157A"/>
                </a:solidFill>
                <a:latin typeface="Trebuchet MS"/>
              </a:rPr>
              <a:t>device memory</a:t>
            </a:r>
            <a:r>
              <a:rPr lang="zh-CN" altLang="en-US" sz="3200" spc="-1" dirty="0">
                <a:solidFill>
                  <a:srgbClr val="000000"/>
                </a:solidFill>
                <a:latin typeface="Trebuchet MS"/>
              </a:rPr>
              <a:t>）</a:t>
            </a:r>
            <a:endParaRPr lang="en-US" sz="3200" b="0" strike="noStrike" spc="-1" dirty="0">
              <a:latin typeface="Arial"/>
            </a:endParaRPr>
          </a:p>
        </p:txBody>
      </p:sp>
      <p:grpSp>
        <p:nvGrpSpPr>
          <p:cNvPr id="614" name="Group 3"/>
          <p:cNvGrpSpPr/>
          <p:nvPr/>
        </p:nvGrpSpPr>
        <p:grpSpPr>
          <a:xfrm>
            <a:off x="0" y="1254240"/>
            <a:ext cx="7290360" cy="3444120"/>
            <a:chOff x="0" y="1254240"/>
            <a:chExt cx="7290360" cy="3444120"/>
          </a:xfrm>
        </p:grpSpPr>
        <p:sp>
          <p:nvSpPr>
            <p:cNvPr id="615" name="CustomShape 4"/>
            <p:cNvSpPr/>
            <p:nvPr/>
          </p:nvSpPr>
          <p:spPr>
            <a:xfrm>
              <a:off x="0" y="2223540"/>
              <a:ext cx="3373371" cy="100404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spcBef>
                  <a:spcPts val="1001"/>
                </a:spcBef>
              </a:pPr>
              <a:r>
                <a:rPr lang="zh-CN" altLang="en-US" sz="2000" b="1" strike="noStrike" spc="-1" dirty="0">
                  <a:solidFill>
                    <a:srgbClr val="000000"/>
                  </a:solidFill>
                  <a:latin typeface="Trebuchet MS"/>
                  <a:ea typeface="DejaVu Sans"/>
                </a:rPr>
                <a:t>处理元素（</a:t>
              </a:r>
              <a:r>
                <a:rPr lang="en-US" altLang="zh-CN" sz="2000" b="1" strike="noStrike" spc="-1" dirty="0">
                  <a:solidFill>
                    <a:srgbClr val="000000"/>
                  </a:solidFill>
                  <a:latin typeface="Trebuchet MS"/>
                  <a:ea typeface="DejaVu Sans"/>
                </a:rPr>
                <a:t>Processing Elements</a:t>
              </a:r>
              <a:r>
                <a:rPr lang="zh-CN" altLang="en-US" sz="2000" b="1" strike="noStrike" spc="-1" dirty="0">
                  <a:solidFill>
                    <a:srgbClr val="000000"/>
                  </a:solidFill>
                  <a:latin typeface="Trebuchet MS"/>
                  <a:ea typeface="DejaVu Sans"/>
                </a:rPr>
                <a:t>）</a:t>
              </a:r>
              <a:endParaRPr lang="en-US" sz="2000" b="0" strike="noStrike" spc="-1" dirty="0">
                <a:latin typeface="Arial"/>
              </a:endParaRPr>
            </a:p>
          </p:txBody>
        </p:sp>
        <p:sp>
          <p:nvSpPr>
            <p:cNvPr id="616" name="CustomShape 5"/>
            <p:cNvSpPr/>
            <p:nvPr/>
          </p:nvSpPr>
          <p:spPr>
            <a:xfrm>
              <a:off x="4349880" y="3850560"/>
              <a:ext cx="2245320" cy="69912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spcBef>
                  <a:spcPts val="1001"/>
                </a:spcBef>
              </a:pPr>
              <a:r>
                <a:rPr lang="en-US" sz="2000" b="1" strike="noStrike" spc="-1" dirty="0">
                  <a:solidFill>
                    <a:srgbClr val="000000"/>
                  </a:solidFill>
                  <a:latin typeface="Trebuchet MS"/>
                  <a:ea typeface="DejaVu Sans"/>
                </a:rPr>
                <a:t>OpenCL </a:t>
              </a:r>
              <a:r>
                <a:rPr lang="zh-CN" altLang="en-US" sz="2000" b="1" strike="noStrike" spc="-1" dirty="0">
                  <a:solidFill>
                    <a:srgbClr val="000000"/>
                  </a:solidFill>
                  <a:latin typeface="Trebuchet MS"/>
                  <a:ea typeface="DejaVu Sans"/>
                </a:rPr>
                <a:t>设备（</a:t>
              </a:r>
              <a:r>
                <a:rPr lang="en-US" altLang="zh-CN" sz="2000" b="1" strike="noStrike" spc="-1" dirty="0">
                  <a:solidFill>
                    <a:srgbClr val="000000"/>
                  </a:solidFill>
                  <a:latin typeface="Trebuchet MS"/>
                  <a:ea typeface="DejaVu Sans"/>
                </a:rPr>
                <a:t>Device</a:t>
              </a:r>
              <a:r>
                <a:rPr lang="zh-CN" altLang="en-US" sz="2000" b="1" strike="noStrike" spc="-1" dirty="0">
                  <a:solidFill>
                    <a:srgbClr val="000000"/>
                  </a:solidFill>
                  <a:latin typeface="Trebuchet MS"/>
                  <a:ea typeface="DejaVu Sans"/>
                </a:rPr>
                <a:t>）</a:t>
              </a:r>
              <a:endParaRPr lang="en-US" sz="2000" b="0" strike="noStrike" spc="-1" dirty="0">
                <a:latin typeface="Arial"/>
              </a:endParaRPr>
            </a:p>
          </p:txBody>
        </p:sp>
        <p:grpSp>
          <p:nvGrpSpPr>
            <p:cNvPr id="617" name="Group 6"/>
            <p:cNvGrpSpPr/>
            <p:nvPr/>
          </p:nvGrpSpPr>
          <p:grpSpPr>
            <a:xfrm>
              <a:off x="3125160" y="1254240"/>
              <a:ext cx="4165200" cy="2378520"/>
              <a:chOff x="3125160" y="1254240"/>
              <a:chExt cx="4165200" cy="2378520"/>
            </a:xfrm>
          </p:grpSpPr>
          <p:grpSp>
            <p:nvGrpSpPr>
              <p:cNvPr id="618" name="Group 7"/>
              <p:cNvGrpSpPr/>
              <p:nvPr/>
            </p:nvGrpSpPr>
            <p:grpSpPr>
              <a:xfrm>
                <a:off x="4362120" y="1254240"/>
                <a:ext cx="1564560" cy="1053720"/>
                <a:chOff x="4362120" y="1254240"/>
                <a:chExt cx="1564560" cy="1053720"/>
              </a:xfrm>
            </p:grpSpPr>
            <p:sp>
              <p:nvSpPr>
                <p:cNvPr id="619" name="CustomShape 8"/>
                <p:cNvSpPr/>
                <p:nvPr/>
              </p:nvSpPr>
              <p:spPr>
                <a:xfrm>
                  <a:off x="4362120" y="1254240"/>
                  <a:ext cx="1564560" cy="10537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grpSp>
              <p:nvGrpSpPr>
                <p:cNvPr id="620" name="Group 9"/>
                <p:cNvGrpSpPr/>
                <p:nvPr/>
              </p:nvGrpSpPr>
              <p:grpSpPr>
                <a:xfrm>
                  <a:off x="4878000" y="1256040"/>
                  <a:ext cx="964440" cy="619200"/>
                  <a:chOff x="4878000" y="1256040"/>
                  <a:chExt cx="964440" cy="619200"/>
                </a:xfrm>
              </p:grpSpPr>
              <p:sp>
                <p:nvSpPr>
                  <p:cNvPr id="621" name="CustomShape 10"/>
                  <p:cNvSpPr/>
                  <p:nvPr/>
                </p:nvSpPr>
                <p:spPr>
                  <a:xfrm>
                    <a:off x="4878000" y="135612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622" name="CustomShape 11"/>
                  <p:cNvSpPr/>
                  <p:nvPr/>
                </p:nvSpPr>
                <p:spPr>
                  <a:xfrm>
                    <a:off x="4923360" y="14065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23" name="CustomShape 12"/>
                  <p:cNvSpPr/>
                  <p:nvPr/>
                </p:nvSpPr>
                <p:spPr>
                  <a:xfrm>
                    <a:off x="5091840" y="14065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24" name="CustomShape 13"/>
                  <p:cNvSpPr/>
                  <p:nvPr/>
                </p:nvSpPr>
                <p:spPr>
                  <a:xfrm>
                    <a:off x="5260320" y="14065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25" name="CustomShape 14"/>
                  <p:cNvSpPr/>
                  <p:nvPr/>
                </p:nvSpPr>
                <p:spPr>
                  <a:xfrm>
                    <a:off x="5699160" y="14065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26" name="CustomShape 15"/>
                  <p:cNvSpPr/>
                  <p:nvPr/>
                </p:nvSpPr>
                <p:spPr>
                  <a:xfrm>
                    <a:off x="5253480" y="125604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grpSp>
              <p:nvGrpSpPr>
                <p:cNvPr id="627" name="Group 16"/>
                <p:cNvGrpSpPr/>
                <p:nvPr/>
              </p:nvGrpSpPr>
              <p:grpSpPr>
                <a:xfrm>
                  <a:off x="4653360" y="1411920"/>
                  <a:ext cx="964440" cy="619560"/>
                  <a:chOff x="4653360" y="1411920"/>
                  <a:chExt cx="964440" cy="619560"/>
                </a:xfrm>
              </p:grpSpPr>
              <p:sp>
                <p:nvSpPr>
                  <p:cNvPr id="628" name="CustomShape 17"/>
                  <p:cNvSpPr/>
                  <p:nvPr/>
                </p:nvSpPr>
                <p:spPr>
                  <a:xfrm>
                    <a:off x="4653360" y="151236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629" name="CustomShape 18"/>
                  <p:cNvSpPr/>
                  <p:nvPr/>
                </p:nvSpPr>
                <p:spPr>
                  <a:xfrm>
                    <a:off x="4699080" y="15624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30" name="CustomShape 19"/>
                  <p:cNvSpPr/>
                  <p:nvPr/>
                </p:nvSpPr>
                <p:spPr>
                  <a:xfrm>
                    <a:off x="4867560" y="15624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31" name="CustomShape 20"/>
                  <p:cNvSpPr/>
                  <p:nvPr/>
                </p:nvSpPr>
                <p:spPr>
                  <a:xfrm>
                    <a:off x="5035680" y="15624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32" name="CustomShape 21"/>
                  <p:cNvSpPr/>
                  <p:nvPr/>
                </p:nvSpPr>
                <p:spPr>
                  <a:xfrm>
                    <a:off x="5474520" y="15624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33" name="CustomShape 22"/>
                  <p:cNvSpPr/>
                  <p:nvPr/>
                </p:nvSpPr>
                <p:spPr>
                  <a:xfrm>
                    <a:off x="5028840" y="141192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grpSp>
              <p:nvGrpSpPr>
                <p:cNvPr id="634" name="Group 23"/>
                <p:cNvGrpSpPr/>
                <p:nvPr/>
              </p:nvGrpSpPr>
              <p:grpSpPr>
                <a:xfrm>
                  <a:off x="4456800" y="1600200"/>
                  <a:ext cx="964440" cy="619560"/>
                  <a:chOff x="4456800" y="1600200"/>
                  <a:chExt cx="964440" cy="619560"/>
                </a:xfrm>
              </p:grpSpPr>
              <p:sp>
                <p:nvSpPr>
                  <p:cNvPr id="635" name="CustomShape 24"/>
                  <p:cNvSpPr/>
                  <p:nvPr/>
                </p:nvSpPr>
                <p:spPr>
                  <a:xfrm>
                    <a:off x="4456800" y="170064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636" name="CustomShape 25"/>
                  <p:cNvSpPr/>
                  <p:nvPr/>
                </p:nvSpPr>
                <p:spPr>
                  <a:xfrm>
                    <a:off x="4502520" y="1750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37" name="CustomShape 26"/>
                  <p:cNvSpPr/>
                  <p:nvPr/>
                </p:nvSpPr>
                <p:spPr>
                  <a:xfrm>
                    <a:off x="4671000" y="1750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38" name="CustomShape 27"/>
                  <p:cNvSpPr/>
                  <p:nvPr/>
                </p:nvSpPr>
                <p:spPr>
                  <a:xfrm>
                    <a:off x="4839480" y="1750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39" name="CustomShape 28"/>
                  <p:cNvSpPr/>
                  <p:nvPr/>
                </p:nvSpPr>
                <p:spPr>
                  <a:xfrm>
                    <a:off x="5277960" y="1750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40" name="CustomShape 29"/>
                  <p:cNvSpPr/>
                  <p:nvPr/>
                </p:nvSpPr>
                <p:spPr>
                  <a:xfrm>
                    <a:off x="4832280" y="160020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grpSp>
          <p:sp>
            <p:nvSpPr>
              <p:cNvPr id="641" name="Line 30"/>
              <p:cNvSpPr/>
              <p:nvPr/>
            </p:nvSpPr>
            <p:spPr>
              <a:xfrm>
                <a:off x="5933880" y="1780920"/>
                <a:ext cx="168480" cy="360"/>
              </a:xfrm>
              <a:prstGeom prst="line">
                <a:avLst/>
              </a:prstGeom>
              <a:ln w="38160">
                <a:solidFill>
                  <a:srgbClr val="000000"/>
                </a:solidFill>
                <a:round/>
              </a:ln>
            </p:spPr>
            <p:style>
              <a:lnRef idx="0">
                <a:scrgbClr r="0" g="0" b="0"/>
              </a:lnRef>
              <a:fillRef idx="0">
                <a:scrgbClr r="0" g="0" b="0"/>
              </a:fillRef>
              <a:effectRef idx="0">
                <a:scrgbClr r="0" g="0" b="0"/>
              </a:effectRef>
              <a:fontRef idx="minor"/>
            </p:style>
          </p:sp>
          <p:grpSp>
            <p:nvGrpSpPr>
              <p:cNvPr id="642" name="Group 31"/>
              <p:cNvGrpSpPr/>
              <p:nvPr/>
            </p:nvGrpSpPr>
            <p:grpSpPr>
              <a:xfrm>
                <a:off x="3819960" y="1852920"/>
                <a:ext cx="1729800" cy="1053720"/>
                <a:chOff x="3819960" y="1852920"/>
                <a:chExt cx="1729800" cy="1053720"/>
              </a:xfrm>
            </p:grpSpPr>
            <p:grpSp>
              <p:nvGrpSpPr>
                <p:cNvPr id="643" name="Group 32"/>
                <p:cNvGrpSpPr/>
                <p:nvPr/>
              </p:nvGrpSpPr>
              <p:grpSpPr>
                <a:xfrm>
                  <a:off x="3988440" y="2215080"/>
                  <a:ext cx="964440" cy="619560"/>
                  <a:chOff x="3988440" y="2215080"/>
                  <a:chExt cx="964440" cy="619560"/>
                </a:xfrm>
              </p:grpSpPr>
              <p:sp>
                <p:nvSpPr>
                  <p:cNvPr id="644" name="CustomShape 33"/>
                  <p:cNvSpPr/>
                  <p:nvPr/>
                </p:nvSpPr>
                <p:spPr>
                  <a:xfrm>
                    <a:off x="3988440" y="231552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645" name="CustomShape 34"/>
                  <p:cNvSpPr/>
                  <p:nvPr/>
                </p:nvSpPr>
                <p:spPr>
                  <a:xfrm>
                    <a:off x="4033800" y="23659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46" name="CustomShape 35"/>
                  <p:cNvSpPr/>
                  <p:nvPr/>
                </p:nvSpPr>
                <p:spPr>
                  <a:xfrm>
                    <a:off x="4202280" y="23659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47" name="CustomShape 36"/>
                  <p:cNvSpPr/>
                  <p:nvPr/>
                </p:nvSpPr>
                <p:spPr>
                  <a:xfrm>
                    <a:off x="4370760" y="23659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48" name="CustomShape 37"/>
                  <p:cNvSpPr/>
                  <p:nvPr/>
                </p:nvSpPr>
                <p:spPr>
                  <a:xfrm>
                    <a:off x="4809600" y="23659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49" name="CustomShape 38"/>
                  <p:cNvSpPr/>
                  <p:nvPr/>
                </p:nvSpPr>
                <p:spPr>
                  <a:xfrm>
                    <a:off x="4363920" y="221508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sp>
              <p:nvSpPr>
                <p:cNvPr id="650" name="Line 39"/>
                <p:cNvSpPr/>
                <p:nvPr/>
              </p:nvSpPr>
              <p:spPr>
                <a:xfrm>
                  <a:off x="5044320" y="2778120"/>
                  <a:ext cx="168480" cy="360"/>
                </a:xfrm>
                <a:prstGeom prst="line">
                  <a:avLst/>
                </a:prstGeom>
                <a:ln w="38160">
                  <a:solidFill>
                    <a:srgbClr val="000000"/>
                  </a:solidFill>
                  <a:round/>
                </a:ln>
              </p:spPr>
              <p:style>
                <a:lnRef idx="0">
                  <a:scrgbClr r="0" g="0" b="0"/>
                </a:lnRef>
                <a:fillRef idx="0">
                  <a:scrgbClr r="0" g="0" b="0"/>
                </a:fillRef>
                <a:effectRef idx="0">
                  <a:scrgbClr r="0" g="0" b="0"/>
                </a:effectRef>
                <a:fontRef idx="minor"/>
              </p:style>
            </p:sp>
            <p:sp>
              <p:nvSpPr>
                <p:cNvPr id="651" name="CustomShape 40"/>
                <p:cNvSpPr/>
                <p:nvPr/>
              </p:nvSpPr>
              <p:spPr>
                <a:xfrm>
                  <a:off x="3819960" y="1852920"/>
                  <a:ext cx="1564560" cy="10537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grpSp>
              <p:nvGrpSpPr>
                <p:cNvPr id="652" name="Group 41"/>
                <p:cNvGrpSpPr/>
                <p:nvPr/>
              </p:nvGrpSpPr>
              <p:grpSpPr>
                <a:xfrm>
                  <a:off x="4325040" y="1870920"/>
                  <a:ext cx="964440" cy="619560"/>
                  <a:chOff x="4325040" y="1870920"/>
                  <a:chExt cx="964440" cy="619560"/>
                </a:xfrm>
              </p:grpSpPr>
              <p:sp>
                <p:nvSpPr>
                  <p:cNvPr id="653" name="CustomShape 42"/>
                  <p:cNvSpPr/>
                  <p:nvPr/>
                </p:nvSpPr>
                <p:spPr>
                  <a:xfrm>
                    <a:off x="4325040" y="197136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654" name="CustomShape 43"/>
                  <p:cNvSpPr/>
                  <p:nvPr/>
                </p:nvSpPr>
                <p:spPr>
                  <a:xfrm>
                    <a:off x="4370760" y="20214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55" name="CustomShape 44"/>
                  <p:cNvSpPr/>
                  <p:nvPr/>
                </p:nvSpPr>
                <p:spPr>
                  <a:xfrm>
                    <a:off x="4539240" y="20214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56" name="CustomShape 45"/>
                  <p:cNvSpPr/>
                  <p:nvPr/>
                </p:nvSpPr>
                <p:spPr>
                  <a:xfrm>
                    <a:off x="4707720" y="20214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57" name="CustomShape 46"/>
                  <p:cNvSpPr/>
                  <p:nvPr/>
                </p:nvSpPr>
                <p:spPr>
                  <a:xfrm>
                    <a:off x="5146560" y="20214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58" name="CustomShape 47"/>
                  <p:cNvSpPr/>
                  <p:nvPr/>
                </p:nvSpPr>
                <p:spPr>
                  <a:xfrm>
                    <a:off x="4700520" y="187092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grpSp>
              <p:nvGrpSpPr>
                <p:cNvPr id="659" name="Group 48"/>
                <p:cNvGrpSpPr/>
                <p:nvPr/>
              </p:nvGrpSpPr>
              <p:grpSpPr>
                <a:xfrm>
                  <a:off x="4111200" y="2010600"/>
                  <a:ext cx="964440" cy="619560"/>
                  <a:chOff x="4111200" y="2010600"/>
                  <a:chExt cx="964440" cy="619560"/>
                </a:xfrm>
              </p:grpSpPr>
              <p:sp>
                <p:nvSpPr>
                  <p:cNvPr id="660" name="CustomShape 49"/>
                  <p:cNvSpPr/>
                  <p:nvPr/>
                </p:nvSpPr>
                <p:spPr>
                  <a:xfrm>
                    <a:off x="4111200" y="211104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661" name="CustomShape 50"/>
                  <p:cNvSpPr/>
                  <p:nvPr/>
                </p:nvSpPr>
                <p:spPr>
                  <a:xfrm>
                    <a:off x="4156920" y="21614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62" name="CustomShape 51"/>
                  <p:cNvSpPr/>
                  <p:nvPr/>
                </p:nvSpPr>
                <p:spPr>
                  <a:xfrm>
                    <a:off x="4325040" y="21614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63" name="CustomShape 52"/>
                  <p:cNvSpPr/>
                  <p:nvPr/>
                </p:nvSpPr>
                <p:spPr>
                  <a:xfrm>
                    <a:off x="4493520" y="21614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64" name="CustomShape 53"/>
                  <p:cNvSpPr/>
                  <p:nvPr/>
                </p:nvSpPr>
                <p:spPr>
                  <a:xfrm>
                    <a:off x="4932360" y="21614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65" name="CustomShape 54"/>
                  <p:cNvSpPr/>
                  <p:nvPr/>
                </p:nvSpPr>
                <p:spPr>
                  <a:xfrm>
                    <a:off x="4486680" y="201060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grpSp>
              <p:nvGrpSpPr>
                <p:cNvPr id="666" name="Group 55"/>
                <p:cNvGrpSpPr/>
                <p:nvPr/>
              </p:nvGrpSpPr>
              <p:grpSpPr>
                <a:xfrm>
                  <a:off x="3904200" y="2197080"/>
                  <a:ext cx="964440" cy="619560"/>
                  <a:chOff x="3904200" y="2197080"/>
                  <a:chExt cx="964440" cy="619560"/>
                </a:xfrm>
              </p:grpSpPr>
              <p:sp>
                <p:nvSpPr>
                  <p:cNvPr id="667" name="CustomShape 56"/>
                  <p:cNvSpPr/>
                  <p:nvPr/>
                </p:nvSpPr>
                <p:spPr>
                  <a:xfrm>
                    <a:off x="3904200" y="229752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668" name="CustomShape 57"/>
                  <p:cNvSpPr/>
                  <p:nvPr/>
                </p:nvSpPr>
                <p:spPr>
                  <a:xfrm>
                    <a:off x="3949560" y="23479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69" name="CustomShape 58"/>
                  <p:cNvSpPr/>
                  <p:nvPr/>
                </p:nvSpPr>
                <p:spPr>
                  <a:xfrm>
                    <a:off x="4118040" y="23479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70" name="CustomShape 59"/>
                  <p:cNvSpPr/>
                  <p:nvPr/>
                </p:nvSpPr>
                <p:spPr>
                  <a:xfrm>
                    <a:off x="4286520" y="23479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71" name="CustomShape 60"/>
                  <p:cNvSpPr/>
                  <p:nvPr/>
                </p:nvSpPr>
                <p:spPr>
                  <a:xfrm>
                    <a:off x="4725360" y="23479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72" name="CustomShape 61"/>
                  <p:cNvSpPr/>
                  <p:nvPr/>
                </p:nvSpPr>
                <p:spPr>
                  <a:xfrm>
                    <a:off x="4279680" y="219708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sp>
              <p:nvSpPr>
                <p:cNvPr id="673" name="Line 62"/>
                <p:cNvSpPr/>
                <p:nvPr/>
              </p:nvSpPr>
              <p:spPr>
                <a:xfrm>
                  <a:off x="5381280" y="2379960"/>
                  <a:ext cx="168480" cy="360"/>
                </a:xfrm>
                <a:prstGeom prst="line">
                  <a:avLst/>
                </a:prstGeom>
                <a:ln w="38160">
                  <a:solidFill>
                    <a:srgbClr val="000000"/>
                  </a:solidFill>
                  <a:round/>
                </a:ln>
              </p:spPr>
              <p:style>
                <a:lnRef idx="0">
                  <a:scrgbClr r="0" g="0" b="0"/>
                </a:lnRef>
                <a:fillRef idx="0">
                  <a:scrgbClr r="0" g="0" b="0"/>
                </a:fillRef>
                <a:effectRef idx="0">
                  <a:scrgbClr r="0" g="0" b="0"/>
                </a:effectRef>
                <a:fontRef idx="minor"/>
              </p:style>
            </p:sp>
          </p:grpSp>
          <p:grpSp>
            <p:nvGrpSpPr>
              <p:cNvPr id="674" name="Group 63"/>
              <p:cNvGrpSpPr/>
              <p:nvPr/>
            </p:nvGrpSpPr>
            <p:grpSpPr>
              <a:xfrm>
                <a:off x="3498840" y="2192040"/>
                <a:ext cx="1729800" cy="1053720"/>
                <a:chOff x="3498840" y="2192040"/>
                <a:chExt cx="1729800" cy="1053720"/>
              </a:xfrm>
            </p:grpSpPr>
            <p:grpSp>
              <p:nvGrpSpPr>
                <p:cNvPr id="675" name="Group 64"/>
                <p:cNvGrpSpPr/>
                <p:nvPr/>
              </p:nvGrpSpPr>
              <p:grpSpPr>
                <a:xfrm>
                  <a:off x="3667320" y="2554200"/>
                  <a:ext cx="964440" cy="619560"/>
                  <a:chOff x="3667320" y="2554200"/>
                  <a:chExt cx="964440" cy="619560"/>
                </a:xfrm>
              </p:grpSpPr>
              <p:sp>
                <p:nvSpPr>
                  <p:cNvPr id="676" name="CustomShape 65"/>
                  <p:cNvSpPr/>
                  <p:nvPr/>
                </p:nvSpPr>
                <p:spPr>
                  <a:xfrm>
                    <a:off x="3667320" y="265464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677" name="CustomShape 66"/>
                  <p:cNvSpPr/>
                  <p:nvPr/>
                </p:nvSpPr>
                <p:spPr>
                  <a:xfrm>
                    <a:off x="3712680" y="2704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78" name="CustomShape 67"/>
                  <p:cNvSpPr/>
                  <p:nvPr/>
                </p:nvSpPr>
                <p:spPr>
                  <a:xfrm>
                    <a:off x="3881160" y="2704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79" name="CustomShape 68"/>
                  <p:cNvSpPr/>
                  <p:nvPr/>
                </p:nvSpPr>
                <p:spPr>
                  <a:xfrm>
                    <a:off x="4049640" y="2704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80" name="CustomShape 69"/>
                  <p:cNvSpPr/>
                  <p:nvPr/>
                </p:nvSpPr>
                <p:spPr>
                  <a:xfrm>
                    <a:off x="4488480" y="2704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81" name="CustomShape 70"/>
                  <p:cNvSpPr/>
                  <p:nvPr/>
                </p:nvSpPr>
                <p:spPr>
                  <a:xfrm>
                    <a:off x="4042800" y="255420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sp>
              <p:nvSpPr>
                <p:cNvPr id="682" name="Line 71"/>
                <p:cNvSpPr/>
                <p:nvPr/>
              </p:nvSpPr>
              <p:spPr>
                <a:xfrm>
                  <a:off x="4723200" y="3116880"/>
                  <a:ext cx="168480" cy="360"/>
                </a:xfrm>
                <a:prstGeom prst="line">
                  <a:avLst/>
                </a:prstGeom>
                <a:ln w="38160">
                  <a:solidFill>
                    <a:srgbClr val="000000"/>
                  </a:solidFill>
                  <a:round/>
                </a:ln>
              </p:spPr>
              <p:style>
                <a:lnRef idx="0">
                  <a:scrgbClr r="0" g="0" b="0"/>
                </a:lnRef>
                <a:fillRef idx="0">
                  <a:scrgbClr r="0" g="0" b="0"/>
                </a:fillRef>
                <a:effectRef idx="0">
                  <a:scrgbClr r="0" g="0" b="0"/>
                </a:effectRef>
                <a:fontRef idx="minor"/>
              </p:style>
            </p:sp>
            <p:sp>
              <p:nvSpPr>
                <p:cNvPr id="683" name="CustomShape 72"/>
                <p:cNvSpPr/>
                <p:nvPr/>
              </p:nvSpPr>
              <p:spPr>
                <a:xfrm>
                  <a:off x="3498840" y="2192040"/>
                  <a:ext cx="1564560" cy="10537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grpSp>
              <p:nvGrpSpPr>
                <p:cNvPr id="684" name="Group 73"/>
                <p:cNvGrpSpPr/>
                <p:nvPr/>
              </p:nvGrpSpPr>
              <p:grpSpPr>
                <a:xfrm>
                  <a:off x="4003920" y="2209680"/>
                  <a:ext cx="964800" cy="619560"/>
                  <a:chOff x="4003920" y="2209680"/>
                  <a:chExt cx="964800" cy="619560"/>
                </a:xfrm>
              </p:grpSpPr>
              <p:sp>
                <p:nvSpPr>
                  <p:cNvPr id="685" name="CustomShape 74"/>
                  <p:cNvSpPr/>
                  <p:nvPr/>
                </p:nvSpPr>
                <p:spPr>
                  <a:xfrm>
                    <a:off x="4003920" y="231012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686" name="CustomShape 75"/>
                  <p:cNvSpPr/>
                  <p:nvPr/>
                </p:nvSpPr>
                <p:spPr>
                  <a:xfrm>
                    <a:off x="4049640" y="23605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87" name="CustomShape 76"/>
                  <p:cNvSpPr/>
                  <p:nvPr/>
                </p:nvSpPr>
                <p:spPr>
                  <a:xfrm>
                    <a:off x="4218120" y="23605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88" name="CustomShape 77"/>
                  <p:cNvSpPr/>
                  <p:nvPr/>
                </p:nvSpPr>
                <p:spPr>
                  <a:xfrm>
                    <a:off x="4386600" y="23605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89" name="CustomShape 78"/>
                  <p:cNvSpPr/>
                  <p:nvPr/>
                </p:nvSpPr>
                <p:spPr>
                  <a:xfrm>
                    <a:off x="4825440" y="23605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90" name="CustomShape 79"/>
                  <p:cNvSpPr/>
                  <p:nvPr/>
                </p:nvSpPr>
                <p:spPr>
                  <a:xfrm>
                    <a:off x="4379760" y="220968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grpSp>
              <p:nvGrpSpPr>
                <p:cNvPr id="691" name="Group 80"/>
                <p:cNvGrpSpPr/>
                <p:nvPr/>
              </p:nvGrpSpPr>
              <p:grpSpPr>
                <a:xfrm>
                  <a:off x="3790080" y="2349720"/>
                  <a:ext cx="964440" cy="619560"/>
                  <a:chOff x="3790080" y="2349720"/>
                  <a:chExt cx="964440" cy="619560"/>
                </a:xfrm>
              </p:grpSpPr>
              <p:sp>
                <p:nvSpPr>
                  <p:cNvPr id="692" name="CustomShape 81"/>
                  <p:cNvSpPr/>
                  <p:nvPr/>
                </p:nvSpPr>
                <p:spPr>
                  <a:xfrm>
                    <a:off x="3790080" y="245016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693" name="CustomShape 82"/>
                  <p:cNvSpPr/>
                  <p:nvPr/>
                </p:nvSpPr>
                <p:spPr>
                  <a:xfrm>
                    <a:off x="3835800" y="25002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94" name="CustomShape 83"/>
                  <p:cNvSpPr/>
                  <p:nvPr/>
                </p:nvSpPr>
                <p:spPr>
                  <a:xfrm>
                    <a:off x="4003920" y="25002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95" name="CustomShape 84"/>
                  <p:cNvSpPr/>
                  <p:nvPr/>
                </p:nvSpPr>
                <p:spPr>
                  <a:xfrm>
                    <a:off x="4172400" y="25002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96" name="CustomShape 85"/>
                  <p:cNvSpPr/>
                  <p:nvPr/>
                </p:nvSpPr>
                <p:spPr>
                  <a:xfrm>
                    <a:off x="4611240" y="25002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97" name="CustomShape 86"/>
                  <p:cNvSpPr/>
                  <p:nvPr/>
                </p:nvSpPr>
                <p:spPr>
                  <a:xfrm>
                    <a:off x="4165560" y="234972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grpSp>
              <p:nvGrpSpPr>
                <p:cNvPr id="698" name="Group 87"/>
                <p:cNvGrpSpPr/>
                <p:nvPr/>
              </p:nvGrpSpPr>
              <p:grpSpPr>
                <a:xfrm>
                  <a:off x="3583080" y="2536200"/>
                  <a:ext cx="964440" cy="619560"/>
                  <a:chOff x="3583080" y="2536200"/>
                  <a:chExt cx="964440" cy="619560"/>
                </a:xfrm>
              </p:grpSpPr>
              <p:sp>
                <p:nvSpPr>
                  <p:cNvPr id="699" name="CustomShape 88"/>
                  <p:cNvSpPr/>
                  <p:nvPr/>
                </p:nvSpPr>
                <p:spPr>
                  <a:xfrm>
                    <a:off x="3583080" y="263664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700" name="CustomShape 89"/>
                  <p:cNvSpPr/>
                  <p:nvPr/>
                </p:nvSpPr>
                <p:spPr>
                  <a:xfrm>
                    <a:off x="3628440" y="2686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01" name="CustomShape 90"/>
                  <p:cNvSpPr/>
                  <p:nvPr/>
                </p:nvSpPr>
                <p:spPr>
                  <a:xfrm>
                    <a:off x="3796920" y="2686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02" name="CustomShape 91"/>
                  <p:cNvSpPr/>
                  <p:nvPr/>
                </p:nvSpPr>
                <p:spPr>
                  <a:xfrm>
                    <a:off x="3965400" y="2686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03" name="CustomShape 92"/>
                  <p:cNvSpPr/>
                  <p:nvPr/>
                </p:nvSpPr>
                <p:spPr>
                  <a:xfrm>
                    <a:off x="4404240" y="2686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04" name="CustomShape 93"/>
                  <p:cNvSpPr/>
                  <p:nvPr/>
                </p:nvSpPr>
                <p:spPr>
                  <a:xfrm>
                    <a:off x="3958560" y="253620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sp>
              <p:nvSpPr>
                <p:cNvPr id="705" name="Line 94"/>
                <p:cNvSpPr/>
                <p:nvPr/>
              </p:nvSpPr>
              <p:spPr>
                <a:xfrm>
                  <a:off x="5060160" y="2718720"/>
                  <a:ext cx="168480" cy="360"/>
                </a:xfrm>
                <a:prstGeom prst="line">
                  <a:avLst/>
                </a:prstGeom>
                <a:ln w="38160">
                  <a:solidFill>
                    <a:srgbClr val="000000"/>
                  </a:solidFill>
                  <a:round/>
                </a:ln>
              </p:spPr>
              <p:style>
                <a:lnRef idx="0">
                  <a:scrgbClr r="0" g="0" b="0"/>
                </a:lnRef>
                <a:fillRef idx="0">
                  <a:scrgbClr r="0" g="0" b="0"/>
                </a:fillRef>
                <a:effectRef idx="0">
                  <a:scrgbClr r="0" g="0" b="0"/>
                </a:effectRef>
                <a:fontRef idx="minor"/>
              </p:style>
            </p:sp>
          </p:grpSp>
          <p:grpSp>
            <p:nvGrpSpPr>
              <p:cNvPr id="706" name="Group 95"/>
              <p:cNvGrpSpPr/>
              <p:nvPr/>
            </p:nvGrpSpPr>
            <p:grpSpPr>
              <a:xfrm>
                <a:off x="3125160" y="2579040"/>
                <a:ext cx="1729800" cy="1053720"/>
                <a:chOff x="3125160" y="2579040"/>
                <a:chExt cx="1729800" cy="1053720"/>
              </a:xfrm>
            </p:grpSpPr>
            <p:grpSp>
              <p:nvGrpSpPr>
                <p:cNvPr id="707" name="Group 96"/>
                <p:cNvGrpSpPr/>
                <p:nvPr/>
              </p:nvGrpSpPr>
              <p:grpSpPr>
                <a:xfrm>
                  <a:off x="3293280" y="2941560"/>
                  <a:ext cx="964800" cy="619200"/>
                  <a:chOff x="3293280" y="2941560"/>
                  <a:chExt cx="964800" cy="619200"/>
                </a:xfrm>
              </p:grpSpPr>
              <p:sp>
                <p:nvSpPr>
                  <p:cNvPr id="708" name="CustomShape 97"/>
                  <p:cNvSpPr/>
                  <p:nvPr/>
                </p:nvSpPr>
                <p:spPr>
                  <a:xfrm>
                    <a:off x="3293280" y="304164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709" name="CustomShape 98"/>
                  <p:cNvSpPr/>
                  <p:nvPr/>
                </p:nvSpPr>
                <p:spPr>
                  <a:xfrm>
                    <a:off x="3339000" y="30920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10" name="CustomShape 99"/>
                  <p:cNvSpPr/>
                  <p:nvPr/>
                </p:nvSpPr>
                <p:spPr>
                  <a:xfrm>
                    <a:off x="3507480" y="30920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11" name="CustomShape 100"/>
                  <p:cNvSpPr/>
                  <p:nvPr/>
                </p:nvSpPr>
                <p:spPr>
                  <a:xfrm>
                    <a:off x="3675960" y="30920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12" name="CustomShape 101"/>
                  <p:cNvSpPr/>
                  <p:nvPr/>
                </p:nvSpPr>
                <p:spPr>
                  <a:xfrm>
                    <a:off x="4114800" y="30920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13" name="CustomShape 102"/>
                  <p:cNvSpPr/>
                  <p:nvPr/>
                </p:nvSpPr>
                <p:spPr>
                  <a:xfrm>
                    <a:off x="3669120" y="294156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sp>
              <p:nvSpPr>
                <p:cNvPr id="714" name="Line 103"/>
                <p:cNvSpPr/>
                <p:nvPr/>
              </p:nvSpPr>
              <p:spPr>
                <a:xfrm>
                  <a:off x="4349520" y="3504240"/>
                  <a:ext cx="168480" cy="360"/>
                </a:xfrm>
                <a:prstGeom prst="line">
                  <a:avLst/>
                </a:prstGeom>
                <a:ln w="38160">
                  <a:solidFill>
                    <a:srgbClr val="000000"/>
                  </a:solidFill>
                  <a:round/>
                </a:ln>
              </p:spPr>
              <p:style>
                <a:lnRef idx="0">
                  <a:scrgbClr r="0" g="0" b="0"/>
                </a:lnRef>
                <a:fillRef idx="0">
                  <a:scrgbClr r="0" g="0" b="0"/>
                </a:fillRef>
                <a:effectRef idx="0">
                  <a:scrgbClr r="0" g="0" b="0"/>
                </a:effectRef>
                <a:fontRef idx="minor"/>
              </p:style>
            </p:sp>
            <p:sp>
              <p:nvSpPr>
                <p:cNvPr id="715" name="CustomShape 104"/>
                <p:cNvSpPr/>
                <p:nvPr/>
              </p:nvSpPr>
              <p:spPr>
                <a:xfrm>
                  <a:off x="3125160" y="2579040"/>
                  <a:ext cx="1564560" cy="10537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grpSp>
              <p:nvGrpSpPr>
                <p:cNvPr id="716" name="Group 105"/>
                <p:cNvGrpSpPr/>
                <p:nvPr/>
              </p:nvGrpSpPr>
              <p:grpSpPr>
                <a:xfrm>
                  <a:off x="3630240" y="2597040"/>
                  <a:ext cx="964440" cy="619560"/>
                  <a:chOff x="3630240" y="2597040"/>
                  <a:chExt cx="964440" cy="619560"/>
                </a:xfrm>
              </p:grpSpPr>
              <p:sp>
                <p:nvSpPr>
                  <p:cNvPr id="717" name="CustomShape 106"/>
                  <p:cNvSpPr/>
                  <p:nvPr/>
                </p:nvSpPr>
                <p:spPr>
                  <a:xfrm>
                    <a:off x="3630240" y="269748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718" name="CustomShape 107"/>
                  <p:cNvSpPr/>
                  <p:nvPr/>
                </p:nvSpPr>
                <p:spPr>
                  <a:xfrm>
                    <a:off x="3675960" y="27478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19" name="CustomShape 108"/>
                  <p:cNvSpPr/>
                  <p:nvPr/>
                </p:nvSpPr>
                <p:spPr>
                  <a:xfrm>
                    <a:off x="3844440" y="27478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20" name="CustomShape 109"/>
                  <p:cNvSpPr/>
                  <p:nvPr/>
                </p:nvSpPr>
                <p:spPr>
                  <a:xfrm>
                    <a:off x="4012920" y="27478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21" name="CustomShape 110"/>
                  <p:cNvSpPr/>
                  <p:nvPr/>
                </p:nvSpPr>
                <p:spPr>
                  <a:xfrm>
                    <a:off x="4451400" y="27478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22" name="CustomShape 111"/>
                  <p:cNvSpPr/>
                  <p:nvPr/>
                </p:nvSpPr>
                <p:spPr>
                  <a:xfrm>
                    <a:off x="4005720" y="259704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grpSp>
              <p:nvGrpSpPr>
                <p:cNvPr id="723" name="Group 112"/>
                <p:cNvGrpSpPr/>
                <p:nvPr/>
              </p:nvGrpSpPr>
              <p:grpSpPr>
                <a:xfrm>
                  <a:off x="3416400" y="2737080"/>
                  <a:ext cx="964440" cy="619560"/>
                  <a:chOff x="3416400" y="2737080"/>
                  <a:chExt cx="964440" cy="619560"/>
                </a:xfrm>
              </p:grpSpPr>
              <p:sp>
                <p:nvSpPr>
                  <p:cNvPr id="724" name="CustomShape 113"/>
                  <p:cNvSpPr/>
                  <p:nvPr/>
                </p:nvSpPr>
                <p:spPr>
                  <a:xfrm>
                    <a:off x="3416400" y="283752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725" name="CustomShape 114"/>
                  <p:cNvSpPr/>
                  <p:nvPr/>
                </p:nvSpPr>
                <p:spPr>
                  <a:xfrm>
                    <a:off x="3461760" y="288756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26" name="CustomShape 115"/>
                  <p:cNvSpPr/>
                  <p:nvPr/>
                </p:nvSpPr>
                <p:spPr>
                  <a:xfrm>
                    <a:off x="3630240" y="288756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27" name="CustomShape 116"/>
                  <p:cNvSpPr/>
                  <p:nvPr/>
                </p:nvSpPr>
                <p:spPr>
                  <a:xfrm>
                    <a:off x="3798720" y="288756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28" name="CustomShape 117"/>
                  <p:cNvSpPr/>
                  <p:nvPr/>
                </p:nvSpPr>
                <p:spPr>
                  <a:xfrm>
                    <a:off x="4237560" y="288756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29" name="CustomShape 118"/>
                  <p:cNvSpPr/>
                  <p:nvPr/>
                </p:nvSpPr>
                <p:spPr>
                  <a:xfrm>
                    <a:off x="3791880" y="273708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grpSp>
              <p:nvGrpSpPr>
                <p:cNvPr id="730" name="Group 119"/>
                <p:cNvGrpSpPr/>
                <p:nvPr/>
              </p:nvGrpSpPr>
              <p:grpSpPr>
                <a:xfrm>
                  <a:off x="3209040" y="2923560"/>
                  <a:ext cx="964800" cy="619560"/>
                  <a:chOff x="3209040" y="2923560"/>
                  <a:chExt cx="964800" cy="619560"/>
                </a:xfrm>
              </p:grpSpPr>
              <p:sp>
                <p:nvSpPr>
                  <p:cNvPr id="731" name="CustomShape 120"/>
                  <p:cNvSpPr/>
                  <p:nvPr/>
                </p:nvSpPr>
                <p:spPr>
                  <a:xfrm>
                    <a:off x="3209040" y="302400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732" name="CustomShape 121"/>
                  <p:cNvSpPr/>
                  <p:nvPr/>
                </p:nvSpPr>
                <p:spPr>
                  <a:xfrm>
                    <a:off x="3254760" y="30740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33" name="CustomShape 122"/>
                  <p:cNvSpPr/>
                  <p:nvPr/>
                </p:nvSpPr>
                <p:spPr>
                  <a:xfrm>
                    <a:off x="3423240" y="30740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34" name="CustomShape 123"/>
                  <p:cNvSpPr/>
                  <p:nvPr/>
                </p:nvSpPr>
                <p:spPr>
                  <a:xfrm>
                    <a:off x="3591720" y="30740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35" name="CustomShape 124"/>
                  <p:cNvSpPr/>
                  <p:nvPr/>
                </p:nvSpPr>
                <p:spPr>
                  <a:xfrm>
                    <a:off x="4030560" y="30740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36" name="CustomShape 125"/>
                  <p:cNvSpPr/>
                  <p:nvPr/>
                </p:nvSpPr>
                <p:spPr>
                  <a:xfrm>
                    <a:off x="3584880" y="292356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sp>
              <p:nvSpPr>
                <p:cNvPr id="737" name="Line 126"/>
                <p:cNvSpPr/>
                <p:nvPr/>
              </p:nvSpPr>
              <p:spPr>
                <a:xfrm>
                  <a:off x="4686480" y="3106080"/>
                  <a:ext cx="168480" cy="360"/>
                </a:xfrm>
                <a:prstGeom prst="line">
                  <a:avLst/>
                </a:prstGeom>
                <a:ln w="38160">
                  <a:solidFill>
                    <a:srgbClr val="000000"/>
                  </a:solidFill>
                  <a:round/>
                </a:ln>
              </p:spPr>
              <p:style>
                <a:lnRef idx="0">
                  <a:scrgbClr r="0" g="0" b="0"/>
                </a:lnRef>
                <a:fillRef idx="0">
                  <a:scrgbClr r="0" g="0" b="0"/>
                </a:fillRef>
                <a:effectRef idx="0">
                  <a:scrgbClr r="0" g="0" b="0"/>
                </a:effectRef>
                <a:fontRef idx="minor"/>
              </p:style>
            </p:sp>
          </p:grpSp>
          <p:sp>
            <p:nvSpPr>
              <p:cNvPr id="738" name="Line 127"/>
              <p:cNvSpPr/>
              <p:nvPr/>
            </p:nvSpPr>
            <p:spPr>
              <a:xfrm flipV="1">
                <a:off x="4846320" y="1772280"/>
                <a:ext cx="1263240" cy="1344600"/>
              </a:xfrm>
              <a:prstGeom prst="line">
                <a:avLst/>
              </a:prstGeom>
              <a:ln w="38160">
                <a:solidFill>
                  <a:srgbClr val="000000"/>
                </a:solidFill>
                <a:round/>
              </a:ln>
            </p:spPr>
            <p:style>
              <a:lnRef idx="0">
                <a:scrgbClr r="0" g="0" b="0"/>
              </a:lnRef>
              <a:fillRef idx="0">
                <a:scrgbClr r="0" g="0" b="0"/>
              </a:fillRef>
              <a:effectRef idx="0">
                <a:scrgbClr r="0" g="0" b="0"/>
              </a:effectRef>
              <a:fontRef idx="minor"/>
            </p:style>
          </p:sp>
          <p:sp>
            <p:nvSpPr>
              <p:cNvPr id="739" name="CustomShape 128"/>
              <p:cNvSpPr/>
              <p:nvPr/>
            </p:nvSpPr>
            <p:spPr>
              <a:xfrm>
                <a:off x="6099120" y="2293920"/>
                <a:ext cx="1094040" cy="849240"/>
              </a:xfrm>
              <a:prstGeom prst="rect">
                <a:avLst/>
              </a:prstGeom>
              <a:solidFill>
                <a:srgbClr val="FFFFFF"/>
              </a:solidFill>
              <a:ln w="19080">
                <a:solidFill>
                  <a:srgbClr val="000000"/>
                </a:solidFill>
                <a:miter/>
              </a:ln>
            </p:spPr>
            <p:style>
              <a:lnRef idx="0">
                <a:scrgbClr r="0" g="0" b="0"/>
              </a:lnRef>
              <a:fillRef idx="0">
                <a:scrgbClr r="0" g="0" b="0"/>
              </a:fillRef>
              <a:effectRef idx="0">
                <a:scrgbClr r="0" g="0" b="0"/>
              </a:effectRef>
              <a:fontRef idx="minor"/>
            </p:style>
          </p:sp>
          <p:sp>
            <p:nvSpPr>
              <p:cNvPr id="740" name="CustomShape 129"/>
              <p:cNvSpPr/>
              <p:nvPr/>
            </p:nvSpPr>
            <p:spPr>
              <a:xfrm>
                <a:off x="6075000" y="2304720"/>
                <a:ext cx="1215360" cy="820800"/>
              </a:xfrm>
              <a:prstGeom prst="rect">
                <a:avLst/>
              </a:prstGeom>
              <a:noFill/>
              <a:ln w="38160">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spcBef>
                    <a:spcPts val="1199"/>
                  </a:spcBef>
                </a:pPr>
                <a:r>
                  <a:rPr lang="zh-CN" altLang="en-US" sz="2400" b="1" strike="noStrike" spc="-1" dirty="0">
                    <a:solidFill>
                      <a:srgbClr val="000000"/>
                    </a:solidFill>
                    <a:latin typeface="Trebuchet MS"/>
                    <a:ea typeface="DejaVu Sans"/>
                  </a:rPr>
                  <a:t>宿主（</a:t>
                </a:r>
                <a:r>
                  <a:rPr lang="en-US" altLang="zh-CN" sz="2400" b="1" strike="noStrike" spc="-1" dirty="0">
                    <a:solidFill>
                      <a:srgbClr val="000000"/>
                    </a:solidFill>
                    <a:latin typeface="Trebuchet MS"/>
                    <a:ea typeface="DejaVu Sans"/>
                  </a:rPr>
                  <a:t>Host</a:t>
                </a:r>
                <a:r>
                  <a:rPr lang="zh-CN" altLang="en-US" sz="2400" b="1" strike="noStrike" spc="-1" dirty="0">
                    <a:solidFill>
                      <a:srgbClr val="000000"/>
                    </a:solidFill>
                    <a:latin typeface="Trebuchet MS"/>
                    <a:ea typeface="DejaVu Sans"/>
                  </a:rPr>
                  <a:t>）</a:t>
                </a:r>
                <a:endParaRPr lang="en-US" sz="2400" b="0" strike="noStrike" spc="-1" dirty="0">
                  <a:latin typeface="Arial"/>
                </a:endParaRPr>
              </a:p>
            </p:txBody>
          </p:sp>
          <p:sp>
            <p:nvSpPr>
              <p:cNvPr id="741" name="Line 130"/>
              <p:cNvSpPr/>
              <p:nvPr/>
            </p:nvSpPr>
            <p:spPr>
              <a:xfrm>
                <a:off x="5362200" y="2557440"/>
                <a:ext cx="747360" cy="360"/>
              </a:xfrm>
              <a:prstGeom prst="line">
                <a:avLst/>
              </a:prstGeom>
              <a:ln w="38160">
                <a:solidFill>
                  <a:srgbClr val="000000"/>
                </a:solidFill>
                <a:round/>
              </a:ln>
            </p:spPr>
            <p:style>
              <a:lnRef idx="0">
                <a:scrgbClr r="0" g="0" b="0"/>
              </a:lnRef>
              <a:fillRef idx="0">
                <a:scrgbClr r="0" g="0" b="0"/>
              </a:fillRef>
              <a:effectRef idx="0">
                <a:scrgbClr r="0" g="0" b="0"/>
              </a:effectRef>
              <a:fontRef idx="minor"/>
            </p:style>
          </p:sp>
        </p:grpSp>
        <p:sp>
          <p:nvSpPr>
            <p:cNvPr id="742" name="CustomShape 131"/>
            <p:cNvSpPr/>
            <p:nvPr/>
          </p:nvSpPr>
          <p:spPr>
            <a:xfrm>
              <a:off x="705977" y="3999240"/>
              <a:ext cx="3905263" cy="69912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spcBef>
                  <a:spcPts val="1001"/>
                </a:spcBef>
              </a:pPr>
              <a:r>
                <a:rPr lang="zh-CN" altLang="en-US" sz="2000" b="1" strike="noStrike" spc="-1" dirty="0">
                  <a:solidFill>
                    <a:srgbClr val="000000"/>
                  </a:solidFill>
                  <a:latin typeface="Trebuchet MS"/>
                  <a:ea typeface="DejaVu Sans"/>
                </a:rPr>
                <a:t>计算单元（</a:t>
              </a:r>
              <a:r>
                <a:rPr lang="en-US" altLang="zh-CN" sz="2000" b="1" spc="-1" dirty="0">
                  <a:solidFill>
                    <a:srgbClr val="000000"/>
                  </a:solidFill>
                  <a:latin typeface="Trebuchet MS"/>
                </a:rPr>
                <a:t>Compute Unites</a:t>
              </a:r>
              <a:r>
                <a:rPr lang="zh-CN" altLang="en-US" sz="2000" b="1" spc="-1" dirty="0">
                  <a:solidFill>
                    <a:srgbClr val="000000"/>
                  </a:solidFill>
                  <a:latin typeface="Trebuchet MS"/>
                </a:rPr>
                <a:t>）</a:t>
              </a:r>
              <a:endParaRPr lang="en-US" sz="2000" b="0" strike="noStrike" spc="-1" dirty="0">
                <a:latin typeface="Arial"/>
              </a:endParaRPr>
            </a:p>
          </p:txBody>
        </p:sp>
        <p:sp>
          <p:nvSpPr>
            <p:cNvPr id="743" name="Line 132"/>
            <p:cNvSpPr/>
            <p:nvPr/>
          </p:nvSpPr>
          <p:spPr>
            <a:xfrm flipV="1">
              <a:off x="3245760" y="3515040"/>
              <a:ext cx="589680" cy="451800"/>
            </a:xfrm>
            <a:prstGeom prst="line">
              <a:avLst/>
            </a:prstGeom>
            <a:ln w="9360">
              <a:solidFill>
                <a:srgbClr val="000000"/>
              </a:solidFill>
              <a:round/>
            </a:ln>
          </p:spPr>
          <p:style>
            <a:lnRef idx="0">
              <a:scrgbClr r="0" g="0" b="0"/>
            </a:lnRef>
            <a:fillRef idx="0">
              <a:scrgbClr r="0" g="0" b="0"/>
            </a:fillRef>
            <a:effectRef idx="0">
              <a:scrgbClr r="0" g="0" b="0"/>
            </a:effectRef>
            <a:fontRef idx="minor"/>
          </p:style>
        </p:sp>
        <p:sp>
          <p:nvSpPr>
            <p:cNvPr id="744" name="Line 133"/>
            <p:cNvSpPr/>
            <p:nvPr/>
          </p:nvSpPr>
          <p:spPr>
            <a:xfrm flipH="1" flipV="1">
              <a:off x="4677840" y="3547440"/>
              <a:ext cx="757800" cy="268920"/>
            </a:xfrm>
            <a:prstGeom prst="line">
              <a:avLst/>
            </a:prstGeom>
            <a:ln w="9360">
              <a:solidFill>
                <a:srgbClr val="000000"/>
              </a:solidFill>
              <a:round/>
            </a:ln>
          </p:spPr>
          <p:style>
            <a:lnRef idx="0">
              <a:scrgbClr r="0" g="0" b="0"/>
            </a:lnRef>
            <a:fillRef idx="0">
              <a:scrgbClr r="0" g="0" b="0"/>
            </a:fillRef>
            <a:effectRef idx="0">
              <a:scrgbClr r="0" g="0" b="0"/>
            </a:effectRef>
            <a:fontRef idx="minor"/>
          </p:style>
        </p:sp>
        <p:sp>
          <p:nvSpPr>
            <p:cNvPr id="745" name="Line 134"/>
            <p:cNvSpPr/>
            <p:nvPr/>
          </p:nvSpPr>
          <p:spPr>
            <a:xfrm>
              <a:off x="2761560" y="2718720"/>
              <a:ext cx="515880" cy="635040"/>
            </a:xfrm>
            <a:prstGeom prst="line">
              <a:avLst/>
            </a:prstGeom>
            <a:ln w="9360">
              <a:solidFill>
                <a:srgbClr val="000000"/>
              </a:solidFill>
              <a:round/>
            </a:ln>
          </p:spPr>
          <p:style>
            <a:lnRef idx="0">
              <a:scrgbClr r="0" g="0" b="0"/>
            </a:lnRef>
            <a:fillRef idx="0">
              <a:scrgbClr r="0" g="0" b="0"/>
            </a:fillRef>
            <a:effectRef idx="0">
              <a:scrgbClr r="0" g="0" b="0"/>
            </a:effectRef>
            <a:fontRef idx="minor"/>
          </p:style>
        </p:sp>
      </p:gr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6" name="CustomShape 1"/>
          <p:cNvSpPr/>
          <p:nvPr/>
        </p:nvSpPr>
        <p:spPr>
          <a:xfrm>
            <a:off x="0" y="274680"/>
            <a:ext cx="91432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3600" b="0" strike="noStrike" spc="-1" dirty="0">
                <a:solidFill>
                  <a:srgbClr val="000000"/>
                </a:solidFill>
                <a:latin typeface="Trebuchet MS"/>
              </a:rPr>
              <a:t>OpenCL </a:t>
            </a:r>
            <a:r>
              <a:rPr lang="zh-CN" altLang="en-US" sz="3600" b="0" strike="noStrike" spc="-1" dirty="0">
                <a:solidFill>
                  <a:srgbClr val="000000"/>
                </a:solidFill>
                <a:latin typeface="Trebuchet MS"/>
              </a:rPr>
              <a:t>平台样例</a:t>
            </a:r>
            <a:br>
              <a:rPr dirty="0"/>
            </a:br>
            <a:r>
              <a:rPr lang="en-US" sz="3600" b="0" strike="noStrike" spc="-1" dirty="0">
                <a:solidFill>
                  <a:srgbClr val="000000"/>
                </a:solidFill>
                <a:latin typeface="Trebuchet MS"/>
              </a:rPr>
              <a:t>(</a:t>
            </a:r>
            <a:r>
              <a:rPr lang="zh-CN" altLang="en-US" sz="3600" b="0" strike="noStrike" spc="-1" dirty="0">
                <a:solidFill>
                  <a:srgbClr val="000000"/>
                </a:solidFill>
                <a:latin typeface="Trebuchet MS"/>
              </a:rPr>
              <a:t>一个节点，双路 </a:t>
            </a:r>
            <a:r>
              <a:rPr lang="en-US" sz="3600" b="0" strike="noStrike" spc="-1" dirty="0">
                <a:solidFill>
                  <a:srgbClr val="000000"/>
                </a:solidFill>
                <a:latin typeface="Trebuchet MS"/>
              </a:rPr>
              <a:t>CPU</a:t>
            </a:r>
            <a:r>
              <a:rPr lang="zh-CN" altLang="en-US" sz="3600" b="0" strike="noStrike" spc="-1" dirty="0">
                <a:solidFill>
                  <a:srgbClr val="000000"/>
                </a:solidFill>
                <a:latin typeface="Trebuchet MS"/>
              </a:rPr>
              <a:t>，双</a:t>
            </a:r>
            <a:r>
              <a:rPr lang="en-US" sz="3600" b="0" strike="noStrike" spc="-1" dirty="0">
                <a:solidFill>
                  <a:srgbClr val="000000"/>
                </a:solidFill>
                <a:latin typeface="Trebuchet MS"/>
              </a:rPr>
              <a:t> GPU)</a:t>
            </a:r>
            <a:endParaRPr lang="en-US" sz="3600" b="0" strike="noStrike" spc="-1" dirty="0">
              <a:latin typeface="Arial"/>
            </a:endParaRPr>
          </a:p>
        </p:txBody>
      </p:sp>
      <p:sp>
        <p:nvSpPr>
          <p:cNvPr id="747" name="CustomShape 2"/>
          <p:cNvSpPr/>
          <p:nvPr/>
        </p:nvSpPr>
        <p:spPr>
          <a:xfrm>
            <a:off x="457200" y="1628640"/>
            <a:ext cx="403956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rmAutofit/>
          </a:bodyPr>
          <a:lstStyle/>
          <a:p>
            <a:pPr>
              <a:lnSpc>
                <a:spcPct val="100000"/>
              </a:lnSpc>
              <a:spcBef>
                <a:spcPts val="561"/>
              </a:spcBef>
            </a:pPr>
            <a:r>
              <a:rPr lang="en-US" sz="2800" b="1" strike="noStrike" spc="-1" dirty="0">
                <a:solidFill>
                  <a:srgbClr val="C0504D"/>
                </a:solidFill>
                <a:latin typeface="Trebuchet MS"/>
              </a:rPr>
              <a:t>CPU:</a:t>
            </a:r>
            <a:endParaRPr lang="en-US" sz="2800" b="0" strike="noStrike" spc="-1" dirty="0">
              <a:latin typeface="Arial"/>
            </a:endParaRPr>
          </a:p>
        </p:txBody>
      </p:sp>
      <p:sp>
        <p:nvSpPr>
          <p:cNvPr id="748" name="CustomShape 3"/>
          <p:cNvSpPr/>
          <p:nvPr/>
        </p:nvSpPr>
        <p:spPr>
          <a:xfrm>
            <a:off x="107640" y="2268720"/>
            <a:ext cx="4389120" cy="3950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a:bodyPr>
          <a:lstStyle/>
          <a:p>
            <a:pPr marL="343080" indent="-34236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看做一个 </a:t>
            </a:r>
            <a:r>
              <a:rPr lang="en-US" sz="2400" b="0" strike="noStrike" spc="-1" dirty="0">
                <a:solidFill>
                  <a:srgbClr val="000000"/>
                </a:solidFill>
                <a:latin typeface="Trebuchet MS"/>
              </a:rPr>
              <a:t>OpenCL </a:t>
            </a:r>
            <a:r>
              <a:rPr lang="zh-CN" altLang="en-US" sz="2400" b="0" strike="noStrike" spc="-1" dirty="0">
                <a:solidFill>
                  <a:srgbClr val="000000"/>
                </a:solidFill>
                <a:latin typeface="Trebuchet MS"/>
              </a:rPr>
              <a:t>设备</a:t>
            </a:r>
            <a:r>
              <a:rPr lang="en-US" altLang="zh-CN" sz="2400" spc="-1" dirty="0">
                <a:solidFill>
                  <a:srgbClr val="000000"/>
                </a:solidFill>
                <a:latin typeface="Trebuchet MS"/>
              </a:rPr>
              <a:t>(device)</a:t>
            </a:r>
            <a:endParaRPr lang="en-US" sz="2400" b="0" strike="noStrike" spc="-1" dirty="0">
              <a:latin typeface="Arial"/>
            </a:endParaRPr>
          </a:p>
          <a:p>
            <a:pPr marL="743040" lvl="1" indent="-285120">
              <a:lnSpc>
                <a:spcPct val="100000"/>
              </a:lnSpc>
              <a:spcBef>
                <a:spcPts val="400"/>
              </a:spcBef>
              <a:buClr>
                <a:srgbClr val="000000"/>
              </a:buClr>
              <a:buFont typeface="Arial"/>
              <a:buChar char="–"/>
            </a:pPr>
            <a:r>
              <a:rPr lang="zh-CN" altLang="en-US" sz="2000" b="0" strike="noStrike" spc="-1" dirty="0">
                <a:solidFill>
                  <a:srgbClr val="000000"/>
                </a:solidFill>
                <a:latin typeface="Trebuchet MS"/>
              </a:rPr>
              <a:t>每个核心（</a:t>
            </a:r>
            <a:r>
              <a:rPr lang="en-US" altLang="zh-CN" sz="2000" b="0" strike="noStrike" spc="-1" dirty="0">
                <a:solidFill>
                  <a:srgbClr val="000000"/>
                </a:solidFill>
                <a:latin typeface="Trebuchet MS"/>
              </a:rPr>
              <a:t>core</a:t>
            </a:r>
            <a:r>
              <a:rPr lang="zh-CN" altLang="en-US" sz="2000" b="0" strike="noStrike" spc="-1" dirty="0">
                <a:solidFill>
                  <a:srgbClr val="000000"/>
                </a:solidFill>
                <a:latin typeface="Trebuchet MS"/>
              </a:rPr>
              <a:t>）一个计算单元（</a:t>
            </a:r>
            <a:r>
              <a:rPr lang="en-US" altLang="zh-CN" sz="2000" b="0" strike="noStrike" spc="-1" dirty="0">
                <a:solidFill>
                  <a:srgbClr val="000000"/>
                </a:solidFill>
                <a:latin typeface="Trebuchet MS"/>
              </a:rPr>
              <a:t>CU</a:t>
            </a:r>
            <a:r>
              <a:rPr lang="zh-CN" altLang="en-US" sz="2000" b="0" strike="noStrike" spc="-1" dirty="0">
                <a:solidFill>
                  <a:srgbClr val="000000"/>
                </a:solidFill>
                <a:latin typeface="Trebuchet MS"/>
              </a:rPr>
              <a:t>）</a:t>
            </a:r>
            <a:endParaRPr lang="en-US" sz="2000" b="0" strike="noStrike" spc="-1" dirty="0">
              <a:latin typeface="Arial"/>
            </a:endParaRPr>
          </a:p>
          <a:p>
            <a:pPr marL="743040" lvl="1" indent="-285120">
              <a:lnSpc>
                <a:spcPct val="100000"/>
              </a:lnSpc>
              <a:spcBef>
                <a:spcPts val="400"/>
              </a:spcBef>
              <a:buClr>
                <a:srgbClr val="000000"/>
              </a:buClr>
              <a:buFont typeface="Arial"/>
              <a:buChar char="–"/>
            </a:pPr>
            <a:r>
              <a:rPr lang="zh-CN" altLang="en-US" sz="2000" b="0" strike="noStrike" spc="-1" dirty="0">
                <a:solidFill>
                  <a:srgbClr val="000000"/>
                </a:solidFill>
                <a:latin typeface="Trebuchet MS"/>
              </a:rPr>
              <a:t>每个计算单元一个处理元素（</a:t>
            </a:r>
            <a:r>
              <a:rPr lang="en-US" altLang="zh-CN" sz="2000" b="0" strike="noStrike" spc="-1" dirty="0">
                <a:solidFill>
                  <a:srgbClr val="000000"/>
                </a:solidFill>
                <a:latin typeface="Trebuchet MS"/>
              </a:rPr>
              <a:t>PE</a:t>
            </a:r>
            <a:r>
              <a:rPr lang="zh-CN" altLang="en-US" sz="2000" b="0" strike="noStrike" spc="-1" dirty="0">
                <a:solidFill>
                  <a:srgbClr val="000000"/>
                </a:solidFill>
                <a:latin typeface="Trebuchet MS"/>
              </a:rPr>
              <a:t>），或者如果 </a:t>
            </a:r>
            <a:r>
              <a:rPr lang="en-US" sz="2000" b="0" strike="noStrike" spc="-1" dirty="0">
                <a:solidFill>
                  <a:srgbClr val="000000"/>
                </a:solidFill>
                <a:latin typeface="Trebuchet MS"/>
              </a:rPr>
              <a:t>PE </a:t>
            </a:r>
            <a:r>
              <a:rPr lang="zh-CN" altLang="en-US" sz="2000" b="0" strike="noStrike" spc="-1" dirty="0">
                <a:solidFill>
                  <a:srgbClr val="000000"/>
                </a:solidFill>
                <a:latin typeface="Trebuchet MS"/>
              </a:rPr>
              <a:t>映射到单指令多数据流（</a:t>
            </a:r>
            <a:r>
              <a:rPr lang="en-US" altLang="zh-CN" sz="2000" spc="-1" dirty="0">
                <a:solidFill>
                  <a:srgbClr val="000000"/>
                </a:solidFill>
                <a:latin typeface="Trebuchet MS"/>
              </a:rPr>
              <a:t>SIMD lanes</a:t>
            </a:r>
            <a:r>
              <a:rPr lang="zh-CN" altLang="en-US" sz="2000" b="0" strike="noStrike" spc="-1" dirty="0">
                <a:solidFill>
                  <a:srgbClr val="000000"/>
                </a:solidFill>
                <a:latin typeface="Trebuchet MS"/>
              </a:rPr>
              <a:t>），则每个 </a:t>
            </a:r>
            <a:r>
              <a:rPr lang="en-US" altLang="zh-CN" sz="2000" b="0" strike="noStrike" spc="-1" dirty="0">
                <a:solidFill>
                  <a:srgbClr val="000000"/>
                </a:solidFill>
                <a:latin typeface="Trebuchet MS"/>
              </a:rPr>
              <a:t>CU </a:t>
            </a:r>
            <a:r>
              <a:rPr lang="zh-CN" altLang="en-US" sz="2000" b="0" strike="noStrike" spc="-1" dirty="0">
                <a:solidFill>
                  <a:srgbClr val="000000"/>
                </a:solidFill>
                <a:latin typeface="Trebuchet MS"/>
              </a:rPr>
              <a:t>有</a:t>
            </a:r>
            <a:r>
              <a:rPr lang="en-US" sz="2000" b="0" strike="noStrike" spc="-1" dirty="0">
                <a:solidFill>
                  <a:srgbClr val="000000"/>
                </a:solidFill>
                <a:latin typeface="Trebuchet MS"/>
              </a:rPr>
              <a:t> </a:t>
            </a:r>
            <a:r>
              <a:rPr lang="en-US" sz="2000" b="0" i="1" strike="noStrike" spc="-1" dirty="0">
                <a:solidFill>
                  <a:srgbClr val="000000"/>
                </a:solidFill>
                <a:latin typeface="Trebuchet MS"/>
              </a:rPr>
              <a:t>n</a:t>
            </a:r>
            <a:r>
              <a:rPr lang="en-US" sz="2000" b="0" strike="noStrike" spc="-1" dirty="0">
                <a:solidFill>
                  <a:srgbClr val="000000"/>
                </a:solidFill>
                <a:latin typeface="Trebuchet MS"/>
              </a:rPr>
              <a:t> </a:t>
            </a:r>
            <a:r>
              <a:rPr lang="zh-CN" altLang="en-US" sz="2000" b="0" strike="noStrike" spc="-1" dirty="0">
                <a:solidFill>
                  <a:srgbClr val="000000"/>
                </a:solidFill>
                <a:latin typeface="Trebuchet MS"/>
              </a:rPr>
              <a:t>个 ，这里的</a:t>
            </a:r>
            <a:r>
              <a:rPr lang="en-US" sz="2000" b="0" strike="noStrike" spc="-1" dirty="0">
                <a:solidFill>
                  <a:srgbClr val="000000"/>
                </a:solidFill>
                <a:latin typeface="Trebuchet MS"/>
              </a:rPr>
              <a:t> </a:t>
            </a:r>
            <a:r>
              <a:rPr lang="en-US" sz="2000" b="0" i="1" strike="noStrike" spc="-1" dirty="0">
                <a:solidFill>
                  <a:srgbClr val="000000"/>
                </a:solidFill>
                <a:latin typeface="Trebuchet MS"/>
              </a:rPr>
              <a:t>n</a:t>
            </a:r>
            <a:r>
              <a:rPr lang="en-US" sz="2000" b="0" strike="noStrike" spc="-1" dirty="0">
                <a:solidFill>
                  <a:srgbClr val="000000"/>
                </a:solidFill>
                <a:latin typeface="Trebuchet MS"/>
              </a:rPr>
              <a:t> </a:t>
            </a:r>
            <a:r>
              <a:rPr lang="zh-CN" altLang="en-US" sz="2000" b="0" strike="noStrike" spc="-1" dirty="0">
                <a:solidFill>
                  <a:srgbClr val="000000"/>
                </a:solidFill>
                <a:latin typeface="Trebuchet MS"/>
              </a:rPr>
              <a:t>等同于单指令多数据流的带宽（</a:t>
            </a:r>
            <a:r>
              <a:rPr lang="en-US" altLang="zh-CN" sz="2000" spc="-1" dirty="0">
                <a:solidFill>
                  <a:srgbClr val="000000"/>
                </a:solidFill>
                <a:latin typeface="Trebuchet MS"/>
              </a:rPr>
              <a:t> SIMD width </a:t>
            </a:r>
            <a:r>
              <a:rPr lang="zh-CN" altLang="en-US" sz="2000" b="0" strike="noStrike" spc="-1" dirty="0">
                <a:solidFill>
                  <a:srgbClr val="000000"/>
                </a:solidFill>
                <a:latin typeface="Trebuchet MS"/>
              </a:rPr>
              <a:t>）</a:t>
            </a:r>
            <a:endParaRPr lang="en-US" sz="2000" b="0" strike="noStrike" spc="-1" dirty="0">
              <a:latin typeface="Arial"/>
            </a:endParaRPr>
          </a:p>
          <a:p>
            <a:pPr marL="343080" indent="-34236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记住：</a:t>
            </a:r>
            <a:endParaRPr lang="en-US" sz="2400" b="0" strike="noStrike" spc="-1" dirty="0">
              <a:latin typeface="Arial"/>
            </a:endParaRPr>
          </a:p>
          <a:p>
            <a:pPr marL="743040" lvl="1" indent="-285120">
              <a:lnSpc>
                <a:spcPct val="100000"/>
              </a:lnSpc>
              <a:spcBef>
                <a:spcPts val="400"/>
              </a:spcBef>
              <a:buClr>
                <a:srgbClr val="000000"/>
              </a:buClr>
              <a:buFont typeface="Arial"/>
              <a:buChar char="–"/>
            </a:pPr>
            <a:r>
              <a:rPr lang="en-US" altLang="zh-CN" sz="2000" b="0" strike="noStrike" spc="-1" dirty="0">
                <a:solidFill>
                  <a:srgbClr val="000000"/>
                </a:solidFill>
                <a:latin typeface="Trebuchet MS"/>
              </a:rPr>
              <a:t>CPU</a:t>
            </a:r>
            <a:r>
              <a:rPr lang="zh-CN" altLang="en-US" sz="2000" b="0" strike="noStrike" spc="-1" dirty="0">
                <a:solidFill>
                  <a:srgbClr val="000000"/>
                </a:solidFill>
                <a:latin typeface="Trebuchet MS"/>
              </a:rPr>
              <a:t>本身也是自己的宿主（</a:t>
            </a:r>
            <a:r>
              <a:rPr lang="en-US" altLang="zh-CN" sz="2000" b="0" strike="noStrike" spc="-1" dirty="0">
                <a:solidFill>
                  <a:srgbClr val="000000"/>
                </a:solidFill>
                <a:latin typeface="Trebuchet MS"/>
              </a:rPr>
              <a:t>Host</a:t>
            </a:r>
            <a:r>
              <a:rPr lang="zh-CN" altLang="en-US" sz="2000" b="0" strike="noStrike" spc="-1" dirty="0">
                <a:solidFill>
                  <a:srgbClr val="000000"/>
                </a:solidFill>
                <a:latin typeface="Trebuchet MS"/>
              </a:rPr>
              <a:t>）</a:t>
            </a:r>
            <a:endParaRPr lang="en-US" sz="2000" b="0" strike="noStrike" spc="-1" dirty="0">
              <a:latin typeface="Arial"/>
            </a:endParaRPr>
          </a:p>
        </p:txBody>
      </p:sp>
      <p:sp>
        <p:nvSpPr>
          <p:cNvPr id="749" name="CustomShape 4"/>
          <p:cNvSpPr/>
          <p:nvPr/>
        </p:nvSpPr>
        <p:spPr>
          <a:xfrm>
            <a:off x="4645080" y="1628640"/>
            <a:ext cx="404100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rmAutofit/>
          </a:bodyPr>
          <a:lstStyle/>
          <a:p>
            <a:pPr>
              <a:lnSpc>
                <a:spcPct val="100000"/>
              </a:lnSpc>
              <a:spcBef>
                <a:spcPts val="561"/>
              </a:spcBef>
            </a:pPr>
            <a:r>
              <a:rPr lang="en-US" sz="2800" b="1" strike="noStrike" spc="-1" dirty="0">
                <a:solidFill>
                  <a:srgbClr val="C0504D"/>
                </a:solidFill>
                <a:latin typeface="Trebuchet MS"/>
              </a:rPr>
              <a:t>GPU:</a:t>
            </a:r>
            <a:endParaRPr lang="en-US" sz="2800" b="0" strike="noStrike" spc="-1" dirty="0">
              <a:latin typeface="Arial"/>
            </a:endParaRPr>
          </a:p>
        </p:txBody>
      </p:sp>
      <p:sp>
        <p:nvSpPr>
          <p:cNvPr id="750" name="CustomShape 5"/>
          <p:cNvSpPr/>
          <p:nvPr/>
        </p:nvSpPr>
        <p:spPr>
          <a:xfrm>
            <a:off x="4645080" y="2268720"/>
            <a:ext cx="4390920" cy="3950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439"/>
              </a:spcBef>
              <a:buClr>
                <a:srgbClr val="000000"/>
              </a:buClr>
              <a:buFont typeface="Arial"/>
              <a:buChar char="•"/>
            </a:pPr>
            <a:r>
              <a:rPr lang="zh-CN" altLang="en-US" sz="2200" b="0" strike="noStrike" spc="-1" dirty="0">
                <a:solidFill>
                  <a:srgbClr val="000000"/>
                </a:solidFill>
                <a:latin typeface="Trebuchet MS"/>
              </a:rPr>
              <a:t>每个</a:t>
            </a:r>
            <a:r>
              <a:rPr lang="en-US" sz="2200" b="0" strike="noStrike" spc="-1" dirty="0">
                <a:solidFill>
                  <a:srgbClr val="000000"/>
                </a:solidFill>
                <a:latin typeface="Trebuchet MS"/>
              </a:rPr>
              <a:t> GPU </a:t>
            </a:r>
            <a:r>
              <a:rPr lang="zh-CN" altLang="en-US" sz="2200" b="0" strike="noStrike" spc="-1" dirty="0">
                <a:solidFill>
                  <a:srgbClr val="000000"/>
                </a:solidFill>
                <a:latin typeface="Trebuchet MS"/>
              </a:rPr>
              <a:t>是一个单独的 </a:t>
            </a:r>
            <a:r>
              <a:rPr lang="en-US" sz="2200" b="0" strike="noStrike" spc="-1" dirty="0">
                <a:solidFill>
                  <a:srgbClr val="000000"/>
                </a:solidFill>
                <a:latin typeface="Trebuchet MS"/>
              </a:rPr>
              <a:t>OpenCL </a:t>
            </a:r>
            <a:r>
              <a:rPr lang="zh-CN" altLang="en-US" sz="2200" b="0" strike="noStrike" spc="-1" dirty="0">
                <a:solidFill>
                  <a:srgbClr val="000000"/>
                </a:solidFill>
                <a:latin typeface="Trebuchet MS"/>
              </a:rPr>
              <a:t>设备（</a:t>
            </a:r>
            <a:r>
              <a:rPr lang="en-US" altLang="zh-CN" sz="2200" spc="-1" dirty="0">
                <a:solidFill>
                  <a:srgbClr val="000000"/>
                </a:solidFill>
                <a:latin typeface="Trebuchet MS"/>
              </a:rPr>
              <a:t>device</a:t>
            </a:r>
            <a:r>
              <a:rPr lang="zh-CN" altLang="en-US" sz="2200" b="0" strike="noStrike" spc="-1" dirty="0">
                <a:solidFill>
                  <a:srgbClr val="000000"/>
                </a:solidFill>
                <a:latin typeface="Trebuchet MS"/>
              </a:rPr>
              <a:t>）</a:t>
            </a:r>
            <a:endParaRPr lang="en-US" sz="2200" b="0" strike="noStrike" spc="-1" dirty="0">
              <a:latin typeface="Arial"/>
            </a:endParaRPr>
          </a:p>
          <a:p>
            <a:pPr marL="343080" indent="-342360">
              <a:lnSpc>
                <a:spcPct val="100000"/>
              </a:lnSpc>
              <a:spcBef>
                <a:spcPts val="439"/>
              </a:spcBef>
              <a:buClr>
                <a:srgbClr val="000000"/>
              </a:buClr>
              <a:buFont typeface="Arial"/>
              <a:buChar char="•"/>
            </a:pPr>
            <a:r>
              <a:rPr lang="zh-CN" altLang="en-US" sz="2200" spc="-1" dirty="0">
                <a:solidFill>
                  <a:srgbClr val="000000"/>
                </a:solidFill>
                <a:latin typeface="Trebuchet MS"/>
              </a:rPr>
              <a:t>通过 </a:t>
            </a:r>
            <a:r>
              <a:rPr lang="en-US" altLang="zh-CN" sz="2200" spc="-1" dirty="0">
                <a:solidFill>
                  <a:srgbClr val="000000"/>
                </a:solidFill>
                <a:latin typeface="Trebuchet MS"/>
              </a:rPr>
              <a:t>OpenCL </a:t>
            </a:r>
            <a:r>
              <a:rPr lang="zh-CN" altLang="en-US" sz="2200" spc="-1" dirty="0">
                <a:solidFill>
                  <a:srgbClr val="000000"/>
                </a:solidFill>
                <a:latin typeface="Trebuchet MS"/>
              </a:rPr>
              <a:t>可以同时使用 </a:t>
            </a:r>
            <a:r>
              <a:rPr lang="en-US" altLang="zh-CN" sz="2200" spc="-1" dirty="0">
                <a:solidFill>
                  <a:srgbClr val="000000"/>
                </a:solidFill>
                <a:latin typeface="Trebuchet MS"/>
              </a:rPr>
              <a:t>CPU </a:t>
            </a:r>
            <a:r>
              <a:rPr lang="zh-CN" altLang="en-US" sz="2200" spc="-1" dirty="0">
                <a:solidFill>
                  <a:srgbClr val="000000"/>
                </a:solidFill>
                <a:latin typeface="Trebuchet MS"/>
              </a:rPr>
              <a:t>和所有 </a:t>
            </a:r>
            <a:r>
              <a:rPr lang="en-US" altLang="zh-CN" sz="2200" spc="-1" dirty="0">
                <a:solidFill>
                  <a:srgbClr val="000000"/>
                </a:solidFill>
                <a:latin typeface="Trebuchet MS"/>
              </a:rPr>
              <a:t>GPU </a:t>
            </a:r>
            <a:r>
              <a:rPr lang="zh-CN" altLang="en-US" sz="2200" spc="-1" dirty="0">
                <a:solidFill>
                  <a:srgbClr val="000000"/>
                </a:solidFill>
                <a:latin typeface="Trebuchet MS"/>
              </a:rPr>
              <a:t>设备</a:t>
            </a:r>
            <a:endParaRPr lang="en-US" sz="2200" b="0" strike="noStrike" spc="-1" dirty="0">
              <a:latin typeface="Arial"/>
            </a:endParaRPr>
          </a:p>
          <a:p>
            <a:pPr>
              <a:lnSpc>
                <a:spcPct val="100000"/>
              </a:lnSpc>
              <a:spcBef>
                <a:spcPts val="400"/>
              </a:spcBef>
            </a:pPr>
            <a:endParaRPr lang="en-US" sz="2200" b="0" strike="noStrike" spc="-1" dirty="0">
              <a:latin typeface="Arial"/>
            </a:endParaRPr>
          </a:p>
        </p:txBody>
      </p:sp>
      <p:sp>
        <p:nvSpPr>
          <p:cNvPr id="751" name="CustomShape 6"/>
          <p:cNvSpPr/>
          <p:nvPr/>
        </p:nvSpPr>
        <p:spPr>
          <a:xfrm>
            <a:off x="497340" y="6219360"/>
            <a:ext cx="7998840" cy="4557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gn="ctr">
              <a:lnSpc>
                <a:spcPct val="100000"/>
              </a:lnSpc>
            </a:pPr>
            <a:r>
              <a:rPr lang="en-US" b="1" strike="noStrike" spc="-1" dirty="0">
                <a:solidFill>
                  <a:srgbClr val="4F81BD"/>
                </a:solidFill>
                <a:latin typeface="Trebuchet MS"/>
                <a:ea typeface="DejaVu Sans"/>
              </a:rPr>
              <a:t>CU = Compute Unit </a:t>
            </a:r>
            <a:r>
              <a:rPr lang="zh-CN" altLang="en-US" b="1" strike="noStrike" spc="-1" dirty="0">
                <a:solidFill>
                  <a:srgbClr val="4F81BD"/>
                </a:solidFill>
                <a:latin typeface="Trebuchet MS"/>
                <a:ea typeface="DejaVu Sans"/>
              </a:rPr>
              <a:t>计算单元</a:t>
            </a:r>
            <a:endParaRPr lang="en-US" altLang="zh-CN" b="1" strike="noStrike" spc="-1" dirty="0">
              <a:solidFill>
                <a:srgbClr val="4F81BD"/>
              </a:solidFill>
              <a:latin typeface="Trebuchet MS"/>
              <a:ea typeface="DejaVu Sans"/>
            </a:endParaRPr>
          </a:p>
          <a:p>
            <a:pPr algn="ctr">
              <a:lnSpc>
                <a:spcPct val="100000"/>
              </a:lnSpc>
            </a:pPr>
            <a:r>
              <a:rPr lang="en-US" b="1" strike="noStrike" spc="-1" dirty="0">
                <a:solidFill>
                  <a:srgbClr val="4F81BD"/>
                </a:solidFill>
                <a:latin typeface="Trebuchet MS"/>
                <a:ea typeface="DejaVu Sans"/>
              </a:rPr>
              <a:t>PE = Processing Element </a:t>
            </a:r>
            <a:r>
              <a:rPr lang="zh-CN" altLang="en-US" b="1" strike="noStrike" spc="-1" dirty="0">
                <a:solidFill>
                  <a:srgbClr val="4F81BD"/>
                </a:solidFill>
                <a:latin typeface="Trebuchet MS"/>
                <a:ea typeface="DejaVu Sans"/>
              </a:rPr>
              <a:t>处理元素</a:t>
            </a:r>
            <a:endParaRPr lang="en-US"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2"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4400" b="0" strike="noStrike" spc="-1" dirty="0">
                <a:solidFill>
                  <a:srgbClr val="000000"/>
                </a:solidFill>
                <a:latin typeface="Trebuchet MS"/>
              </a:rPr>
              <a:t>练习</a:t>
            </a:r>
            <a:r>
              <a:rPr lang="en-US" sz="4400" b="0" strike="noStrike" spc="-1" dirty="0">
                <a:solidFill>
                  <a:srgbClr val="000000"/>
                </a:solidFill>
                <a:latin typeface="Trebuchet MS"/>
              </a:rPr>
              <a:t> 1: </a:t>
            </a:r>
            <a:r>
              <a:rPr lang="zh-CN" altLang="en-US" sz="4400" b="0" strike="noStrike" spc="-1" dirty="0">
                <a:solidFill>
                  <a:srgbClr val="000000"/>
                </a:solidFill>
                <a:latin typeface="Trebuchet MS"/>
              </a:rPr>
              <a:t>获取平台信息</a:t>
            </a:r>
            <a:endParaRPr lang="en-US" sz="4400" b="0" strike="noStrike" spc="-1" dirty="0">
              <a:latin typeface="Arial"/>
            </a:endParaRPr>
          </a:p>
        </p:txBody>
      </p:sp>
      <p:sp>
        <p:nvSpPr>
          <p:cNvPr id="753" name="CustomShape 2"/>
          <p:cNvSpPr/>
          <p:nvPr/>
        </p:nvSpPr>
        <p:spPr>
          <a:xfrm>
            <a:off x="179640" y="1600200"/>
            <a:ext cx="8784360" cy="5140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20000"/>
          </a:bodyPr>
          <a:lstStyle/>
          <a:p>
            <a:pPr marL="343080" indent="-342360">
              <a:lnSpc>
                <a:spcPct val="110000"/>
              </a:lnSpc>
              <a:spcBef>
                <a:spcPts val="641"/>
              </a:spcBef>
              <a:buClr>
                <a:srgbClr val="C0504D"/>
              </a:buClr>
              <a:buFont typeface="Arial"/>
              <a:buChar char="•"/>
            </a:pPr>
            <a:r>
              <a:rPr lang="zh-CN" altLang="en-US" sz="3200" b="0" strike="noStrike" spc="-1" dirty="0">
                <a:solidFill>
                  <a:srgbClr val="C0504D"/>
                </a:solidFill>
                <a:latin typeface="Trebuchet MS"/>
              </a:rPr>
              <a:t>目标</a:t>
            </a:r>
            <a:r>
              <a:rPr lang="en-US" sz="3200" b="0" strike="noStrike" spc="-1" dirty="0">
                <a:solidFill>
                  <a:srgbClr val="C0504D"/>
                </a:solidFill>
                <a:latin typeface="Trebuchet MS"/>
              </a:rPr>
              <a:t>: </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验证一下你能够运行一个简单的 </a:t>
            </a:r>
            <a:r>
              <a:rPr lang="en-US" altLang="zh-CN" sz="2800" b="0" strike="noStrike" spc="-1" dirty="0">
                <a:solidFill>
                  <a:srgbClr val="000000"/>
                </a:solidFill>
                <a:latin typeface="Trebuchet MS"/>
              </a:rPr>
              <a:t>OpenCL </a:t>
            </a:r>
            <a:r>
              <a:rPr lang="zh-CN" altLang="en-US" sz="2800" b="0" strike="noStrike" spc="-1" dirty="0">
                <a:solidFill>
                  <a:srgbClr val="000000"/>
                </a:solidFill>
                <a:latin typeface="Trebuchet MS"/>
              </a:rPr>
              <a:t>程序。</a:t>
            </a:r>
            <a:endParaRPr lang="en-US" sz="2800" b="0" strike="noStrike" spc="-1" dirty="0">
              <a:latin typeface="Arial"/>
            </a:endParaRPr>
          </a:p>
          <a:p>
            <a:pPr marL="343080" indent="-342360">
              <a:lnSpc>
                <a:spcPct val="110000"/>
              </a:lnSpc>
              <a:spcBef>
                <a:spcPts val="641"/>
              </a:spcBef>
              <a:buClr>
                <a:srgbClr val="C0504D"/>
              </a:buClr>
              <a:buFont typeface="Arial"/>
              <a:buChar char="•"/>
            </a:pPr>
            <a:r>
              <a:rPr lang="zh-CN" altLang="en-US" sz="3200" b="0" strike="noStrike" spc="-1" dirty="0">
                <a:solidFill>
                  <a:srgbClr val="C0504D"/>
                </a:solidFill>
                <a:latin typeface="Trebuchet MS"/>
              </a:rPr>
              <a:t>流程</a:t>
            </a:r>
            <a:r>
              <a:rPr lang="en-US" sz="3200" b="0" strike="noStrike" spc="-1" dirty="0">
                <a:solidFill>
                  <a:srgbClr val="C0504D"/>
                </a:solidFill>
                <a:latin typeface="Trebuchet MS"/>
              </a:rPr>
              <a:t>: </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利用已经提供的</a:t>
            </a:r>
            <a:r>
              <a:rPr lang="en-US" sz="2800" b="0" strike="noStrike" spc="-1" dirty="0">
                <a:solidFill>
                  <a:srgbClr val="000000"/>
                </a:solidFill>
                <a:latin typeface="Trebuchet MS"/>
              </a:rPr>
              <a:t> </a:t>
            </a:r>
            <a:r>
              <a:rPr lang="en-US" sz="2800" b="1" strike="noStrike" spc="-1" dirty="0" err="1">
                <a:solidFill>
                  <a:srgbClr val="F79646"/>
                </a:solidFill>
                <a:latin typeface="Courier New Bold"/>
              </a:rPr>
              <a:t>DeviceInfo</a:t>
            </a:r>
            <a:r>
              <a:rPr lang="en-US" sz="2800" b="0" strike="noStrike" spc="-1" dirty="0">
                <a:solidFill>
                  <a:srgbClr val="000000"/>
                </a:solidFill>
                <a:latin typeface="Trebuchet MS"/>
              </a:rPr>
              <a:t> </a:t>
            </a:r>
            <a:r>
              <a:rPr lang="zh-CN" altLang="en-US" sz="2800" b="0" strike="noStrike" spc="-1" dirty="0">
                <a:solidFill>
                  <a:srgbClr val="000000"/>
                </a:solidFill>
                <a:latin typeface="Trebuchet MS"/>
              </a:rPr>
              <a:t>程序，选用一个编辑器来阅读一下代码，然后构建并运行。</a:t>
            </a:r>
            <a:endParaRPr lang="en-US" sz="2800" b="0" strike="noStrike" spc="-1" dirty="0">
              <a:latin typeface="Arial"/>
            </a:endParaRPr>
          </a:p>
          <a:p>
            <a:pPr marL="343080" indent="-342360">
              <a:lnSpc>
                <a:spcPct val="110000"/>
              </a:lnSpc>
              <a:spcBef>
                <a:spcPts val="641"/>
              </a:spcBef>
              <a:buClr>
                <a:srgbClr val="C0504D"/>
              </a:buClr>
              <a:buFont typeface="Arial"/>
              <a:buChar char="•"/>
            </a:pPr>
            <a:r>
              <a:rPr lang="zh-CN" altLang="en-US" sz="3200" b="0" strike="noStrike" spc="-1" dirty="0">
                <a:solidFill>
                  <a:srgbClr val="C0504D"/>
                </a:solidFill>
                <a:latin typeface="Trebuchet MS"/>
              </a:rPr>
              <a:t>预期输出</a:t>
            </a:r>
            <a:r>
              <a:rPr lang="en-US" sz="3200" b="0" strike="noStrike" spc="-1" dirty="0">
                <a:solidFill>
                  <a:srgbClr val="C0504D"/>
                </a:solidFill>
                <a:latin typeface="Trebuchet MS"/>
              </a:rPr>
              <a:t>:</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应该会输出你所安装的 </a:t>
            </a:r>
            <a:r>
              <a:rPr lang="en-US" altLang="zh-CN" sz="2800" b="0" strike="noStrike" spc="-1" dirty="0">
                <a:solidFill>
                  <a:srgbClr val="000000"/>
                </a:solidFill>
                <a:latin typeface="Trebuchet MS"/>
              </a:rPr>
              <a:t>OpenCL </a:t>
            </a:r>
            <a:r>
              <a:rPr lang="zh-CN" altLang="en-US" sz="2800" b="0" strike="noStrike" spc="-1" dirty="0">
                <a:solidFill>
                  <a:srgbClr val="000000"/>
                </a:solidFill>
                <a:latin typeface="Trebuchet MS"/>
              </a:rPr>
              <a:t>平台信息以及所有可见设备的信息。</a:t>
            </a:r>
            <a:endParaRPr lang="en-US" sz="2800" b="0" strike="noStrike" spc="-1" dirty="0">
              <a:latin typeface="Arial"/>
            </a:endParaRPr>
          </a:p>
          <a:p>
            <a:pPr marL="343080" indent="-342360">
              <a:lnSpc>
                <a:spcPct val="110000"/>
              </a:lnSpc>
              <a:spcBef>
                <a:spcPts val="641"/>
              </a:spcBef>
              <a:buClr>
                <a:srgbClr val="C0504D"/>
              </a:buClr>
              <a:buFont typeface="Arial"/>
              <a:buChar char="•"/>
            </a:pPr>
            <a:r>
              <a:rPr lang="zh-CN" altLang="en-US" sz="3200" b="0" strike="noStrike" spc="-1" dirty="0">
                <a:solidFill>
                  <a:srgbClr val="C0504D"/>
                </a:solidFill>
                <a:latin typeface="Trebuchet MS"/>
              </a:rPr>
              <a:t>扩展</a:t>
            </a:r>
            <a:r>
              <a:rPr lang="en-US" sz="3200" b="0" strike="noStrike" spc="-1" dirty="0">
                <a:solidFill>
                  <a:srgbClr val="C0504D"/>
                </a:solidFill>
                <a:latin typeface="Trebuchet MS"/>
              </a:rPr>
              <a:t>:</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运行命令 </a:t>
            </a:r>
            <a:r>
              <a:rPr lang="en-US" sz="2800" b="1" strike="noStrike" spc="-1" dirty="0" err="1">
                <a:solidFill>
                  <a:srgbClr val="F79646"/>
                </a:solidFill>
                <a:latin typeface="Courier New Bold"/>
              </a:rPr>
              <a:t>clinfo</a:t>
            </a:r>
            <a:r>
              <a:rPr lang="en-US" sz="2800" b="0" strike="noStrike" spc="-1" dirty="0">
                <a:solidFill>
                  <a:srgbClr val="F79646"/>
                </a:solidFill>
                <a:latin typeface="Trebuchet MS"/>
              </a:rPr>
              <a:t> </a:t>
            </a:r>
            <a:r>
              <a:rPr lang="zh-CN" altLang="en-US" sz="2800" b="0" strike="noStrike" spc="-1" dirty="0">
                <a:solidFill>
                  <a:srgbClr val="000000"/>
                </a:solidFill>
                <a:latin typeface="Trebuchet MS"/>
              </a:rPr>
              <a:t>，这个命令来自于 </a:t>
            </a:r>
            <a:r>
              <a:rPr lang="en-US" altLang="zh-CN" sz="2800" b="0" strike="noStrike" spc="-1" dirty="0">
                <a:solidFill>
                  <a:srgbClr val="000000"/>
                </a:solidFill>
                <a:latin typeface="Trebuchet MS"/>
              </a:rPr>
              <a:t>AMD </a:t>
            </a:r>
            <a:r>
              <a:rPr lang="zh-CN" altLang="en-US" sz="2800" b="0" strike="noStrike" spc="-1" dirty="0">
                <a:solidFill>
                  <a:srgbClr val="000000"/>
                </a:solidFill>
                <a:latin typeface="Trebuchet MS"/>
              </a:rPr>
              <a:t>公司提供的 </a:t>
            </a:r>
            <a:r>
              <a:rPr lang="en-US" altLang="zh-CN" sz="2800" b="0" strike="noStrike" spc="-1" dirty="0">
                <a:solidFill>
                  <a:srgbClr val="000000"/>
                </a:solidFill>
                <a:latin typeface="Trebuchet MS"/>
              </a:rPr>
              <a:t>SDK</a:t>
            </a:r>
            <a:r>
              <a:rPr lang="zh-CN" altLang="en-US" sz="2800" b="0" strike="noStrike" spc="-1" dirty="0">
                <a:solidFill>
                  <a:srgbClr val="000000"/>
                </a:solidFill>
                <a:latin typeface="Trebuchet MS"/>
              </a:rPr>
              <a:t>，但可以运行于所有 </a:t>
            </a:r>
            <a:r>
              <a:rPr lang="en-US" altLang="zh-CN" sz="2800" b="0" strike="noStrike" spc="-1" dirty="0">
                <a:solidFill>
                  <a:srgbClr val="000000"/>
                </a:solidFill>
                <a:latin typeface="Trebuchet MS"/>
              </a:rPr>
              <a:t>OpenCL </a:t>
            </a:r>
            <a:r>
              <a:rPr lang="zh-CN" altLang="en-US" sz="2800" b="0" strike="noStrike" spc="-1" dirty="0">
                <a:solidFill>
                  <a:srgbClr val="000000"/>
                </a:solidFill>
                <a:latin typeface="Trebuchet MS"/>
              </a:rPr>
              <a:t>平台之上。这个命令运行后你会看到 </a:t>
            </a:r>
            <a:r>
              <a:rPr lang="en-US" altLang="zh-CN" sz="2800" b="0" strike="noStrike" spc="-1" dirty="0">
                <a:solidFill>
                  <a:srgbClr val="000000"/>
                </a:solidFill>
                <a:latin typeface="Trebuchet MS"/>
              </a:rPr>
              <a:t>OpenCL </a:t>
            </a:r>
            <a:r>
              <a:rPr lang="zh-CN" altLang="en-US" sz="2800" b="0" strike="noStrike" spc="-1" dirty="0">
                <a:solidFill>
                  <a:srgbClr val="000000"/>
                </a:solidFill>
                <a:latin typeface="Trebuchet MS"/>
              </a:rPr>
              <a:t>运行环境能找到的所有设备和平台的相关信息。</a:t>
            </a:r>
            <a:endParaRPr lang="en-US" sz="28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4" name="CustomShape 1"/>
          <p:cNvSpPr/>
          <p:nvPr/>
        </p:nvSpPr>
        <p:spPr>
          <a:xfrm>
            <a:off x="722160" y="4406760"/>
            <a:ext cx="7771680" cy="1361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altLang="zh-CN" sz="4000" spc="-1" dirty="0">
                <a:solidFill>
                  <a:srgbClr val="000000"/>
                </a:solidFill>
                <a:latin typeface="Trebuchet MS"/>
              </a:rPr>
              <a:t>OpenCL </a:t>
            </a:r>
            <a:r>
              <a:rPr lang="en-US" altLang="zh-CN" sz="4000" spc="-1" dirty="0" err="1">
                <a:solidFill>
                  <a:srgbClr val="000000"/>
                </a:solidFill>
                <a:latin typeface="Trebuchet MS"/>
              </a:rPr>
              <a:t>重要基本概念</a:t>
            </a:r>
            <a:endParaRPr lang="en-US" altLang="zh-CN" sz="4000" spc="-1" dirty="0"/>
          </a:p>
        </p:txBody>
      </p:sp>
      <p:sp>
        <p:nvSpPr>
          <p:cNvPr id="755" name="CustomShape 2"/>
          <p:cNvSpPr/>
          <p:nvPr/>
        </p:nvSpPr>
        <p:spPr>
          <a:xfrm>
            <a:off x="722160" y="2906640"/>
            <a:ext cx="7771680" cy="1499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100000"/>
              </a:lnSpc>
              <a:spcBef>
                <a:spcPts val="400"/>
              </a:spcBef>
            </a:pPr>
            <a:r>
              <a:rPr lang="en-US" sz="2000" b="0" strike="noStrike" spc="-1">
                <a:solidFill>
                  <a:srgbClr val="000000"/>
                </a:solidFill>
                <a:latin typeface="Trebuchet MS"/>
              </a:rPr>
              <a:t>章节 3</a:t>
            </a:r>
            <a:endParaRPr lang="en-US" sz="20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5"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课程参考资料</a:t>
            </a:r>
            <a:endParaRPr lang="en-US" sz="4400" b="0" strike="noStrike" spc="-1">
              <a:latin typeface="Arial"/>
            </a:endParaRPr>
          </a:p>
        </p:txBody>
      </p:sp>
      <p:sp>
        <p:nvSpPr>
          <p:cNvPr id="436" name="CustomShape 2"/>
          <p:cNvSpPr/>
          <p:nvPr/>
        </p:nvSpPr>
        <p:spPr>
          <a:xfrm>
            <a:off x="457200" y="1535040"/>
            <a:ext cx="823788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rmAutofit fontScale="92500" lnSpcReduction="20000"/>
          </a:bodyPr>
          <a:lstStyle/>
          <a:p>
            <a:pPr>
              <a:lnSpc>
                <a:spcPct val="100000"/>
              </a:lnSpc>
              <a:spcBef>
                <a:spcPts val="479"/>
              </a:spcBef>
            </a:pPr>
            <a:r>
              <a:rPr lang="en-US" sz="2400" b="1" strike="noStrike" spc="-1">
                <a:solidFill>
                  <a:srgbClr val="000000"/>
                </a:solidFill>
                <a:latin typeface="Trebuchet MS"/>
              </a:rPr>
              <a:t>除了本讲义, C++ API 头文件, 一系列的练习题和解题答案, 还建议参考下面的内容：</a:t>
            </a:r>
            <a:endParaRPr lang="en-US" sz="2400" b="0" strike="noStrike" spc="-1">
              <a:latin typeface="Arial"/>
            </a:endParaRPr>
          </a:p>
        </p:txBody>
      </p:sp>
      <p:pic>
        <p:nvPicPr>
          <p:cNvPr id="437" name="Picture 2"/>
          <p:cNvPicPr/>
          <p:nvPr/>
        </p:nvPicPr>
        <p:blipFill>
          <a:blip r:embed="rId3"/>
          <a:stretch/>
        </p:blipFill>
        <p:spPr>
          <a:xfrm>
            <a:off x="939600" y="2502000"/>
            <a:ext cx="3074760" cy="3950640"/>
          </a:xfrm>
          <a:prstGeom prst="rect">
            <a:avLst/>
          </a:prstGeom>
          <a:ln w="9360">
            <a:noFill/>
          </a:ln>
        </p:spPr>
      </p:pic>
      <p:sp>
        <p:nvSpPr>
          <p:cNvPr id="438" name="CustomShape 3"/>
          <p:cNvSpPr/>
          <p:nvPr/>
        </p:nvSpPr>
        <p:spPr>
          <a:xfrm>
            <a:off x="4356000" y="2502000"/>
            <a:ext cx="4330080" cy="3950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20000"/>
          </a:bodyPr>
          <a:lstStyle/>
          <a:p>
            <a:pPr>
              <a:lnSpc>
                <a:spcPct val="100000"/>
              </a:lnSpc>
              <a:spcBef>
                <a:spcPts val="479"/>
              </a:spcBef>
            </a:pPr>
            <a:r>
              <a:rPr lang="en-US" sz="2400" b="1" strike="noStrike" spc="-1">
                <a:solidFill>
                  <a:srgbClr val="000000"/>
                </a:solidFill>
                <a:latin typeface="Trebuchet MS"/>
              </a:rPr>
              <a:t>OpenCL 1.1 Reference Card</a:t>
            </a:r>
            <a:endParaRPr lang="en-US" sz="2400" b="0" strike="noStrike" spc="-1">
              <a:latin typeface="Arial"/>
            </a:endParaRPr>
          </a:p>
          <a:p>
            <a:pPr>
              <a:lnSpc>
                <a:spcPct val="100000"/>
              </a:lnSpc>
              <a:spcBef>
                <a:spcPts val="479"/>
              </a:spcBef>
            </a:pPr>
            <a:endParaRPr lang="en-US" sz="2400" b="0" strike="noStrike" spc="-1">
              <a:latin typeface="Arial"/>
            </a:endParaRPr>
          </a:p>
          <a:p>
            <a:pPr>
              <a:lnSpc>
                <a:spcPct val="100000"/>
              </a:lnSpc>
              <a:spcBef>
                <a:spcPts val="479"/>
              </a:spcBef>
            </a:pPr>
            <a:r>
              <a:rPr lang="en-US" sz="2400" b="0" strike="noStrike" spc="-1">
                <a:solidFill>
                  <a:srgbClr val="000000"/>
                </a:solidFill>
                <a:latin typeface="Trebuchet MS"/>
              </a:rPr>
              <a:t>这个卡片很有助于记住各个API：</a:t>
            </a:r>
            <a:endParaRPr lang="en-US" sz="2400" b="0" strike="noStrike" spc="-1">
              <a:latin typeface="Arial"/>
            </a:endParaRPr>
          </a:p>
          <a:p>
            <a:pPr>
              <a:lnSpc>
                <a:spcPct val="100000"/>
              </a:lnSpc>
              <a:spcBef>
                <a:spcPts val="479"/>
              </a:spcBef>
            </a:pPr>
            <a:r>
              <a:rPr lang="en-US" sz="2400" b="0" u="sng" strike="noStrike" spc="-1">
                <a:solidFill>
                  <a:srgbClr val="0000FF"/>
                </a:solidFill>
                <a:uFillTx/>
                <a:latin typeface="Trebuchet MS"/>
                <a:hlinkClick r:id="rId4"/>
              </a:rPr>
              <a:t>https://www.khronos.org/files/opencl-1-1-quick-reference-card.pdf</a:t>
            </a:r>
            <a:r>
              <a:rPr lang="en-US" sz="2400" b="0" strike="noStrike" spc="-1">
                <a:solidFill>
                  <a:srgbClr val="000000"/>
                </a:solidFill>
                <a:latin typeface="Trebuchet MS"/>
              </a:rPr>
              <a:t> </a:t>
            </a:r>
            <a:endParaRPr lang="en-US" sz="2400" b="0" strike="noStrike" spc="-1">
              <a:latin typeface="Arial"/>
            </a:endParaRPr>
          </a:p>
          <a:p>
            <a:pPr>
              <a:lnSpc>
                <a:spcPct val="100000"/>
              </a:lnSpc>
              <a:spcBef>
                <a:spcPts val="479"/>
              </a:spcBef>
            </a:pPr>
            <a:endParaRPr lang="en-US" sz="2400" b="0" strike="noStrike" spc="-1">
              <a:latin typeface="Arial"/>
            </a:endParaRPr>
          </a:p>
          <a:p>
            <a:pPr>
              <a:lnSpc>
                <a:spcPct val="100000"/>
              </a:lnSpc>
              <a:spcBef>
                <a:spcPts val="479"/>
              </a:spcBef>
            </a:pPr>
            <a:r>
              <a:rPr lang="en-US" sz="2400" b="0" strike="noStrike" spc="-1">
                <a:solidFill>
                  <a:srgbClr val="000000"/>
                </a:solidFill>
                <a:latin typeface="Trebuchet MS"/>
              </a:rPr>
              <a:t>v1.1 版本的详细文档可读性很好，推荐日常备一本阅读:</a:t>
            </a:r>
            <a:endParaRPr lang="en-US" sz="2400" b="0" strike="noStrike" spc="-1">
              <a:latin typeface="Arial"/>
            </a:endParaRPr>
          </a:p>
          <a:p>
            <a:pPr>
              <a:lnSpc>
                <a:spcPct val="100000"/>
              </a:lnSpc>
              <a:spcBef>
                <a:spcPts val="479"/>
              </a:spcBef>
            </a:pPr>
            <a:endParaRPr lang="en-US" sz="2400" b="0" strike="noStrike" spc="-1">
              <a:latin typeface="Arial"/>
            </a:endParaRPr>
          </a:p>
          <a:p>
            <a:pPr>
              <a:lnSpc>
                <a:spcPct val="100000"/>
              </a:lnSpc>
              <a:spcBef>
                <a:spcPts val="479"/>
              </a:spcBef>
            </a:pPr>
            <a:r>
              <a:rPr lang="en-US" sz="2400" b="0" u="sng" strike="noStrike" spc="-1">
                <a:solidFill>
                  <a:srgbClr val="0000FF"/>
                </a:solidFill>
                <a:uFillTx/>
                <a:latin typeface="Trebuchet MS"/>
                <a:hlinkClick r:id="rId5"/>
              </a:rPr>
              <a:t>https://www.khronos.org/registry/cl/specs/opencl-1.1.pdf</a:t>
            </a:r>
            <a:r>
              <a:rPr lang="en-US" sz="2400" b="0" strike="noStrike" spc="-1">
                <a:solidFill>
                  <a:srgbClr val="000000"/>
                </a:solidFill>
                <a:latin typeface="Trebuchet MS"/>
              </a:rPr>
              <a:t> </a:t>
            </a:r>
            <a:endParaRPr lang="en-US" sz="24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2" name="CustomShape 1"/>
          <p:cNvSpPr/>
          <p:nvPr/>
        </p:nvSpPr>
        <p:spPr>
          <a:xfrm>
            <a:off x="457200" y="274680"/>
            <a:ext cx="8228880" cy="849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dirty="0">
                <a:solidFill>
                  <a:srgbClr val="000000"/>
                </a:solidFill>
                <a:latin typeface="Trebuchet MS"/>
              </a:rPr>
              <a:t>OpenCL </a:t>
            </a:r>
            <a:r>
              <a:rPr lang="zh-CN" altLang="en-US" sz="4400" b="0" strike="noStrike" spc="-1" dirty="0">
                <a:solidFill>
                  <a:srgbClr val="000000"/>
                </a:solidFill>
                <a:latin typeface="Trebuchet MS"/>
              </a:rPr>
              <a:t>平台模型</a:t>
            </a:r>
            <a:endParaRPr lang="en-US" sz="4400" b="0" strike="noStrike" spc="-1" dirty="0">
              <a:latin typeface="Arial"/>
            </a:endParaRPr>
          </a:p>
        </p:txBody>
      </p:sp>
      <p:sp>
        <p:nvSpPr>
          <p:cNvPr id="613" name="CustomShape 2"/>
          <p:cNvSpPr/>
          <p:nvPr/>
        </p:nvSpPr>
        <p:spPr>
          <a:xfrm>
            <a:off x="0" y="4509000"/>
            <a:ext cx="9143280" cy="2348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一个宿主</a:t>
            </a:r>
            <a:r>
              <a:rPr lang="zh-CN" altLang="en-US" sz="3200" spc="-1" dirty="0">
                <a:solidFill>
                  <a:srgbClr val="000000"/>
                </a:solidFill>
                <a:latin typeface="Trebuchet MS"/>
              </a:rPr>
              <a:t>（</a:t>
            </a:r>
            <a:r>
              <a:rPr lang="en-US" altLang="zh-CN" sz="3200" b="1" i="1" spc="-1" dirty="0">
                <a:solidFill>
                  <a:srgbClr val="C0504D"/>
                </a:solidFill>
                <a:latin typeface="Trebuchet MS"/>
              </a:rPr>
              <a:t>Host</a:t>
            </a:r>
            <a:r>
              <a:rPr lang="zh-CN" altLang="en-US" sz="3200" spc="-1" dirty="0">
                <a:solidFill>
                  <a:srgbClr val="000000"/>
                </a:solidFill>
                <a:latin typeface="Trebuchet MS"/>
              </a:rPr>
              <a:t>）</a:t>
            </a:r>
            <a:r>
              <a:rPr lang="zh-CN" altLang="en-US" sz="3200" b="0" strike="noStrike" spc="-1" dirty="0">
                <a:solidFill>
                  <a:srgbClr val="000000"/>
                </a:solidFill>
                <a:latin typeface="Trebuchet MS"/>
              </a:rPr>
              <a:t>以及一个或者多个 </a:t>
            </a:r>
            <a:r>
              <a:rPr lang="en-US" sz="3200" i="1" strike="noStrike" spc="-1" dirty="0">
                <a:solidFill>
                  <a:srgbClr val="C0504D"/>
                </a:solidFill>
                <a:latin typeface="Trebuchet MS"/>
              </a:rPr>
              <a:t>OpenCL </a:t>
            </a:r>
            <a:r>
              <a:rPr lang="zh-CN" altLang="en-US" sz="3200" i="1" strike="noStrike" spc="-1" dirty="0">
                <a:solidFill>
                  <a:srgbClr val="C0504D"/>
                </a:solidFill>
                <a:latin typeface="Trebuchet MS"/>
              </a:rPr>
              <a:t>设备 （</a:t>
            </a:r>
            <a:r>
              <a:rPr lang="en-US" altLang="zh-CN" sz="3200" i="1" spc="-1" dirty="0">
                <a:solidFill>
                  <a:srgbClr val="C0504D"/>
                </a:solidFill>
                <a:latin typeface="Trebuchet MS"/>
              </a:rPr>
              <a:t>Device</a:t>
            </a:r>
            <a:r>
              <a:rPr lang="zh-CN" altLang="en-US" sz="3200" i="1" strike="noStrike" spc="-1" dirty="0">
                <a:solidFill>
                  <a:srgbClr val="C0504D"/>
                </a:solidFill>
                <a:latin typeface="Trebuchet MS"/>
              </a:rPr>
              <a:t>）</a:t>
            </a:r>
            <a:endParaRPr lang="en-US" sz="3200" strike="noStrike" spc="-1" dirty="0">
              <a:latin typeface="Arial"/>
            </a:endParaRPr>
          </a:p>
          <a:p>
            <a:pPr marL="628560" lvl="1" indent="-26604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每个 </a:t>
            </a:r>
            <a:r>
              <a:rPr lang="en-US" altLang="zh-CN" sz="2800" b="0" strike="noStrike" spc="-1" dirty="0">
                <a:solidFill>
                  <a:srgbClr val="000000"/>
                </a:solidFill>
                <a:latin typeface="Trebuchet MS"/>
              </a:rPr>
              <a:t>OpenCL </a:t>
            </a:r>
            <a:r>
              <a:rPr lang="zh-CN" altLang="en-US" sz="2800" b="0" strike="noStrike" spc="-1" dirty="0">
                <a:solidFill>
                  <a:srgbClr val="000000"/>
                </a:solidFill>
                <a:latin typeface="Trebuchet MS"/>
              </a:rPr>
              <a:t>设备都由一个或者多个计算单元（</a:t>
            </a:r>
            <a:r>
              <a:rPr lang="en-US" altLang="zh-CN" sz="2800" b="1" i="1" spc="-1" dirty="0">
                <a:solidFill>
                  <a:srgbClr val="C0504D"/>
                </a:solidFill>
                <a:latin typeface="Trebuchet MS"/>
              </a:rPr>
              <a:t>Compute Units</a:t>
            </a:r>
            <a:r>
              <a:rPr lang="zh-CN" altLang="en-US" sz="2800" b="0" strike="noStrike" spc="-1" dirty="0">
                <a:solidFill>
                  <a:srgbClr val="000000"/>
                </a:solidFill>
                <a:latin typeface="Trebuchet MS"/>
              </a:rPr>
              <a:t>）组成</a:t>
            </a:r>
            <a:r>
              <a:rPr lang="zh-CN" altLang="en-US" sz="2800" spc="-1" dirty="0">
                <a:solidFill>
                  <a:srgbClr val="000000"/>
                </a:solidFill>
                <a:latin typeface="Trebuchet MS"/>
              </a:rPr>
              <a:t>，计算单元后文常缩写为 </a:t>
            </a:r>
            <a:r>
              <a:rPr lang="en-US" altLang="zh-CN" sz="2800" b="1" i="1" spc="-1" dirty="0">
                <a:solidFill>
                  <a:srgbClr val="C0504D"/>
                </a:solidFill>
                <a:latin typeface="Trebuchet MS"/>
              </a:rPr>
              <a:t>CU </a:t>
            </a:r>
            <a:endParaRPr lang="en-US" sz="2800" b="0" strike="noStrike" spc="-1" dirty="0">
              <a:latin typeface="Arial"/>
            </a:endParaRPr>
          </a:p>
          <a:p>
            <a:pPr marL="1071720" lvl="2" indent="-26748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每个计算单元都可以分成一个或者多个处理元素（</a:t>
            </a:r>
            <a:r>
              <a:rPr lang="en-US" altLang="zh-CN" sz="2400" b="1" i="1" spc="-1" dirty="0">
                <a:solidFill>
                  <a:srgbClr val="C0504D"/>
                </a:solidFill>
                <a:latin typeface="Trebuchet MS"/>
              </a:rPr>
              <a:t>Processing Elements</a:t>
            </a:r>
            <a:r>
              <a:rPr lang="zh-CN" altLang="en-US" sz="2400" b="0" strike="noStrike" spc="-1" dirty="0">
                <a:solidFill>
                  <a:srgbClr val="000000"/>
                </a:solidFill>
                <a:latin typeface="Trebuchet MS"/>
              </a:rPr>
              <a:t>），后文缩写为 </a:t>
            </a:r>
            <a:r>
              <a:rPr lang="en-US" altLang="zh-CN" sz="2400" b="1" i="1" spc="-1" dirty="0">
                <a:solidFill>
                  <a:srgbClr val="C0504D"/>
                </a:solidFill>
                <a:latin typeface="Trebuchet MS"/>
              </a:rPr>
              <a:t>PE </a:t>
            </a:r>
            <a:endParaRPr lang="en-US" sz="24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内存（</a:t>
            </a:r>
            <a:r>
              <a:rPr lang="en-US" altLang="zh-CN" sz="3200" b="0" strike="noStrike" spc="-1" dirty="0">
                <a:solidFill>
                  <a:srgbClr val="000000"/>
                </a:solidFill>
                <a:latin typeface="Trebuchet MS"/>
              </a:rPr>
              <a:t>Memory</a:t>
            </a:r>
            <a:r>
              <a:rPr lang="zh-CN" altLang="en-US" sz="3200" spc="-1" dirty="0">
                <a:solidFill>
                  <a:srgbClr val="000000"/>
                </a:solidFill>
                <a:latin typeface="Trebuchet MS"/>
              </a:rPr>
              <a:t>）分为宿主内存（</a:t>
            </a:r>
            <a:r>
              <a:rPr lang="en-US" altLang="zh-CN" sz="3200" b="1" i="1" spc="-1" dirty="0">
                <a:solidFill>
                  <a:srgbClr val="C0504D"/>
                </a:solidFill>
                <a:latin typeface="Trebuchet MS"/>
              </a:rPr>
              <a:t>host memory</a:t>
            </a:r>
            <a:r>
              <a:rPr lang="zh-CN" altLang="en-US" sz="3200" spc="-1" dirty="0">
                <a:solidFill>
                  <a:srgbClr val="000000"/>
                </a:solidFill>
                <a:latin typeface="Trebuchet MS"/>
              </a:rPr>
              <a:t>）和设备内存（</a:t>
            </a:r>
            <a:r>
              <a:rPr lang="en-US" altLang="zh-CN" sz="3200" b="1" i="1" spc="-1" dirty="0">
                <a:solidFill>
                  <a:srgbClr val="EA157A"/>
                </a:solidFill>
                <a:latin typeface="Trebuchet MS"/>
              </a:rPr>
              <a:t>device memory</a:t>
            </a:r>
            <a:r>
              <a:rPr lang="zh-CN" altLang="en-US" sz="3200" spc="-1" dirty="0">
                <a:solidFill>
                  <a:srgbClr val="000000"/>
                </a:solidFill>
                <a:latin typeface="Trebuchet MS"/>
              </a:rPr>
              <a:t>）</a:t>
            </a:r>
            <a:endParaRPr lang="en-US" sz="3200" b="0" strike="noStrike" spc="-1" dirty="0">
              <a:latin typeface="Arial"/>
            </a:endParaRPr>
          </a:p>
        </p:txBody>
      </p:sp>
      <p:grpSp>
        <p:nvGrpSpPr>
          <p:cNvPr id="614" name="Group 3"/>
          <p:cNvGrpSpPr/>
          <p:nvPr/>
        </p:nvGrpSpPr>
        <p:grpSpPr>
          <a:xfrm>
            <a:off x="0" y="1254240"/>
            <a:ext cx="7290360" cy="3444120"/>
            <a:chOff x="0" y="1254240"/>
            <a:chExt cx="7290360" cy="3444120"/>
          </a:xfrm>
        </p:grpSpPr>
        <p:sp>
          <p:nvSpPr>
            <p:cNvPr id="615" name="CustomShape 4"/>
            <p:cNvSpPr/>
            <p:nvPr/>
          </p:nvSpPr>
          <p:spPr>
            <a:xfrm>
              <a:off x="0" y="2223540"/>
              <a:ext cx="3373371" cy="100404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spcBef>
                  <a:spcPts val="1001"/>
                </a:spcBef>
              </a:pPr>
              <a:r>
                <a:rPr lang="zh-CN" altLang="en-US" sz="2000" b="1" strike="noStrike" spc="-1" dirty="0">
                  <a:solidFill>
                    <a:srgbClr val="000000"/>
                  </a:solidFill>
                  <a:latin typeface="Trebuchet MS"/>
                  <a:ea typeface="DejaVu Sans"/>
                </a:rPr>
                <a:t>处理元素（</a:t>
              </a:r>
              <a:r>
                <a:rPr lang="en-US" altLang="zh-CN" sz="2000" b="1" strike="noStrike" spc="-1" dirty="0">
                  <a:solidFill>
                    <a:srgbClr val="000000"/>
                  </a:solidFill>
                  <a:latin typeface="Trebuchet MS"/>
                  <a:ea typeface="DejaVu Sans"/>
                </a:rPr>
                <a:t>Processing Elements</a:t>
              </a:r>
              <a:r>
                <a:rPr lang="zh-CN" altLang="en-US" sz="2000" b="1" strike="noStrike" spc="-1" dirty="0">
                  <a:solidFill>
                    <a:srgbClr val="000000"/>
                  </a:solidFill>
                  <a:latin typeface="Trebuchet MS"/>
                  <a:ea typeface="DejaVu Sans"/>
                </a:rPr>
                <a:t>）</a:t>
              </a:r>
              <a:endParaRPr lang="en-US" sz="2000" b="0" strike="noStrike" spc="-1" dirty="0">
                <a:latin typeface="Arial"/>
              </a:endParaRPr>
            </a:p>
          </p:txBody>
        </p:sp>
        <p:sp>
          <p:nvSpPr>
            <p:cNvPr id="616" name="CustomShape 5"/>
            <p:cNvSpPr/>
            <p:nvPr/>
          </p:nvSpPr>
          <p:spPr>
            <a:xfrm>
              <a:off x="4349880" y="3850560"/>
              <a:ext cx="2245320" cy="69912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spcBef>
                  <a:spcPts val="1001"/>
                </a:spcBef>
              </a:pPr>
              <a:r>
                <a:rPr lang="en-US" sz="2000" b="1" strike="noStrike" spc="-1" dirty="0">
                  <a:solidFill>
                    <a:srgbClr val="000000"/>
                  </a:solidFill>
                  <a:latin typeface="Trebuchet MS"/>
                  <a:ea typeface="DejaVu Sans"/>
                </a:rPr>
                <a:t>OpenCL </a:t>
              </a:r>
              <a:r>
                <a:rPr lang="zh-CN" altLang="en-US" sz="2000" b="1" strike="noStrike" spc="-1" dirty="0">
                  <a:solidFill>
                    <a:srgbClr val="000000"/>
                  </a:solidFill>
                  <a:latin typeface="Trebuchet MS"/>
                  <a:ea typeface="DejaVu Sans"/>
                </a:rPr>
                <a:t>设备（</a:t>
              </a:r>
              <a:r>
                <a:rPr lang="en-US" altLang="zh-CN" sz="2000" b="1" strike="noStrike" spc="-1" dirty="0">
                  <a:solidFill>
                    <a:srgbClr val="000000"/>
                  </a:solidFill>
                  <a:latin typeface="Trebuchet MS"/>
                  <a:ea typeface="DejaVu Sans"/>
                </a:rPr>
                <a:t>Device</a:t>
              </a:r>
              <a:r>
                <a:rPr lang="zh-CN" altLang="en-US" sz="2000" b="1" strike="noStrike" spc="-1" dirty="0">
                  <a:solidFill>
                    <a:srgbClr val="000000"/>
                  </a:solidFill>
                  <a:latin typeface="Trebuchet MS"/>
                  <a:ea typeface="DejaVu Sans"/>
                </a:rPr>
                <a:t>）</a:t>
              </a:r>
              <a:endParaRPr lang="en-US" sz="2000" b="0" strike="noStrike" spc="-1" dirty="0">
                <a:latin typeface="Arial"/>
              </a:endParaRPr>
            </a:p>
          </p:txBody>
        </p:sp>
        <p:grpSp>
          <p:nvGrpSpPr>
            <p:cNvPr id="617" name="Group 6"/>
            <p:cNvGrpSpPr/>
            <p:nvPr/>
          </p:nvGrpSpPr>
          <p:grpSpPr>
            <a:xfrm>
              <a:off x="3125160" y="1254240"/>
              <a:ext cx="4165200" cy="2378520"/>
              <a:chOff x="3125160" y="1254240"/>
              <a:chExt cx="4165200" cy="2378520"/>
            </a:xfrm>
          </p:grpSpPr>
          <p:grpSp>
            <p:nvGrpSpPr>
              <p:cNvPr id="618" name="Group 7"/>
              <p:cNvGrpSpPr/>
              <p:nvPr/>
            </p:nvGrpSpPr>
            <p:grpSpPr>
              <a:xfrm>
                <a:off x="4362120" y="1254240"/>
                <a:ext cx="1564560" cy="1053720"/>
                <a:chOff x="4362120" y="1254240"/>
                <a:chExt cx="1564560" cy="1053720"/>
              </a:xfrm>
            </p:grpSpPr>
            <p:sp>
              <p:nvSpPr>
                <p:cNvPr id="619" name="CustomShape 8"/>
                <p:cNvSpPr/>
                <p:nvPr/>
              </p:nvSpPr>
              <p:spPr>
                <a:xfrm>
                  <a:off x="4362120" y="1254240"/>
                  <a:ext cx="1564560" cy="10537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grpSp>
              <p:nvGrpSpPr>
                <p:cNvPr id="620" name="Group 9"/>
                <p:cNvGrpSpPr/>
                <p:nvPr/>
              </p:nvGrpSpPr>
              <p:grpSpPr>
                <a:xfrm>
                  <a:off x="4878000" y="1256040"/>
                  <a:ext cx="964440" cy="619200"/>
                  <a:chOff x="4878000" y="1256040"/>
                  <a:chExt cx="964440" cy="619200"/>
                </a:xfrm>
              </p:grpSpPr>
              <p:sp>
                <p:nvSpPr>
                  <p:cNvPr id="621" name="CustomShape 10"/>
                  <p:cNvSpPr/>
                  <p:nvPr/>
                </p:nvSpPr>
                <p:spPr>
                  <a:xfrm>
                    <a:off x="4878000" y="135612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622" name="CustomShape 11"/>
                  <p:cNvSpPr/>
                  <p:nvPr/>
                </p:nvSpPr>
                <p:spPr>
                  <a:xfrm>
                    <a:off x="4923360" y="14065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23" name="CustomShape 12"/>
                  <p:cNvSpPr/>
                  <p:nvPr/>
                </p:nvSpPr>
                <p:spPr>
                  <a:xfrm>
                    <a:off x="5091840" y="14065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24" name="CustomShape 13"/>
                  <p:cNvSpPr/>
                  <p:nvPr/>
                </p:nvSpPr>
                <p:spPr>
                  <a:xfrm>
                    <a:off x="5260320" y="14065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25" name="CustomShape 14"/>
                  <p:cNvSpPr/>
                  <p:nvPr/>
                </p:nvSpPr>
                <p:spPr>
                  <a:xfrm>
                    <a:off x="5699160" y="14065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26" name="CustomShape 15"/>
                  <p:cNvSpPr/>
                  <p:nvPr/>
                </p:nvSpPr>
                <p:spPr>
                  <a:xfrm>
                    <a:off x="5253480" y="125604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grpSp>
              <p:nvGrpSpPr>
                <p:cNvPr id="627" name="Group 16"/>
                <p:cNvGrpSpPr/>
                <p:nvPr/>
              </p:nvGrpSpPr>
              <p:grpSpPr>
                <a:xfrm>
                  <a:off x="4653360" y="1411920"/>
                  <a:ext cx="964440" cy="619560"/>
                  <a:chOff x="4653360" y="1411920"/>
                  <a:chExt cx="964440" cy="619560"/>
                </a:xfrm>
              </p:grpSpPr>
              <p:sp>
                <p:nvSpPr>
                  <p:cNvPr id="628" name="CustomShape 17"/>
                  <p:cNvSpPr/>
                  <p:nvPr/>
                </p:nvSpPr>
                <p:spPr>
                  <a:xfrm>
                    <a:off x="4653360" y="151236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629" name="CustomShape 18"/>
                  <p:cNvSpPr/>
                  <p:nvPr/>
                </p:nvSpPr>
                <p:spPr>
                  <a:xfrm>
                    <a:off x="4699080" y="15624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30" name="CustomShape 19"/>
                  <p:cNvSpPr/>
                  <p:nvPr/>
                </p:nvSpPr>
                <p:spPr>
                  <a:xfrm>
                    <a:off x="4867560" y="15624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31" name="CustomShape 20"/>
                  <p:cNvSpPr/>
                  <p:nvPr/>
                </p:nvSpPr>
                <p:spPr>
                  <a:xfrm>
                    <a:off x="5035680" y="15624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32" name="CustomShape 21"/>
                  <p:cNvSpPr/>
                  <p:nvPr/>
                </p:nvSpPr>
                <p:spPr>
                  <a:xfrm>
                    <a:off x="5474520" y="15624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33" name="CustomShape 22"/>
                  <p:cNvSpPr/>
                  <p:nvPr/>
                </p:nvSpPr>
                <p:spPr>
                  <a:xfrm>
                    <a:off x="5028840" y="141192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grpSp>
              <p:nvGrpSpPr>
                <p:cNvPr id="634" name="Group 23"/>
                <p:cNvGrpSpPr/>
                <p:nvPr/>
              </p:nvGrpSpPr>
              <p:grpSpPr>
                <a:xfrm>
                  <a:off x="4456800" y="1600200"/>
                  <a:ext cx="964440" cy="619560"/>
                  <a:chOff x="4456800" y="1600200"/>
                  <a:chExt cx="964440" cy="619560"/>
                </a:xfrm>
              </p:grpSpPr>
              <p:sp>
                <p:nvSpPr>
                  <p:cNvPr id="635" name="CustomShape 24"/>
                  <p:cNvSpPr/>
                  <p:nvPr/>
                </p:nvSpPr>
                <p:spPr>
                  <a:xfrm>
                    <a:off x="4456800" y="170064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636" name="CustomShape 25"/>
                  <p:cNvSpPr/>
                  <p:nvPr/>
                </p:nvSpPr>
                <p:spPr>
                  <a:xfrm>
                    <a:off x="4502520" y="1750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37" name="CustomShape 26"/>
                  <p:cNvSpPr/>
                  <p:nvPr/>
                </p:nvSpPr>
                <p:spPr>
                  <a:xfrm>
                    <a:off x="4671000" y="1750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38" name="CustomShape 27"/>
                  <p:cNvSpPr/>
                  <p:nvPr/>
                </p:nvSpPr>
                <p:spPr>
                  <a:xfrm>
                    <a:off x="4839480" y="1750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39" name="CustomShape 28"/>
                  <p:cNvSpPr/>
                  <p:nvPr/>
                </p:nvSpPr>
                <p:spPr>
                  <a:xfrm>
                    <a:off x="5277960" y="1750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40" name="CustomShape 29"/>
                  <p:cNvSpPr/>
                  <p:nvPr/>
                </p:nvSpPr>
                <p:spPr>
                  <a:xfrm>
                    <a:off x="4832280" y="160020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grpSp>
          <p:sp>
            <p:nvSpPr>
              <p:cNvPr id="641" name="Line 30"/>
              <p:cNvSpPr/>
              <p:nvPr/>
            </p:nvSpPr>
            <p:spPr>
              <a:xfrm>
                <a:off x="5933880" y="1780920"/>
                <a:ext cx="168480" cy="360"/>
              </a:xfrm>
              <a:prstGeom prst="line">
                <a:avLst/>
              </a:prstGeom>
              <a:ln w="38160">
                <a:solidFill>
                  <a:srgbClr val="000000"/>
                </a:solidFill>
                <a:round/>
              </a:ln>
            </p:spPr>
            <p:style>
              <a:lnRef idx="0">
                <a:scrgbClr r="0" g="0" b="0"/>
              </a:lnRef>
              <a:fillRef idx="0">
                <a:scrgbClr r="0" g="0" b="0"/>
              </a:fillRef>
              <a:effectRef idx="0">
                <a:scrgbClr r="0" g="0" b="0"/>
              </a:effectRef>
              <a:fontRef idx="minor"/>
            </p:style>
          </p:sp>
          <p:grpSp>
            <p:nvGrpSpPr>
              <p:cNvPr id="642" name="Group 31"/>
              <p:cNvGrpSpPr/>
              <p:nvPr/>
            </p:nvGrpSpPr>
            <p:grpSpPr>
              <a:xfrm>
                <a:off x="3819960" y="1852920"/>
                <a:ext cx="1729800" cy="1053720"/>
                <a:chOff x="3819960" y="1852920"/>
                <a:chExt cx="1729800" cy="1053720"/>
              </a:xfrm>
            </p:grpSpPr>
            <p:grpSp>
              <p:nvGrpSpPr>
                <p:cNvPr id="643" name="Group 32"/>
                <p:cNvGrpSpPr/>
                <p:nvPr/>
              </p:nvGrpSpPr>
              <p:grpSpPr>
                <a:xfrm>
                  <a:off x="3988440" y="2215080"/>
                  <a:ext cx="964440" cy="619560"/>
                  <a:chOff x="3988440" y="2215080"/>
                  <a:chExt cx="964440" cy="619560"/>
                </a:xfrm>
              </p:grpSpPr>
              <p:sp>
                <p:nvSpPr>
                  <p:cNvPr id="644" name="CustomShape 33"/>
                  <p:cNvSpPr/>
                  <p:nvPr/>
                </p:nvSpPr>
                <p:spPr>
                  <a:xfrm>
                    <a:off x="3988440" y="231552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645" name="CustomShape 34"/>
                  <p:cNvSpPr/>
                  <p:nvPr/>
                </p:nvSpPr>
                <p:spPr>
                  <a:xfrm>
                    <a:off x="4033800" y="23659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46" name="CustomShape 35"/>
                  <p:cNvSpPr/>
                  <p:nvPr/>
                </p:nvSpPr>
                <p:spPr>
                  <a:xfrm>
                    <a:off x="4202280" y="23659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47" name="CustomShape 36"/>
                  <p:cNvSpPr/>
                  <p:nvPr/>
                </p:nvSpPr>
                <p:spPr>
                  <a:xfrm>
                    <a:off x="4370760" y="23659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48" name="CustomShape 37"/>
                  <p:cNvSpPr/>
                  <p:nvPr/>
                </p:nvSpPr>
                <p:spPr>
                  <a:xfrm>
                    <a:off x="4809600" y="23659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49" name="CustomShape 38"/>
                  <p:cNvSpPr/>
                  <p:nvPr/>
                </p:nvSpPr>
                <p:spPr>
                  <a:xfrm>
                    <a:off x="4363920" y="221508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sp>
              <p:nvSpPr>
                <p:cNvPr id="650" name="Line 39"/>
                <p:cNvSpPr/>
                <p:nvPr/>
              </p:nvSpPr>
              <p:spPr>
                <a:xfrm>
                  <a:off x="5044320" y="2778120"/>
                  <a:ext cx="168480" cy="360"/>
                </a:xfrm>
                <a:prstGeom prst="line">
                  <a:avLst/>
                </a:prstGeom>
                <a:ln w="38160">
                  <a:solidFill>
                    <a:srgbClr val="000000"/>
                  </a:solidFill>
                  <a:round/>
                </a:ln>
              </p:spPr>
              <p:style>
                <a:lnRef idx="0">
                  <a:scrgbClr r="0" g="0" b="0"/>
                </a:lnRef>
                <a:fillRef idx="0">
                  <a:scrgbClr r="0" g="0" b="0"/>
                </a:fillRef>
                <a:effectRef idx="0">
                  <a:scrgbClr r="0" g="0" b="0"/>
                </a:effectRef>
                <a:fontRef idx="minor"/>
              </p:style>
            </p:sp>
            <p:sp>
              <p:nvSpPr>
                <p:cNvPr id="651" name="CustomShape 40"/>
                <p:cNvSpPr/>
                <p:nvPr/>
              </p:nvSpPr>
              <p:spPr>
                <a:xfrm>
                  <a:off x="3819960" y="1852920"/>
                  <a:ext cx="1564560" cy="10537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grpSp>
              <p:nvGrpSpPr>
                <p:cNvPr id="652" name="Group 41"/>
                <p:cNvGrpSpPr/>
                <p:nvPr/>
              </p:nvGrpSpPr>
              <p:grpSpPr>
                <a:xfrm>
                  <a:off x="4325040" y="1870920"/>
                  <a:ext cx="964440" cy="619560"/>
                  <a:chOff x="4325040" y="1870920"/>
                  <a:chExt cx="964440" cy="619560"/>
                </a:xfrm>
              </p:grpSpPr>
              <p:sp>
                <p:nvSpPr>
                  <p:cNvPr id="653" name="CustomShape 42"/>
                  <p:cNvSpPr/>
                  <p:nvPr/>
                </p:nvSpPr>
                <p:spPr>
                  <a:xfrm>
                    <a:off x="4325040" y="197136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654" name="CustomShape 43"/>
                  <p:cNvSpPr/>
                  <p:nvPr/>
                </p:nvSpPr>
                <p:spPr>
                  <a:xfrm>
                    <a:off x="4370760" y="20214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55" name="CustomShape 44"/>
                  <p:cNvSpPr/>
                  <p:nvPr/>
                </p:nvSpPr>
                <p:spPr>
                  <a:xfrm>
                    <a:off x="4539240" y="20214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56" name="CustomShape 45"/>
                  <p:cNvSpPr/>
                  <p:nvPr/>
                </p:nvSpPr>
                <p:spPr>
                  <a:xfrm>
                    <a:off x="4707720" y="20214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57" name="CustomShape 46"/>
                  <p:cNvSpPr/>
                  <p:nvPr/>
                </p:nvSpPr>
                <p:spPr>
                  <a:xfrm>
                    <a:off x="5146560" y="20214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58" name="CustomShape 47"/>
                  <p:cNvSpPr/>
                  <p:nvPr/>
                </p:nvSpPr>
                <p:spPr>
                  <a:xfrm>
                    <a:off x="4700520" y="187092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grpSp>
              <p:nvGrpSpPr>
                <p:cNvPr id="659" name="Group 48"/>
                <p:cNvGrpSpPr/>
                <p:nvPr/>
              </p:nvGrpSpPr>
              <p:grpSpPr>
                <a:xfrm>
                  <a:off x="4111200" y="2010600"/>
                  <a:ext cx="964440" cy="619560"/>
                  <a:chOff x="4111200" y="2010600"/>
                  <a:chExt cx="964440" cy="619560"/>
                </a:xfrm>
              </p:grpSpPr>
              <p:sp>
                <p:nvSpPr>
                  <p:cNvPr id="660" name="CustomShape 49"/>
                  <p:cNvSpPr/>
                  <p:nvPr/>
                </p:nvSpPr>
                <p:spPr>
                  <a:xfrm>
                    <a:off x="4111200" y="211104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661" name="CustomShape 50"/>
                  <p:cNvSpPr/>
                  <p:nvPr/>
                </p:nvSpPr>
                <p:spPr>
                  <a:xfrm>
                    <a:off x="4156920" y="21614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62" name="CustomShape 51"/>
                  <p:cNvSpPr/>
                  <p:nvPr/>
                </p:nvSpPr>
                <p:spPr>
                  <a:xfrm>
                    <a:off x="4325040" y="21614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63" name="CustomShape 52"/>
                  <p:cNvSpPr/>
                  <p:nvPr/>
                </p:nvSpPr>
                <p:spPr>
                  <a:xfrm>
                    <a:off x="4493520" y="21614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64" name="CustomShape 53"/>
                  <p:cNvSpPr/>
                  <p:nvPr/>
                </p:nvSpPr>
                <p:spPr>
                  <a:xfrm>
                    <a:off x="4932360" y="21614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65" name="CustomShape 54"/>
                  <p:cNvSpPr/>
                  <p:nvPr/>
                </p:nvSpPr>
                <p:spPr>
                  <a:xfrm>
                    <a:off x="4486680" y="201060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grpSp>
              <p:nvGrpSpPr>
                <p:cNvPr id="666" name="Group 55"/>
                <p:cNvGrpSpPr/>
                <p:nvPr/>
              </p:nvGrpSpPr>
              <p:grpSpPr>
                <a:xfrm>
                  <a:off x="3904200" y="2197080"/>
                  <a:ext cx="964440" cy="619560"/>
                  <a:chOff x="3904200" y="2197080"/>
                  <a:chExt cx="964440" cy="619560"/>
                </a:xfrm>
              </p:grpSpPr>
              <p:sp>
                <p:nvSpPr>
                  <p:cNvPr id="667" name="CustomShape 56"/>
                  <p:cNvSpPr/>
                  <p:nvPr/>
                </p:nvSpPr>
                <p:spPr>
                  <a:xfrm>
                    <a:off x="3904200" y="229752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668" name="CustomShape 57"/>
                  <p:cNvSpPr/>
                  <p:nvPr/>
                </p:nvSpPr>
                <p:spPr>
                  <a:xfrm>
                    <a:off x="3949560" y="23479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69" name="CustomShape 58"/>
                  <p:cNvSpPr/>
                  <p:nvPr/>
                </p:nvSpPr>
                <p:spPr>
                  <a:xfrm>
                    <a:off x="4118040" y="23479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70" name="CustomShape 59"/>
                  <p:cNvSpPr/>
                  <p:nvPr/>
                </p:nvSpPr>
                <p:spPr>
                  <a:xfrm>
                    <a:off x="4286520" y="23479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71" name="CustomShape 60"/>
                  <p:cNvSpPr/>
                  <p:nvPr/>
                </p:nvSpPr>
                <p:spPr>
                  <a:xfrm>
                    <a:off x="4725360" y="23479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72" name="CustomShape 61"/>
                  <p:cNvSpPr/>
                  <p:nvPr/>
                </p:nvSpPr>
                <p:spPr>
                  <a:xfrm>
                    <a:off x="4279680" y="219708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sp>
              <p:nvSpPr>
                <p:cNvPr id="673" name="Line 62"/>
                <p:cNvSpPr/>
                <p:nvPr/>
              </p:nvSpPr>
              <p:spPr>
                <a:xfrm>
                  <a:off x="5381280" y="2379960"/>
                  <a:ext cx="168480" cy="360"/>
                </a:xfrm>
                <a:prstGeom prst="line">
                  <a:avLst/>
                </a:prstGeom>
                <a:ln w="38160">
                  <a:solidFill>
                    <a:srgbClr val="000000"/>
                  </a:solidFill>
                  <a:round/>
                </a:ln>
              </p:spPr>
              <p:style>
                <a:lnRef idx="0">
                  <a:scrgbClr r="0" g="0" b="0"/>
                </a:lnRef>
                <a:fillRef idx="0">
                  <a:scrgbClr r="0" g="0" b="0"/>
                </a:fillRef>
                <a:effectRef idx="0">
                  <a:scrgbClr r="0" g="0" b="0"/>
                </a:effectRef>
                <a:fontRef idx="minor"/>
              </p:style>
            </p:sp>
          </p:grpSp>
          <p:grpSp>
            <p:nvGrpSpPr>
              <p:cNvPr id="674" name="Group 63"/>
              <p:cNvGrpSpPr/>
              <p:nvPr/>
            </p:nvGrpSpPr>
            <p:grpSpPr>
              <a:xfrm>
                <a:off x="3498840" y="2192040"/>
                <a:ext cx="1729800" cy="1053720"/>
                <a:chOff x="3498840" y="2192040"/>
                <a:chExt cx="1729800" cy="1053720"/>
              </a:xfrm>
            </p:grpSpPr>
            <p:grpSp>
              <p:nvGrpSpPr>
                <p:cNvPr id="675" name="Group 64"/>
                <p:cNvGrpSpPr/>
                <p:nvPr/>
              </p:nvGrpSpPr>
              <p:grpSpPr>
                <a:xfrm>
                  <a:off x="3667320" y="2554200"/>
                  <a:ext cx="964440" cy="619560"/>
                  <a:chOff x="3667320" y="2554200"/>
                  <a:chExt cx="964440" cy="619560"/>
                </a:xfrm>
              </p:grpSpPr>
              <p:sp>
                <p:nvSpPr>
                  <p:cNvPr id="676" name="CustomShape 65"/>
                  <p:cNvSpPr/>
                  <p:nvPr/>
                </p:nvSpPr>
                <p:spPr>
                  <a:xfrm>
                    <a:off x="3667320" y="265464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677" name="CustomShape 66"/>
                  <p:cNvSpPr/>
                  <p:nvPr/>
                </p:nvSpPr>
                <p:spPr>
                  <a:xfrm>
                    <a:off x="3712680" y="2704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78" name="CustomShape 67"/>
                  <p:cNvSpPr/>
                  <p:nvPr/>
                </p:nvSpPr>
                <p:spPr>
                  <a:xfrm>
                    <a:off x="3881160" y="2704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79" name="CustomShape 68"/>
                  <p:cNvSpPr/>
                  <p:nvPr/>
                </p:nvSpPr>
                <p:spPr>
                  <a:xfrm>
                    <a:off x="4049640" y="2704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80" name="CustomShape 69"/>
                  <p:cNvSpPr/>
                  <p:nvPr/>
                </p:nvSpPr>
                <p:spPr>
                  <a:xfrm>
                    <a:off x="4488480" y="2704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81" name="CustomShape 70"/>
                  <p:cNvSpPr/>
                  <p:nvPr/>
                </p:nvSpPr>
                <p:spPr>
                  <a:xfrm>
                    <a:off x="4042800" y="255420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sp>
              <p:nvSpPr>
                <p:cNvPr id="682" name="Line 71"/>
                <p:cNvSpPr/>
                <p:nvPr/>
              </p:nvSpPr>
              <p:spPr>
                <a:xfrm>
                  <a:off x="4723200" y="3116880"/>
                  <a:ext cx="168480" cy="360"/>
                </a:xfrm>
                <a:prstGeom prst="line">
                  <a:avLst/>
                </a:prstGeom>
                <a:ln w="38160">
                  <a:solidFill>
                    <a:srgbClr val="000000"/>
                  </a:solidFill>
                  <a:round/>
                </a:ln>
              </p:spPr>
              <p:style>
                <a:lnRef idx="0">
                  <a:scrgbClr r="0" g="0" b="0"/>
                </a:lnRef>
                <a:fillRef idx="0">
                  <a:scrgbClr r="0" g="0" b="0"/>
                </a:fillRef>
                <a:effectRef idx="0">
                  <a:scrgbClr r="0" g="0" b="0"/>
                </a:effectRef>
                <a:fontRef idx="minor"/>
              </p:style>
            </p:sp>
            <p:sp>
              <p:nvSpPr>
                <p:cNvPr id="683" name="CustomShape 72"/>
                <p:cNvSpPr/>
                <p:nvPr/>
              </p:nvSpPr>
              <p:spPr>
                <a:xfrm>
                  <a:off x="3498840" y="2192040"/>
                  <a:ext cx="1564560" cy="10537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grpSp>
              <p:nvGrpSpPr>
                <p:cNvPr id="684" name="Group 73"/>
                <p:cNvGrpSpPr/>
                <p:nvPr/>
              </p:nvGrpSpPr>
              <p:grpSpPr>
                <a:xfrm>
                  <a:off x="4003920" y="2209680"/>
                  <a:ext cx="964800" cy="619560"/>
                  <a:chOff x="4003920" y="2209680"/>
                  <a:chExt cx="964800" cy="619560"/>
                </a:xfrm>
              </p:grpSpPr>
              <p:sp>
                <p:nvSpPr>
                  <p:cNvPr id="685" name="CustomShape 74"/>
                  <p:cNvSpPr/>
                  <p:nvPr/>
                </p:nvSpPr>
                <p:spPr>
                  <a:xfrm>
                    <a:off x="4003920" y="231012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686" name="CustomShape 75"/>
                  <p:cNvSpPr/>
                  <p:nvPr/>
                </p:nvSpPr>
                <p:spPr>
                  <a:xfrm>
                    <a:off x="4049640" y="23605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87" name="CustomShape 76"/>
                  <p:cNvSpPr/>
                  <p:nvPr/>
                </p:nvSpPr>
                <p:spPr>
                  <a:xfrm>
                    <a:off x="4218120" y="23605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88" name="CustomShape 77"/>
                  <p:cNvSpPr/>
                  <p:nvPr/>
                </p:nvSpPr>
                <p:spPr>
                  <a:xfrm>
                    <a:off x="4386600" y="23605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89" name="CustomShape 78"/>
                  <p:cNvSpPr/>
                  <p:nvPr/>
                </p:nvSpPr>
                <p:spPr>
                  <a:xfrm>
                    <a:off x="4825440" y="23605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90" name="CustomShape 79"/>
                  <p:cNvSpPr/>
                  <p:nvPr/>
                </p:nvSpPr>
                <p:spPr>
                  <a:xfrm>
                    <a:off x="4379760" y="220968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grpSp>
              <p:nvGrpSpPr>
                <p:cNvPr id="691" name="Group 80"/>
                <p:cNvGrpSpPr/>
                <p:nvPr/>
              </p:nvGrpSpPr>
              <p:grpSpPr>
                <a:xfrm>
                  <a:off x="3790080" y="2349720"/>
                  <a:ext cx="964440" cy="619560"/>
                  <a:chOff x="3790080" y="2349720"/>
                  <a:chExt cx="964440" cy="619560"/>
                </a:xfrm>
              </p:grpSpPr>
              <p:sp>
                <p:nvSpPr>
                  <p:cNvPr id="692" name="CustomShape 81"/>
                  <p:cNvSpPr/>
                  <p:nvPr/>
                </p:nvSpPr>
                <p:spPr>
                  <a:xfrm>
                    <a:off x="3790080" y="245016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693" name="CustomShape 82"/>
                  <p:cNvSpPr/>
                  <p:nvPr/>
                </p:nvSpPr>
                <p:spPr>
                  <a:xfrm>
                    <a:off x="3835800" y="25002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94" name="CustomShape 83"/>
                  <p:cNvSpPr/>
                  <p:nvPr/>
                </p:nvSpPr>
                <p:spPr>
                  <a:xfrm>
                    <a:off x="4003920" y="25002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95" name="CustomShape 84"/>
                  <p:cNvSpPr/>
                  <p:nvPr/>
                </p:nvSpPr>
                <p:spPr>
                  <a:xfrm>
                    <a:off x="4172400" y="25002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96" name="CustomShape 85"/>
                  <p:cNvSpPr/>
                  <p:nvPr/>
                </p:nvSpPr>
                <p:spPr>
                  <a:xfrm>
                    <a:off x="4611240" y="25002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97" name="CustomShape 86"/>
                  <p:cNvSpPr/>
                  <p:nvPr/>
                </p:nvSpPr>
                <p:spPr>
                  <a:xfrm>
                    <a:off x="4165560" y="234972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grpSp>
              <p:nvGrpSpPr>
                <p:cNvPr id="698" name="Group 87"/>
                <p:cNvGrpSpPr/>
                <p:nvPr/>
              </p:nvGrpSpPr>
              <p:grpSpPr>
                <a:xfrm>
                  <a:off x="3583080" y="2536200"/>
                  <a:ext cx="964440" cy="619560"/>
                  <a:chOff x="3583080" y="2536200"/>
                  <a:chExt cx="964440" cy="619560"/>
                </a:xfrm>
              </p:grpSpPr>
              <p:sp>
                <p:nvSpPr>
                  <p:cNvPr id="699" name="CustomShape 88"/>
                  <p:cNvSpPr/>
                  <p:nvPr/>
                </p:nvSpPr>
                <p:spPr>
                  <a:xfrm>
                    <a:off x="3583080" y="263664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700" name="CustomShape 89"/>
                  <p:cNvSpPr/>
                  <p:nvPr/>
                </p:nvSpPr>
                <p:spPr>
                  <a:xfrm>
                    <a:off x="3628440" y="2686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01" name="CustomShape 90"/>
                  <p:cNvSpPr/>
                  <p:nvPr/>
                </p:nvSpPr>
                <p:spPr>
                  <a:xfrm>
                    <a:off x="3796920" y="2686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02" name="CustomShape 91"/>
                  <p:cNvSpPr/>
                  <p:nvPr/>
                </p:nvSpPr>
                <p:spPr>
                  <a:xfrm>
                    <a:off x="3965400" y="2686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03" name="CustomShape 92"/>
                  <p:cNvSpPr/>
                  <p:nvPr/>
                </p:nvSpPr>
                <p:spPr>
                  <a:xfrm>
                    <a:off x="4404240" y="2686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04" name="CustomShape 93"/>
                  <p:cNvSpPr/>
                  <p:nvPr/>
                </p:nvSpPr>
                <p:spPr>
                  <a:xfrm>
                    <a:off x="3958560" y="253620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sp>
              <p:nvSpPr>
                <p:cNvPr id="705" name="Line 94"/>
                <p:cNvSpPr/>
                <p:nvPr/>
              </p:nvSpPr>
              <p:spPr>
                <a:xfrm>
                  <a:off x="5060160" y="2718720"/>
                  <a:ext cx="168480" cy="360"/>
                </a:xfrm>
                <a:prstGeom prst="line">
                  <a:avLst/>
                </a:prstGeom>
                <a:ln w="38160">
                  <a:solidFill>
                    <a:srgbClr val="000000"/>
                  </a:solidFill>
                  <a:round/>
                </a:ln>
              </p:spPr>
              <p:style>
                <a:lnRef idx="0">
                  <a:scrgbClr r="0" g="0" b="0"/>
                </a:lnRef>
                <a:fillRef idx="0">
                  <a:scrgbClr r="0" g="0" b="0"/>
                </a:fillRef>
                <a:effectRef idx="0">
                  <a:scrgbClr r="0" g="0" b="0"/>
                </a:effectRef>
                <a:fontRef idx="minor"/>
              </p:style>
            </p:sp>
          </p:grpSp>
          <p:grpSp>
            <p:nvGrpSpPr>
              <p:cNvPr id="706" name="Group 95"/>
              <p:cNvGrpSpPr/>
              <p:nvPr/>
            </p:nvGrpSpPr>
            <p:grpSpPr>
              <a:xfrm>
                <a:off x="3125160" y="2579040"/>
                <a:ext cx="1729800" cy="1053720"/>
                <a:chOff x="3125160" y="2579040"/>
                <a:chExt cx="1729800" cy="1053720"/>
              </a:xfrm>
            </p:grpSpPr>
            <p:grpSp>
              <p:nvGrpSpPr>
                <p:cNvPr id="707" name="Group 96"/>
                <p:cNvGrpSpPr/>
                <p:nvPr/>
              </p:nvGrpSpPr>
              <p:grpSpPr>
                <a:xfrm>
                  <a:off x="3293280" y="2941560"/>
                  <a:ext cx="964800" cy="619200"/>
                  <a:chOff x="3293280" y="2941560"/>
                  <a:chExt cx="964800" cy="619200"/>
                </a:xfrm>
              </p:grpSpPr>
              <p:sp>
                <p:nvSpPr>
                  <p:cNvPr id="708" name="CustomShape 97"/>
                  <p:cNvSpPr/>
                  <p:nvPr/>
                </p:nvSpPr>
                <p:spPr>
                  <a:xfrm>
                    <a:off x="3293280" y="304164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709" name="CustomShape 98"/>
                  <p:cNvSpPr/>
                  <p:nvPr/>
                </p:nvSpPr>
                <p:spPr>
                  <a:xfrm>
                    <a:off x="3339000" y="30920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10" name="CustomShape 99"/>
                  <p:cNvSpPr/>
                  <p:nvPr/>
                </p:nvSpPr>
                <p:spPr>
                  <a:xfrm>
                    <a:off x="3507480" y="30920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11" name="CustomShape 100"/>
                  <p:cNvSpPr/>
                  <p:nvPr/>
                </p:nvSpPr>
                <p:spPr>
                  <a:xfrm>
                    <a:off x="3675960" y="30920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12" name="CustomShape 101"/>
                  <p:cNvSpPr/>
                  <p:nvPr/>
                </p:nvSpPr>
                <p:spPr>
                  <a:xfrm>
                    <a:off x="4114800" y="30920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13" name="CustomShape 102"/>
                  <p:cNvSpPr/>
                  <p:nvPr/>
                </p:nvSpPr>
                <p:spPr>
                  <a:xfrm>
                    <a:off x="3669120" y="294156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sp>
              <p:nvSpPr>
                <p:cNvPr id="714" name="Line 103"/>
                <p:cNvSpPr/>
                <p:nvPr/>
              </p:nvSpPr>
              <p:spPr>
                <a:xfrm>
                  <a:off x="4349520" y="3504240"/>
                  <a:ext cx="168480" cy="360"/>
                </a:xfrm>
                <a:prstGeom prst="line">
                  <a:avLst/>
                </a:prstGeom>
                <a:ln w="38160">
                  <a:solidFill>
                    <a:srgbClr val="000000"/>
                  </a:solidFill>
                  <a:round/>
                </a:ln>
              </p:spPr>
              <p:style>
                <a:lnRef idx="0">
                  <a:scrgbClr r="0" g="0" b="0"/>
                </a:lnRef>
                <a:fillRef idx="0">
                  <a:scrgbClr r="0" g="0" b="0"/>
                </a:fillRef>
                <a:effectRef idx="0">
                  <a:scrgbClr r="0" g="0" b="0"/>
                </a:effectRef>
                <a:fontRef idx="minor"/>
              </p:style>
            </p:sp>
            <p:sp>
              <p:nvSpPr>
                <p:cNvPr id="715" name="CustomShape 104"/>
                <p:cNvSpPr/>
                <p:nvPr/>
              </p:nvSpPr>
              <p:spPr>
                <a:xfrm>
                  <a:off x="3125160" y="2579040"/>
                  <a:ext cx="1564560" cy="10537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grpSp>
              <p:nvGrpSpPr>
                <p:cNvPr id="716" name="Group 105"/>
                <p:cNvGrpSpPr/>
                <p:nvPr/>
              </p:nvGrpSpPr>
              <p:grpSpPr>
                <a:xfrm>
                  <a:off x="3630240" y="2597040"/>
                  <a:ext cx="964440" cy="619560"/>
                  <a:chOff x="3630240" y="2597040"/>
                  <a:chExt cx="964440" cy="619560"/>
                </a:xfrm>
              </p:grpSpPr>
              <p:sp>
                <p:nvSpPr>
                  <p:cNvPr id="717" name="CustomShape 106"/>
                  <p:cNvSpPr/>
                  <p:nvPr/>
                </p:nvSpPr>
                <p:spPr>
                  <a:xfrm>
                    <a:off x="3630240" y="269748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718" name="CustomShape 107"/>
                  <p:cNvSpPr/>
                  <p:nvPr/>
                </p:nvSpPr>
                <p:spPr>
                  <a:xfrm>
                    <a:off x="3675960" y="27478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19" name="CustomShape 108"/>
                  <p:cNvSpPr/>
                  <p:nvPr/>
                </p:nvSpPr>
                <p:spPr>
                  <a:xfrm>
                    <a:off x="3844440" y="27478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20" name="CustomShape 109"/>
                  <p:cNvSpPr/>
                  <p:nvPr/>
                </p:nvSpPr>
                <p:spPr>
                  <a:xfrm>
                    <a:off x="4012920" y="27478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21" name="CustomShape 110"/>
                  <p:cNvSpPr/>
                  <p:nvPr/>
                </p:nvSpPr>
                <p:spPr>
                  <a:xfrm>
                    <a:off x="4451400" y="27478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22" name="CustomShape 111"/>
                  <p:cNvSpPr/>
                  <p:nvPr/>
                </p:nvSpPr>
                <p:spPr>
                  <a:xfrm>
                    <a:off x="4005720" y="259704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grpSp>
              <p:nvGrpSpPr>
                <p:cNvPr id="723" name="Group 112"/>
                <p:cNvGrpSpPr/>
                <p:nvPr/>
              </p:nvGrpSpPr>
              <p:grpSpPr>
                <a:xfrm>
                  <a:off x="3416400" y="2737080"/>
                  <a:ext cx="964440" cy="619560"/>
                  <a:chOff x="3416400" y="2737080"/>
                  <a:chExt cx="964440" cy="619560"/>
                </a:xfrm>
              </p:grpSpPr>
              <p:sp>
                <p:nvSpPr>
                  <p:cNvPr id="724" name="CustomShape 113"/>
                  <p:cNvSpPr/>
                  <p:nvPr/>
                </p:nvSpPr>
                <p:spPr>
                  <a:xfrm>
                    <a:off x="3416400" y="283752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725" name="CustomShape 114"/>
                  <p:cNvSpPr/>
                  <p:nvPr/>
                </p:nvSpPr>
                <p:spPr>
                  <a:xfrm>
                    <a:off x="3461760" y="288756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26" name="CustomShape 115"/>
                  <p:cNvSpPr/>
                  <p:nvPr/>
                </p:nvSpPr>
                <p:spPr>
                  <a:xfrm>
                    <a:off x="3630240" y="288756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27" name="CustomShape 116"/>
                  <p:cNvSpPr/>
                  <p:nvPr/>
                </p:nvSpPr>
                <p:spPr>
                  <a:xfrm>
                    <a:off x="3798720" y="288756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28" name="CustomShape 117"/>
                  <p:cNvSpPr/>
                  <p:nvPr/>
                </p:nvSpPr>
                <p:spPr>
                  <a:xfrm>
                    <a:off x="4237560" y="288756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29" name="CustomShape 118"/>
                  <p:cNvSpPr/>
                  <p:nvPr/>
                </p:nvSpPr>
                <p:spPr>
                  <a:xfrm>
                    <a:off x="3791880" y="273708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grpSp>
              <p:nvGrpSpPr>
                <p:cNvPr id="730" name="Group 119"/>
                <p:cNvGrpSpPr/>
                <p:nvPr/>
              </p:nvGrpSpPr>
              <p:grpSpPr>
                <a:xfrm>
                  <a:off x="3209040" y="2923560"/>
                  <a:ext cx="964800" cy="619560"/>
                  <a:chOff x="3209040" y="2923560"/>
                  <a:chExt cx="964800" cy="619560"/>
                </a:xfrm>
              </p:grpSpPr>
              <p:sp>
                <p:nvSpPr>
                  <p:cNvPr id="731" name="CustomShape 120"/>
                  <p:cNvSpPr/>
                  <p:nvPr/>
                </p:nvSpPr>
                <p:spPr>
                  <a:xfrm>
                    <a:off x="3209040" y="302400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732" name="CustomShape 121"/>
                  <p:cNvSpPr/>
                  <p:nvPr/>
                </p:nvSpPr>
                <p:spPr>
                  <a:xfrm>
                    <a:off x="3254760" y="30740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33" name="CustomShape 122"/>
                  <p:cNvSpPr/>
                  <p:nvPr/>
                </p:nvSpPr>
                <p:spPr>
                  <a:xfrm>
                    <a:off x="3423240" y="30740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34" name="CustomShape 123"/>
                  <p:cNvSpPr/>
                  <p:nvPr/>
                </p:nvSpPr>
                <p:spPr>
                  <a:xfrm>
                    <a:off x="3591720" y="30740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35" name="CustomShape 124"/>
                  <p:cNvSpPr/>
                  <p:nvPr/>
                </p:nvSpPr>
                <p:spPr>
                  <a:xfrm>
                    <a:off x="4030560" y="30740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36" name="CustomShape 125"/>
                  <p:cNvSpPr/>
                  <p:nvPr/>
                </p:nvSpPr>
                <p:spPr>
                  <a:xfrm>
                    <a:off x="3584880" y="292356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sp>
              <p:nvSpPr>
                <p:cNvPr id="737" name="Line 126"/>
                <p:cNvSpPr/>
                <p:nvPr/>
              </p:nvSpPr>
              <p:spPr>
                <a:xfrm>
                  <a:off x="4686480" y="3106080"/>
                  <a:ext cx="168480" cy="360"/>
                </a:xfrm>
                <a:prstGeom prst="line">
                  <a:avLst/>
                </a:prstGeom>
                <a:ln w="38160">
                  <a:solidFill>
                    <a:srgbClr val="000000"/>
                  </a:solidFill>
                  <a:round/>
                </a:ln>
              </p:spPr>
              <p:style>
                <a:lnRef idx="0">
                  <a:scrgbClr r="0" g="0" b="0"/>
                </a:lnRef>
                <a:fillRef idx="0">
                  <a:scrgbClr r="0" g="0" b="0"/>
                </a:fillRef>
                <a:effectRef idx="0">
                  <a:scrgbClr r="0" g="0" b="0"/>
                </a:effectRef>
                <a:fontRef idx="minor"/>
              </p:style>
            </p:sp>
          </p:grpSp>
          <p:sp>
            <p:nvSpPr>
              <p:cNvPr id="738" name="Line 127"/>
              <p:cNvSpPr/>
              <p:nvPr/>
            </p:nvSpPr>
            <p:spPr>
              <a:xfrm flipV="1">
                <a:off x="4846320" y="1772280"/>
                <a:ext cx="1263240" cy="1344600"/>
              </a:xfrm>
              <a:prstGeom prst="line">
                <a:avLst/>
              </a:prstGeom>
              <a:ln w="38160">
                <a:solidFill>
                  <a:srgbClr val="000000"/>
                </a:solidFill>
                <a:round/>
              </a:ln>
            </p:spPr>
            <p:style>
              <a:lnRef idx="0">
                <a:scrgbClr r="0" g="0" b="0"/>
              </a:lnRef>
              <a:fillRef idx="0">
                <a:scrgbClr r="0" g="0" b="0"/>
              </a:fillRef>
              <a:effectRef idx="0">
                <a:scrgbClr r="0" g="0" b="0"/>
              </a:effectRef>
              <a:fontRef idx="minor"/>
            </p:style>
          </p:sp>
          <p:sp>
            <p:nvSpPr>
              <p:cNvPr id="739" name="CustomShape 128"/>
              <p:cNvSpPr/>
              <p:nvPr/>
            </p:nvSpPr>
            <p:spPr>
              <a:xfrm>
                <a:off x="6099120" y="2293920"/>
                <a:ext cx="1094040" cy="849240"/>
              </a:xfrm>
              <a:prstGeom prst="rect">
                <a:avLst/>
              </a:prstGeom>
              <a:solidFill>
                <a:srgbClr val="FFFFFF"/>
              </a:solidFill>
              <a:ln w="19080">
                <a:solidFill>
                  <a:srgbClr val="000000"/>
                </a:solidFill>
                <a:miter/>
              </a:ln>
            </p:spPr>
            <p:style>
              <a:lnRef idx="0">
                <a:scrgbClr r="0" g="0" b="0"/>
              </a:lnRef>
              <a:fillRef idx="0">
                <a:scrgbClr r="0" g="0" b="0"/>
              </a:fillRef>
              <a:effectRef idx="0">
                <a:scrgbClr r="0" g="0" b="0"/>
              </a:effectRef>
              <a:fontRef idx="minor"/>
            </p:style>
          </p:sp>
          <p:sp>
            <p:nvSpPr>
              <p:cNvPr id="740" name="CustomShape 129"/>
              <p:cNvSpPr/>
              <p:nvPr/>
            </p:nvSpPr>
            <p:spPr>
              <a:xfrm>
                <a:off x="6075000" y="2304720"/>
                <a:ext cx="1215360" cy="820800"/>
              </a:xfrm>
              <a:prstGeom prst="rect">
                <a:avLst/>
              </a:prstGeom>
              <a:noFill/>
              <a:ln w="38160">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spcBef>
                    <a:spcPts val="1199"/>
                  </a:spcBef>
                </a:pPr>
                <a:r>
                  <a:rPr lang="zh-CN" altLang="en-US" sz="2400" b="1" strike="noStrike" spc="-1" dirty="0">
                    <a:solidFill>
                      <a:srgbClr val="000000"/>
                    </a:solidFill>
                    <a:latin typeface="Trebuchet MS"/>
                    <a:ea typeface="DejaVu Sans"/>
                  </a:rPr>
                  <a:t>宿主（</a:t>
                </a:r>
                <a:r>
                  <a:rPr lang="en-US" altLang="zh-CN" sz="2400" b="1" strike="noStrike" spc="-1" dirty="0">
                    <a:solidFill>
                      <a:srgbClr val="000000"/>
                    </a:solidFill>
                    <a:latin typeface="Trebuchet MS"/>
                    <a:ea typeface="DejaVu Sans"/>
                  </a:rPr>
                  <a:t>Host</a:t>
                </a:r>
                <a:r>
                  <a:rPr lang="zh-CN" altLang="en-US" sz="2400" b="1" strike="noStrike" spc="-1" dirty="0">
                    <a:solidFill>
                      <a:srgbClr val="000000"/>
                    </a:solidFill>
                    <a:latin typeface="Trebuchet MS"/>
                    <a:ea typeface="DejaVu Sans"/>
                  </a:rPr>
                  <a:t>）</a:t>
                </a:r>
                <a:endParaRPr lang="en-US" sz="2400" b="0" strike="noStrike" spc="-1" dirty="0">
                  <a:latin typeface="Arial"/>
                </a:endParaRPr>
              </a:p>
            </p:txBody>
          </p:sp>
          <p:sp>
            <p:nvSpPr>
              <p:cNvPr id="741" name="Line 130"/>
              <p:cNvSpPr/>
              <p:nvPr/>
            </p:nvSpPr>
            <p:spPr>
              <a:xfrm>
                <a:off x="5362200" y="2557440"/>
                <a:ext cx="747360" cy="360"/>
              </a:xfrm>
              <a:prstGeom prst="line">
                <a:avLst/>
              </a:prstGeom>
              <a:ln w="38160">
                <a:solidFill>
                  <a:srgbClr val="000000"/>
                </a:solidFill>
                <a:round/>
              </a:ln>
            </p:spPr>
            <p:style>
              <a:lnRef idx="0">
                <a:scrgbClr r="0" g="0" b="0"/>
              </a:lnRef>
              <a:fillRef idx="0">
                <a:scrgbClr r="0" g="0" b="0"/>
              </a:fillRef>
              <a:effectRef idx="0">
                <a:scrgbClr r="0" g="0" b="0"/>
              </a:effectRef>
              <a:fontRef idx="minor"/>
            </p:style>
          </p:sp>
        </p:grpSp>
        <p:sp>
          <p:nvSpPr>
            <p:cNvPr id="742" name="CustomShape 131"/>
            <p:cNvSpPr/>
            <p:nvPr/>
          </p:nvSpPr>
          <p:spPr>
            <a:xfrm>
              <a:off x="705977" y="3999240"/>
              <a:ext cx="3905263" cy="69912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spcBef>
                  <a:spcPts val="1001"/>
                </a:spcBef>
              </a:pPr>
              <a:r>
                <a:rPr lang="zh-CN" altLang="en-US" sz="2000" b="1" strike="noStrike" spc="-1" dirty="0">
                  <a:solidFill>
                    <a:srgbClr val="000000"/>
                  </a:solidFill>
                  <a:latin typeface="Trebuchet MS"/>
                  <a:ea typeface="DejaVu Sans"/>
                </a:rPr>
                <a:t>计算单元（</a:t>
              </a:r>
              <a:r>
                <a:rPr lang="en-US" altLang="zh-CN" sz="2000" b="1" spc="-1" dirty="0">
                  <a:solidFill>
                    <a:srgbClr val="000000"/>
                  </a:solidFill>
                  <a:latin typeface="Trebuchet MS"/>
                </a:rPr>
                <a:t>Compute Unites</a:t>
              </a:r>
              <a:r>
                <a:rPr lang="zh-CN" altLang="en-US" sz="2000" b="1" spc="-1" dirty="0">
                  <a:solidFill>
                    <a:srgbClr val="000000"/>
                  </a:solidFill>
                  <a:latin typeface="Trebuchet MS"/>
                </a:rPr>
                <a:t>）</a:t>
              </a:r>
              <a:endParaRPr lang="en-US" sz="2000" b="0" strike="noStrike" spc="-1" dirty="0">
                <a:latin typeface="Arial"/>
              </a:endParaRPr>
            </a:p>
          </p:txBody>
        </p:sp>
        <p:sp>
          <p:nvSpPr>
            <p:cNvPr id="743" name="Line 132"/>
            <p:cNvSpPr/>
            <p:nvPr/>
          </p:nvSpPr>
          <p:spPr>
            <a:xfrm flipV="1">
              <a:off x="3245760" y="3515040"/>
              <a:ext cx="589680" cy="451800"/>
            </a:xfrm>
            <a:prstGeom prst="line">
              <a:avLst/>
            </a:prstGeom>
            <a:ln w="9360">
              <a:solidFill>
                <a:srgbClr val="000000"/>
              </a:solidFill>
              <a:round/>
            </a:ln>
          </p:spPr>
          <p:style>
            <a:lnRef idx="0">
              <a:scrgbClr r="0" g="0" b="0"/>
            </a:lnRef>
            <a:fillRef idx="0">
              <a:scrgbClr r="0" g="0" b="0"/>
            </a:fillRef>
            <a:effectRef idx="0">
              <a:scrgbClr r="0" g="0" b="0"/>
            </a:effectRef>
            <a:fontRef idx="minor"/>
          </p:style>
        </p:sp>
        <p:sp>
          <p:nvSpPr>
            <p:cNvPr id="744" name="Line 133"/>
            <p:cNvSpPr/>
            <p:nvPr/>
          </p:nvSpPr>
          <p:spPr>
            <a:xfrm flipH="1" flipV="1">
              <a:off x="4677840" y="3547440"/>
              <a:ext cx="757800" cy="268920"/>
            </a:xfrm>
            <a:prstGeom prst="line">
              <a:avLst/>
            </a:prstGeom>
            <a:ln w="9360">
              <a:solidFill>
                <a:srgbClr val="000000"/>
              </a:solidFill>
              <a:round/>
            </a:ln>
          </p:spPr>
          <p:style>
            <a:lnRef idx="0">
              <a:scrgbClr r="0" g="0" b="0"/>
            </a:lnRef>
            <a:fillRef idx="0">
              <a:scrgbClr r="0" g="0" b="0"/>
            </a:fillRef>
            <a:effectRef idx="0">
              <a:scrgbClr r="0" g="0" b="0"/>
            </a:effectRef>
            <a:fontRef idx="minor"/>
          </p:style>
        </p:sp>
        <p:sp>
          <p:nvSpPr>
            <p:cNvPr id="745" name="Line 134"/>
            <p:cNvSpPr/>
            <p:nvPr/>
          </p:nvSpPr>
          <p:spPr>
            <a:xfrm>
              <a:off x="2761560" y="2718720"/>
              <a:ext cx="515880" cy="635040"/>
            </a:xfrm>
            <a:prstGeom prst="line">
              <a:avLst/>
            </a:prstGeom>
            <a:ln w="9360">
              <a:solidFill>
                <a:srgbClr val="000000"/>
              </a:solidFill>
              <a:round/>
            </a:ln>
          </p:spPr>
          <p:style>
            <a:lnRef idx="0">
              <a:scrgbClr r="0" g="0" b="0"/>
            </a:lnRef>
            <a:fillRef idx="0">
              <a:scrgbClr r="0" g="0" b="0"/>
            </a:fillRef>
            <a:effectRef idx="0">
              <a:scrgbClr r="0" g="0" b="0"/>
            </a:effectRef>
            <a:fontRef idx="minor"/>
          </p:style>
        </p:sp>
      </p:grpSp>
    </p:spTree>
    <p:extLst>
      <p:ext uri="{BB962C8B-B14F-4D97-AF65-F5344CB8AC3E}">
        <p14:creationId xmlns:p14="http://schemas.microsoft.com/office/powerpoint/2010/main" val="3667998997"/>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 name="CustomShape 1"/>
          <p:cNvSpPr/>
          <p:nvPr/>
        </p:nvSpPr>
        <p:spPr>
          <a:xfrm>
            <a:off x="107640" y="1440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dirty="0">
                <a:solidFill>
                  <a:srgbClr val="000000"/>
                </a:solidFill>
                <a:latin typeface="Trebuchet MS"/>
              </a:rPr>
              <a:t>OpenCL </a:t>
            </a:r>
            <a:r>
              <a:rPr lang="zh-CN" altLang="en-US" sz="4400" b="0" strike="noStrike" spc="-1" dirty="0">
                <a:solidFill>
                  <a:srgbClr val="000000"/>
                </a:solidFill>
                <a:latin typeface="Trebuchet MS"/>
              </a:rPr>
              <a:t>背后的</a:t>
            </a:r>
            <a:r>
              <a:rPr lang="zh-CN" altLang="en-US" sz="4400" b="0" strike="noStrike" spc="-1" dirty="0">
                <a:solidFill>
                  <a:srgbClr val="F79646"/>
                </a:solidFill>
                <a:latin typeface="Trebuchet MS"/>
              </a:rPr>
              <a:t>大</a:t>
            </a:r>
            <a:r>
              <a:rPr lang="zh-CN" altLang="en-US" sz="4400" b="0" strike="noStrike" spc="-1" dirty="0">
                <a:solidFill>
                  <a:srgbClr val="000000"/>
                </a:solidFill>
                <a:latin typeface="Trebuchet MS"/>
              </a:rPr>
              <a:t>智慧</a:t>
            </a:r>
            <a:endParaRPr lang="en-US" sz="4400" b="0" strike="noStrike" spc="-1" dirty="0">
              <a:latin typeface="Arial"/>
            </a:endParaRPr>
          </a:p>
        </p:txBody>
      </p:sp>
      <p:sp>
        <p:nvSpPr>
          <p:cNvPr id="891" name="CustomShape 2"/>
          <p:cNvSpPr/>
          <p:nvPr/>
        </p:nvSpPr>
        <p:spPr>
          <a:xfrm>
            <a:off x="107640" y="1124640"/>
            <a:ext cx="8928360" cy="1583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将循环替换成在一个问题域（</a:t>
            </a:r>
            <a:r>
              <a:rPr lang="en-US" altLang="zh-CN" sz="3200" b="0" strike="noStrike" spc="-1" dirty="0">
                <a:solidFill>
                  <a:srgbClr val="000000"/>
                </a:solidFill>
                <a:latin typeface="Trebuchet MS"/>
              </a:rPr>
              <a:t>problem domain</a:t>
            </a:r>
            <a:r>
              <a:rPr lang="zh-CN" altLang="en-US" sz="3200" b="0" strike="noStrike" spc="-1" dirty="0">
                <a:solidFill>
                  <a:srgbClr val="000000"/>
                </a:solidFill>
                <a:latin typeface="Trebuchet MS"/>
              </a:rPr>
              <a:t>）内每个点运行的函数</a:t>
            </a:r>
            <a:r>
              <a:rPr lang="en-US" sz="3200" b="0" strike="noStrike" spc="-1" dirty="0">
                <a:solidFill>
                  <a:srgbClr val="000000"/>
                </a:solidFill>
                <a:latin typeface="Trebuchet MS"/>
              </a:rPr>
              <a:t>(</a:t>
            </a:r>
            <a:r>
              <a:rPr lang="zh-CN" altLang="en-US" sz="3200" b="0" strike="noStrike" spc="-1" dirty="0">
                <a:solidFill>
                  <a:srgbClr val="000000"/>
                </a:solidFill>
                <a:latin typeface="Trebuchet MS"/>
              </a:rPr>
              <a:t>一个 </a:t>
            </a:r>
            <a:r>
              <a:rPr lang="zh-CN" altLang="en-US" sz="3200" b="0" strike="noStrike" spc="-1" dirty="0">
                <a:solidFill>
                  <a:srgbClr val="F79646"/>
                </a:solidFill>
                <a:latin typeface="Trebuchet MS"/>
              </a:rPr>
              <a:t>核函数</a:t>
            </a:r>
            <a:r>
              <a:rPr lang="en-US" altLang="zh-CN" sz="3200" b="0" strike="noStrike" spc="-1" dirty="0">
                <a:solidFill>
                  <a:srgbClr val="F79646"/>
                </a:solidFill>
                <a:latin typeface="Trebuchet MS"/>
              </a:rPr>
              <a:t>k</a:t>
            </a:r>
            <a:r>
              <a:rPr lang="en-US" sz="3200" b="0" strike="noStrike" spc="-1" dirty="0">
                <a:solidFill>
                  <a:srgbClr val="F79646"/>
                </a:solidFill>
                <a:latin typeface="Trebuchet MS"/>
              </a:rPr>
              <a:t>ernel</a:t>
            </a:r>
            <a:r>
              <a:rPr lang="en-US" sz="3200" b="0" strike="noStrike" spc="-1" dirty="0">
                <a:solidFill>
                  <a:srgbClr val="000000"/>
                </a:solidFill>
                <a:latin typeface="Trebuchet MS"/>
              </a:rPr>
              <a:t>)</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例如，处理一个</a:t>
            </a:r>
            <a:r>
              <a:rPr lang="en-US" sz="2800" b="0" strike="noStrike" spc="-1" dirty="0">
                <a:solidFill>
                  <a:srgbClr val="000000"/>
                </a:solidFill>
                <a:latin typeface="Trebuchet MS"/>
              </a:rPr>
              <a:t> 1024x1024 </a:t>
            </a:r>
            <a:r>
              <a:rPr lang="zh-CN" altLang="en-US" sz="2800" b="0" strike="noStrike" spc="-1" dirty="0">
                <a:solidFill>
                  <a:srgbClr val="000000"/>
                </a:solidFill>
                <a:latin typeface="Trebuchet MS"/>
              </a:rPr>
              <a:t>像素大小的图像，调用一</a:t>
            </a:r>
            <a:r>
              <a:rPr lang="zh-CN" altLang="en-US" sz="2800" spc="-1" dirty="0">
                <a:solidFill>
                  <a:srgbClr val="000000"/>
                </a:solidFill>
                <a:latin typeface="Trebuchet MS"/>
              </a:rPr>
              <a:t>个核函数处理每个像素点或者直接进行</a:t>
            </a:r>
            <a:r>
              <a:rPr lang="en-US" sz="2800" b="0" strike="noStrike" spc="-1" dirty="0">
                <a:solidFill>
                  <a:srgbClr val="000000"/>
                </a:solidFill>
                <a:latin typeface="Trebuchet MS"/>
              </a:rPr>
              <a:t> 1024x1024=1,048,576 </a:t>
            </a:r>
            <a:r>
              <a:rPr lang="zh-CN" altLang="en-US" sz="2800" b="0" strike="noStrike" spc="-1" dirty="0">
                <a:solidFill>
                  <a:srgbClr val="000000"/>
                </a:solidFill>
                <a:latin typeface="Trebuchet MS"/>
              </a:rPr>
              <a:t>次核函数运行</a:t>
            </a:r>
            <a:endParaRPr lang="en-US" sz="2800" b="0" strike="noStrike" spc="-1" dirty="0">
              <a:latin typeface="Arial"/>
            </a:endParaRPr>
          </a:p>
        </p:txBody>
      </p:sp>
      <p:sp>
        <p:nvSpPr>
          <p:cNvPr id="892" name="CustomShape 3"/>
          <p:cNvSpPr/>
          <p:nvPr/>
        </p:nvSpPr>
        <p:spPr>
          <a:xfrm>
            <a:off x="396720" y="2565000"/>
            <a:ext cx="366912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79"/>
              </a:spcBef>
            </a:pPr>
            <a:r>
              <a:rPr lang="zh-CN" altLang="en-US" sz="2400" b="0" strike="noStrike" spc="-1" dirty="0">
                <a:solidFill>
                  <a:srgbClr val="C0504D"/>
                </a:solidFill>
                <a:latin typeface="Trebuchet MS"/>
                <a:ea typeface="DejaVu Sans"/>
              </a:rPr>
              <a:t>传统循环</a:t>
            </a:r>
            <a:endParaRPr lang="en-US" sz="2400" b="0" strike="noStrike" spc="-1" dirty="0">
              <a:latin typeface="Arial"/>
            </a:endParaRPr>
          </a:p>
        </p:txBody>
      </p:sp>
      <p:sp>
        <p:nvSpPr>
          <p:cNvPr id="893" name="CustomShape 4"/>
          <p:cNvSpPr/>
          <p:nvPr/>
        </p:nvSpPr>
        <p:spPr>
          <a:xfrm>
            <a:off x="4570560" y="2565000"/>
            <a:ext cx="431892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479"/>
              </a:spcBef>
            </a:pPr>
            <a:r>
              <a:rPr lang="en-US" sz="2400" b="0" strike="noStrike" spc="-1" dirty="0">
                <a:solidFill>
                  <a:srgbClr val="C0504D"/>
                </a:solidFill>
                <a:latin typeface="Trebuchet MS"/>
                <a:ea typeface="DejaVu Sans"/>
              </a:rPr>
              <a:t>OpenCL </a:t>
            </a:r>
            <a:r>
              <a:rPr lang="zh-CN" altLang="en-US" sz="2400" b="0" strike="noStrike" spc="-1" dirty="0">
                <a:solidFill>
                  <a:srgbClr val="C0504D"/>
                </a:solidFill>
                <a:latin typeface="Trebuchet MS"/>
                <a:ea typeface="DejaVu Sans"/>
              </a:rPr>
              <a:t>数据并行</a:t>
            </a:r>
            <a:endParaRPr lang="en-US" sz="2400" b="0" strike="noStrike" spc="-1" dirty="0">
              <a:latin typeface="Arial"/>
            </a:endParaRPr>
          </a:p>
        </p:txBody>
      </p:sp>
      <p:sp>
        <p:nvSpPr>
          <p:cNvPr id="894" name="CustomShape 5"/>
          <p:cNvSpPr/>
          <p:nvPr/>
        </p:nvSpPr>
        <p:spPr>
          <a:xfrm>
            <a:off x="395640" y="3082680"/>
            <a:ext cx="3671640" cy="3486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360"/>
              </a:spcBef>
            </a:pPr>
            <a:r>
              <a:rPr lang="en-US" sz="1800" b="1" strike="noStrike" spc="-1" dirty="0">
                <a:solidFill>
                  <a:srgbClr val="77933C"/>
                </a:solidFill>
                <a:latin typeface="Courier New Bold"/>
                <a:ea typeface="DejaVu Sans"/>
              </a:rPr>
              <a:t>void</a:t>
            </a:r>
            <a:r>
              <a:rPr lang="en-US" sz="1800" b="1" strike="noStrike" spc="-1" dirty="0">
                <a:solidFill>
                  <a:srgbClr val="000000"/>
                </a:solidFill>
                <a:latin typeface="Courier New Bold"/>
                <a:ea typeface="DejaVu Sans"/>
              </a:rPr>
              <a:t> </a:t>
            </a:r>
            <a:endParaRPr lang="en-US" sz="1800" b="0" strike="noStrike" spc="-1" dirty="0">
              <a:latin typeface="Arial"/>
            </a:endParaRPr>
          </a:p>
          <a:p>
            <a:pPr>
              <a:lnSpc>
                <a:spcPct val="100000"/>
              </a:lnSpc>
              <a:spcBef>
                <a:spcPts val="360"/>
              </a:spcBef>
            </a:pPr>
            <a:r>
              <a:rPr lang="en-US" sz="1800" b="1" strike="noStrike" spc="-1" dirty="0" err="1">
                <a:solidFill>
                  <a:srgbClr val="17375E"/>
                </a:solidFill>
                <a:latin typeface="Courier New Bold"/>
                <a:ea typeface="DejaVu Sans"/>
              </a:rPr>
              <a:t>mul</a:t>
            </a:r>
            <a:r>
              <a:rPr lang="en-US" sz="1800" b="1" strike="noStrike" spc="-1" dirty="0">
                <a:solidFill>
                  <a:srgbClr val="000000"/>
                </a:solidFill>
                <a:latin typeface="Courier New Bold"/>
                <a:ea typeface="DejaVu Sans"/>
              </a:rPr>
              <a:t>(</a:t>
            </a:r>
            <a:r>
              <a:rPr lang="en-US" sz="1800" b="1" strike="noStrike" spc="-1" dirty="0">
                <a:solidFill>
                  <a:srgbClr val="77933C"/>
                </a:solidFill>
                <a:latin typeface="Courier New Bold"/>
                <a:ea typeface="DejaVu Sans"/>
              </a:rPr>
              <a:t>const</a:t>
            </a:r>
            <a:r>
              <a:rPr lang="en-US" sz="1800" b="1" strike="noStrike" spc="-1" dirty="0">
                <a:solidFill>
                  <a:srgbClr val="C0504D"/>
                </a:solidFill>
                <a:latin typeface="Courier New Bold"/>
                <a:ea typeface="DejaVu Sans"/>
              </a:rPr>
              <a:t> </a:t>
            </a:r>
            <a:r>
              <a:rPr lang="en-US" sz="1800" b="1" strike="noStrike" spc="-1" dirty="0">
                <a:solidFill>
                  <a:srgbClr val="77933C"/>
                </a:solidFill>
                <a:latin typeface="Courier New Bold"/>
                <a:ea typeface="DejaVu Sans"/>
              </a:rPr>
              <a:t>int </a:t>
            </a:r>
            <a:r>
              <a:rPr lang="en-US" sz="1800" b="1" strike="noStrike" spc="-1" dirty="0">
                <a:solidFill>
                  <a:srgbClr val="000000"/>
                </a:solidFill>
                <a:latin typeface="Courier New Bold"/>
                <a:ea typeface="DejaVu Sans"/>
              </a:rPr>
              <a:t>n,</a:t>
            </a:r>
            <a:endParaRPr lang="en-US" sz="1800" b="0" strike="noStrike" spc="-1" dirty="0">
              <a:latin typeface="Arial"/>
            </a:endParaRPr>
          </a:p>
          <a:p>
            <a:pPr>
              <a:lnSpc>
                <a:spcPct val="100000"/>
              </a:lnSpc>
              <a:spcBef>
                <a:spcPts val="360"/>
              </a:spcBef>
            </a:pPr>
            <a:r>
              <a:rPr lang="en-US" sz="1800" b="1" strike="noStrike" spc="-1" dirty="0">
                <a:solidFill>
                  <a:srgbClr val="000000"/>
                </a:solidFill>
                <a:latin typeface="Courier New Bold"/>
                <a:ea typeface="DejaVu Sans"/>
              </a:rPr>
              <a:t>    </a:t>
            </a:r>
            <a:r>
              <a:rPr lang="en-US" sz="1800" b="1" strike="noStrike" spc="-1" dirty="0">
                <a:solidFill>
                  <a:srgbClr val="77933C"/>
                </a:solidFill>
                <a:latin typeface="Courier New Bold"/>
                <a:ea typeface="DejaVu Sans"/>
              </a:rPr>
              <a:t>const float</a:t>
            </a:r>
            <a:r>
              <a:rPr lang="en-US" sz="1800" b="1" strike="noStrike" spc="-1" dirty="0">
                <a:solidFill>
                  <a:srgbClr val="C0504D"/>
                </a:solidFill>
                <a:latin typeface="Courier New Bold"/>
                <a:ea typeface="DejaVu Sans"/>
              </a:rPr>
              <a:t> </a:t>
            </a:r>
            <a:r>
              <a:rPr lang="en-US" sz="1800" b="1" strike="noStrike" spc="-1" dirty="0">
                <a:solidFill>
                  <a:srgbClr val="000000"/>
                </a:solidFill>
                <a:latin typeface="Courier New Bold"/>
                <a:ea typeface="DejaVu Sans"/>
              </a:rPr>
              <a:t>*a,</a:t>
            </a:r>
            <a:endParaRPr lang="en-US" sz="1800" b="0" strike="noStrike" spc="-1" dirty="0">
              <a:latin typeface="Arial"/>
            </a:endParaRPr>
          </a:p>
          <a:p>
            <a:pPr>
              <a:lnSpc>
                <a:spcPct val="100000"/>
              </a:lnSpc>
              <a:spcBef>
                <a:spcPts val="360"/>
              </a:spcBef>
            </a:pPr>
            <a:r>
              <a:rPr lang="en-US" sz="1800" b="1" strike="noStrike" spc="-1" dirty="0">
                <a:solidFill>
                  <a:srgbClr val="000000"/>
                </a:solidFill>
                <a:latin typeface="Courier New Bold"/>
                <a:ea typeface="DejaVu Sans"/>
              </a:rPr>
              <a:t>    </a:t>
            </a:r>
            <a:r>
              <a:rPr lang="en-US" sz="1800" b="1" strike="noStrike" spc="-1" dirty="0">
                <a:solidFill>
                  <a:srgbClr val="77933C"/>
                </a:solidFill>
                <a:latin typeface="Courier New Bold"/>
                <a:ea typeface="DejaVu Sans"/>
              </a:rPr>
              <a:t>const float </a:t>
            </a:r>
            <a:r>
              <a:rPr lang="en-US" sz="1800" b="1" strike="noStrike" spc="-1" dirty="0">
                <a:solidFill>
                  <a:srgbClr val="000000"/>
                </a:solidFill>
                <a:latin typeface="Courier New Bold"/>
                <a:ea typeface="DejaVu Sans"/>
              </a:rPr>
              <a:t>*b,</a:t>
            </a:r>
            <a:endParaRPr lang="en-US" sz="1800" b="0" strike="noStrike" spc="-1" dirty="0">
              <a:latin typeface="Arial"/>
            </a:endParaRPr>
          </a:p>
          <a:p>
            <a:pPr>
              <a:lnSpc>
                <a:spcPct val="100000"/>
              </a:lnSpc>
              <a:spcBef>
                <a:spcPts val="360"/>
              </a:spcBef>
            </a:pPr>
            <a:r>
              <a:rPr lang="en-US" sz="1800" b="1" strike="noStrike" spc="-1" dirty="0">
                <a:solidFill>
                  <a:srgbClr val="000000"/>
                </a:solidFill>
                <a:latin typeface="Courier New Bold"/>
                <a:ea typeface="DejaVu Sans"/>
              </a:rPr>
              <a:t>          </a:t>
            </a:r>
            <a:r>
              <a:rPr lang="en-US" sz="1800" b="1" strike="noStrike" spc="-1" dirty="0">
                <a:solidFill>
                  <a:srgbClr val="77933C"/>
                </a:solidFill>
                <a:latin typeface="Courier New Bold"/>
                <a:ea typeface="DejaVu Sans"/>
              </a:rPr>
              <a:t>float </a:t>
            </a:r>
            <a:r>
              <a:rPr lang="en-US" sz="1800" b="1" strike="noStrike" spc="-1" dirty="0">
                <a:solidFill>
                  <a:srgbClr val="000000"/>
                </a:solidFill>
                <a:latin typeface="Courier New Bold"/>
                <a:ea typeface="DejaVu Sans"/>
              </a:rPr>
              <a:t>*c)</a:t>
            </a:r>
            <a:endParaRPr lang="en-US" sz="1800" b="0" strike="noStrike" spc="-1" dirty="0">
              <a:latin typeface="Arial"/>
            </a:endParaRPr>
          </a:p>
          <a:p>
            <a:pPr>
              <a:lnSpc>
                <a:spcPct val="100000"/>
              </a:lnSpc>
              <a:spcBef>
                <a:spcPts val="360"/>
              </a:spcBef>
            </a:pPr>
            <a:r>
              <a:rPr lang="en-US" sz="1800" b="1" strike="noStrike" spc="-1" dirty="0">
                <a:solidFill>
                  <a:srgbClr val="000000"/>
                </a:solidFill>
                <a:latin typeface="Courier New Bold"/>
                <a:ea typeface="DejaVu Sans"/>
              </a:rPr>
              <a:t>{</a:t>
            </a:r>
            <a:endParaRPr lang="en-US" sz="1800" b="0" strike="noStrike" spc="-1" dirty="0">
              <a:latin typeface="Arial"/>
            </a:endParaRPr>
          </a:p>
          <a:p>
            <a:pPr>
              <a:lnSpc>
                <a:spcPct val="100000"/>
              </a:lnSpc>
              <a:spcBef>
                <a:spcPts val="360"/>
              </a:spcBef>
            </a:pPr>
            <a:r>
              <a:rPr lang="en-US" sz="1800" b="1" strike="noStrike" spc="-1" dirty="0">
                <a:solidFill>
                  <a:srgbClr val="000000"/>
                </a:solidFill>
                <a:latin typeface="Courier New Bold"/>
                <a:ea typeface="DejaVu Sans"/>
              </a:rPr>
              <a:t>  </a:t>
            </a:r>
            <a:r>
              <a:rPr lang="en-US" sz="1800" b="1" strike="noStrike" spc="-1" dirty="0">
                <a:solidFill>
                  <a:srgbClr val="77933C"/>
                </a:solidFill>
                <a:latin typeface="Courier New Bold"/>
                <a:ea typeface="DejaVu Sans"/>
              </a:rPr>
              <a:t>int </a:t>
            </a:r>
            <a:r>
              <a:rPr lang="en-US" sz="1800" b="1" strike="noStrike" spc="-1" dirty="0" err="1">
                <a:solidFill>
                  <a:srgbClr val="000000"/>
                </a:solidFill>
                <a:latin typeface="Courier New Bold"/>
                <a:ea typeface="DejaVu Sans"/>
              </a:rPr>
              <a:t>i</a:t>
            </a:r>
            <a:r>
              <a:rPr lang="en-US" sz="1800" b="1" strike="noStrike" spc="-1" dirty="0">
                <a:solidFill>
                  <a:srgbClr val="000000"/>
                </a:solidFill>
                <a:latin typeface="Courier New Bold"/>
                <a:ea typeface="DejaVu Sans"/>
              </a:rPr>
              <a:t>;</a:t>
            </a:r>
            <a:endParaRPr lang="en-US" sz="1800" b="0" strike="noStrike" spc="-1" dirty="0">
              <a:latin typeface="Arial"/>
            </a:endParaRPr>
          </a:p>
          <a:p>
            <a:pPr>
              <a:lnSpc>
                <a:spcPct val="100000"/>
              </a:lnSpc>
              <a:spcBef>
                <a:spcPts val="360"/>
              </a:spcBef>
            </a:pPr>
            <a:r>
              <a:rPr lang="en-US" sz="1800" b="1" strike="noStrike" spc="-1" dirty="0">
                <a:solidFill>
                  <a:srgbClr val="000000"/>
                </a:solidFill>
                <a:latin typeface="Courier New Bold"/>
                <a:ea typeface="DejaVu Sans"/>
              </a:rPr>
              <a:t>  </a:t>
            </a:r>
            <a:r>
              <a:rPr lang="en-US" sz="1800" b="1" strike="noStrike" spc="-1" dirty="0">
                <a:solidFill>
                  <a:srgbClr val="77933C"/>
                </a:solidFill>
                <a:latin typeface="Courier New Bold"/>
                <a:ea typeface="DejaVu Sans"/>
              </a:rPr>
              <a:t>for </a:t>
            </a:r>
            <a:r>
              <a:rPr lang="en-US" sz="1800" b="1" strike="noStrike" spc="-1" dirty="0">
                <a:solidFill>
                  <a:srgbClr val="000000"/>
                </a:solidFill>
                <a:latin typeface="Courier New Bold"/>
                <a:ea typeface="DejaVu Sans"/>
              </a:rPr>
              <a:t>(</a:t>
            </a:r>
            <a:r>
              <a:rPr lang="en-US" sz="1800" b="1" strike="noStrike" spc="-1" dirty="0" err="1">
                <a:solidFill>
                  <a:srgbClr val="000000"/>
                </a:solidFill>
                <a:latin typeface="Courier New Bold"/>
                <a:ea typeface="DejaVu Sans"/>
              </a:rPr>
              <a:t>i</a:t>
            </a:r>
            <a:r>
              <a:rPr lang="en-US" sz="1800" b="1" strike="noStrike" spc="-1" dirty="0">
                <a:solidFill>
                  <a:srgbClr val="000000"/>
                </a:solidFill>
                <a:latin typeface="Courier New Bold"/>
                <a:ea typeface="DejaVu Sans"/>
              </a:rPr>
              <a:t> = 0; </a:t>
            </a:r>
            <a:r>
              <a:rPr lang="en-US" sz="1800" b="1" strike="noStrike" spc="-1" dirty="0" err="1">
                <a:solidFill>
                  <a:srgbClr val="000000"/>
                </a:solidFill>
                <a:latin typeface="Courier New Bold"/>
                <a:ea typeface="DejaVu Sans"/>
              </a:rPr>
              <a:t>i</a:t>
            </a:r>
            <a:r>
              <a:rPr lang="en-US" sz="1800" b="1" strike="noStrike" spc="-1" dirty="0">
                <a:solidFill>
                  <a:srgbClr val="000000"/>
                </a:solidFill>
                <a:latin typeface="Courier New Bold"/>
                <a:ea typeface="DejaVu Sans"/>
              </a:rPr>
              <a:t> &lt; n; </a:t>
            </a:r>
            <a:r>
              <a:rPr lang="en-US" sz="1800" b="1" strike="noStrike" spc="-1" dirty="0" err="1">
                <a:solidFill>
                  <a:srgbClr val="000000"/>
                </a:solidFill>
                <a:latin typeface="Courier New Bold"/>
                <a:ea typeface="DejaVu Sans"/>
              </a:rPr>
              <a:t>i</a:t>
            </a:r>
            <a:r>
              <a:rPr lang="en-US" sz="1800" b="1" strike="noStrike" spc="-1" dirty="0">
                <a:solidFill>
                  <a:srgbClr val="000000"/>
                </a:solidFill>
                <a:latin typeface="Courier New Bold"/>
                <a:ea typeface="DejaVu Sans"/>
              </a:rPr>
              <a:t>++)</a:t>
            </a:r>
            <a:endParaRPr lang="en-US" sz="1800" b="0" strike="noStrike" spc="-1" dirty="0">
              <a:latin typeface="Arial"/>
            </a:endParaRPr>
          </a:p>
          <a:p>
            <a:pPr>
              <a:lnSpc>
                <a:spcPct val="100000"/>
              </a:lnSpc>
              <a:spcBef>
                <a:spcPts val="360"/>
              </a:spcBef>
            </a:pPr>
            <a:r>
              <a:rPr lang="en-US" sz="1800" b="1" strike="noStrike" spc="-1" dirty="0">
                <a:solidFill>
                  <a:srgbClr val="000000"/>
                </a:solidFill>
                <a:latin typeface="Courier New Bold"/>
                <a:ea typeface="DejaVu Sans"/>
              </a:rPr>
              <a:t>    c[</a:t>
            </a:r>
            <a:r>
              <a:rPr lang="en-US" sz="1800" b="1" strike="noStrike" spc="-1" dirty="0" err="1">
                <a:solidFill>
                  <a:srgbClr val="000000"/>
                </a:solidFill>
                <a:latin typeface="Courier New Bold"/>
                <a:ea typeface="DejaVu Sans"/>
              </a:rPr>
              <a:t>i</a:t>
            </a:r>
            <a:r>
              <a:rPr lang="en-US" sz="1800" b="1" strike="noStrike" spc="-1" dirty="0">
                <a:solidFill>
                  <a:srgbClr val="000000"/>
                </a:solidFill>
                <a:latin typeface="Courier New Bold"/>
                <a:ea typeface="DejaVu Sans"/>
              </a:rPr>
              <a:t>] = a[</a:t>
            </a:r>
            <a:r>
              <a:rPr lang="en-US" sz="1800" b="1" strike="noStrike" spc="-1" dirty="0" err="1">
                <a:solidFill>
                  <a:srgbClr val="000000"/>
                </a:solidFill>
                <a:latin typeface="Courier New Bold"/>
                <a:ea typeface="DejaVu Sans"/>
              </a:rPr>
              <a:t>i</a:t>
            </a:r>
            <a:r>
              <a:rPr lang="en-US" sz="1800" b="1" strike="noStrike" spc="-1" dirty="0">
                <a:solidFill>
                  <a:srgbClr val="000000"/>
                </a:solidFill>
                <a:latin typeface="Courier New Bold"/>
                <a:ea typeface="DejaVu Sans"/>
              </a:rPr>
              <a:t>] * b[</a:t>
            </a:r>
            <a:r>
              <a:rPr lang="en-US" sz="1800" b="1" strike="noStrike" spc="-1" dirty="0" err="1">
                <a:solidFill>
                  <a:srgbClr val="000000"/>
                </a:solidFill>
                <a:latin typeface="Courier New Bold"/>
                <a:ea typeface="DejaVu Sans"/>
              </a:rPr>
              <a:t>i</a:t>
            </a:r>
            <a:r>
              <a:rPr lang="en-US" sz="1800" b="1" strike="noStrike" spc="-1" dirty="0">
                <a:solidFill>
                  <a:srgbClr val="000000"/>
                </a:solidFill>
                <a:latin typeface="Courier New Bold"/>
                <a:ea typeface="DejaVu Sans"/>
              </a:rPr>
              <a:t>];</a:t>
            </a:r>
            <a:endParaRPr lang="en-US" sz="1800" b="0" strike="noStrike" spc="-1" dirty="0">
              <a:latin typeface="Arial"/>
            </a:endParaRPr>
          </a:p>
          <a:p>
            <a:pPr>
              <a:lnSpc>
                <a:spcPct val="100000"/>
              </a:lnSpc>
              <a:spcBef>
                <a:spcPts val="360"/>
              </a:spcBef>
            </a:pPr>
            <a:r>
              <a:rPr lang="en-US" sz="1800" b="1" strike="noStrike" spc="-1" dirty="0">
                <a:solidFill>
                  <a:srgbClr val="000000"/>
                </a:solidFill>
                <a:latin typeface="Courier New Bold"/>
                <a:ea typeface="DejaVu Sans"/>
              </a:rPr>
              <a:t>}</a:t>
            </a:r>
            <a:endParaRPr lang="en-US" sz="1800" b="0" strike="noStrike" spc="-1" dirty="0">
              <a:latin typeface="Arial"/>
            </a:endParaRPr>
          </a:p>
        </p:txBody>
      </p:sp>
      <p:sp>
        <p:nvSpPr>
          <p:cNvPr id="895" name="CustomShape 6"/>
          <p:cNvSpPr/>
          <p:nvPr/>
        </p:nvSpPr>
        <p:spPr>
          <a:xfrm>
            <a:off x="4572000" y="3082680"/>
            <a:ext cx="4571280" cy="3657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360"/>
              </a:spcBef>
            </a:pPr>
            <a:r>
              <a:rPr lang="en-US" sz="1800" b="1" strike="noStrike" spc="-1" dirty="0">
                <a:solidFill>
                  <a:srgbClr val="8064A2"/>
                </a:solidFill>
                <a:latin typeface="Courier New Bold"/>
                <a:ea typeface="DejaVu Sans"/>
              </a:rPr>
              <a:t>__kernel </a:t>
            </a:r>
            <a:r>
              <a:rPr lang="en-US" sz="1800" b="1" strike="noStrike" spc="-1" dirty="0">
                <a:solidFill>
                  <a:srgbClr val="77933C"/>
                </a:solidFill>
                <a:latin typeface="Courier New Bold"/>
                <a:ea typeface="DejaVu Sans"/>
              </a:rPr>
              <a:t>void</a:t>
            </a:r>
            <a:endParaRPr lang="en-US" sz="1800" b="0" strike="noStrike" spc="-1" dirty="0">
              <a:latin typeface="Arial"/>
            </a:endParaRPr>
          </a:p>
          <a:p>
            <a:pPr>
              <a:lnSpc>
                <a:spcPct val="100000"/>
              </a:lnSpc>
              <a:spcBef>
                <a:spcPts val="360"/>
              </a:spcBef>
            </a:pPr>
            <a:r>
              <a:rPr lang="en-US" sz="1800" b="1" strike="noStrike" spc="-1" dirty="0" err="1">
                <a:solidFill>
                  <a:srgbClr val="17375E"/>
                </a:solidFill>
                <a:latin typeface="Courier New Bold"/>
                <a:ea typeface="DejaVu Sans"/>
              </a:rPr>
              <a:t>mul</a:t>
            </a:r>
            <a:r>
              <a:rPr lang="en-US" sz="1800" b="1" strike="noStrike" spc="-1" dirty="0">
                <a:solidFill>
                  <a:srgbClr val="000000"/>
                </a:solidFill>
                <a:latin typeface="Courier New Bold"/>
                <a:ea typeface="DejaVu Sans"/>
              </a:rPr>
              <a:t>(</a:t>
            </a:r>
            <a:r>
              <a:rPr lang="en-US" sz="1800" b="1" strike="noStrike" spc="-1" dirty="0">
                <a:solidFill>
                  <a:srgbClr val="8064A2"/>
                </a:solidFill>
                <a:latin typeface="Courier New Bold"/>
                <a:ea typeface="DejaVu Sans"/>
              </a:rPr>
              <a:t>__global </a:t>
            </a:r>
            <a:r>
              <a:rPr lang="en-US" sz="1800" b="1" strike="noStrike" spc="-1" dirty="0">
                <a:solidFill>
                  <a:srgbClr val="77933C"/>
                </a:solidFill>
                <a:latin typeface="Courier New Bold"/>
                <a:ea typeface="DejaVu Sans"/>
              </a:rPr>
              <a:t>const float</a:t>
            </a:r>
            <a:r>
              <a:rPr lang="en-US" sz="1800" b="1" strike="noStrike" spc="-1" dirty="0">
                <a:solidFill>
                  <a:srgbClr val="C0504D"/>
                </a:solidFill>
                <a:latin typeface="Courier New Bold"/>
                <a:ea typeface="DejaVu Sans"/>
              </a:rPr>
              <a:t> </a:t>
            </a:r>
            <a:r>
              <a:rPr lang="en-US" sz="1800" b="1" strike="noStrike" spc="-1" dirty="0">
                <a:solidFill>
                  <a:srgbClr val="000000"/>
                </a:solidFill>
                <a:latin typeface="Courier New Bold"/>
                <a:ea typeface="DejaVu Sans"/>
              </a:rPr>
              <a:t>*a,</a:t>
            </a:r>
            <a:endParaRPr lang="en-US" sz="1800" b="0" strike="noStrike" spc="-1" dirty="0">
              <a:latin typeface="Arial"/>
            </a:endParaRPr>
          </a:p>
          <a:p>
            <a:pPr>
              <a:lnSpc>
                <a:spcPct val="100000"/>
              </a:lnSpc>
              <a:spcBef>
                <a:spcPts val="360"/>
              </a:spcBef>
            </a:pPr>
            <a:r>
              <a:rPr lang="en-US" sz="1800" b="1" strike="noStrike" spc="-1" dirty="0">
                <a:solidFill>
                  <a:srgbClr val="8064A2"/>
                </a:solidFill>
                <a:latin typeface="Courier New Bold"/>
                <a:ea typeface="DejaVu Sans"/>
              </a:rPr>
              <a:t>    __global </a:t>
            </a:r>
            <a:r>
              <a:rPr lang="en-US" sz="1800" b="1" strike="noStrike" spc="-1" dirty="0">
                <a:solidFill>
                  <a:srgbClr val="77933C"/>
                </a:solidFill>
                <a:latin typeface="Courier New Bold"/>
                <a:ea typeface="DejaVu Sans"/>
              </a:rPr>
              <a:t>const float </a:t>
            </a:r>
            <a:r>
              <a:rPr lang="en-US" sz="1800" b="1" strike="noStrike" spc="-1" dirty="0">
                <a:solidFill>
                  <a:srgbClr val="000000"/>
                </a:solidFill>
                <a:latin typeface="Courier New Bold"/>
                <a:ea typeface="DejaVu Sans"/>
              </a:rPr>
              <a:t>*b,</a:t>
            </a:r>
            <a:endParaRPr lang="en-US" sz="1800" b="0" strike="noStrike" spc="-1" dirty="0">
              <a:latin typeface="Arial"/>
            </a:endParaRPr>
          </a:p>
          <a:p>
            <a:pPr>
              <a:lnSpc>
                <a:spcPct val="100000"/>
              </a:lnSpc>
              <a:spcBef>
                <a:spcPts val="360"/>
              </a:spcBef>
            </a:pPr>
            <a:r>
              <a:rPr lang="en-US" sz="1800" b="1" strike="noStrike" spc="-1" dirty="0">
                <a:solidFill>
                  <a:srgbClr val="000000"/>
                </a:solidFill>
                <a:latin typeface="Courier New Bold"/>
                <a:ea typeface="DejaVu Sans"/>
              </a:rPr>
              <a:t>    </a:t>
            </a:r>
            <a:r>
              <a:rPr lang="en-US" sz="1800" b="1" strike="noStrike" spc="-1" dirty="0">
                <a:solidFill>
                  <a:srgbClr val="8064A2"/>
                </a:solidFill>
                <a:latin typeface="Courier New Bold"/>
                <a:ea typeface="DejaVu Sans"/>
              </a:rPr>
              <a:t>__global       </a:t>
            </a:r>
            <a:r>
              <a:rPr lang="en-US" sz="1800" b="1" strike="noStrike" spc="-1" dirty="0">
                <a:solidFill>
                  <a:srgbClr val="77933C"/>
                </a:solidFill>
                <a:latin typeface="Courier New Bold"/>
                <a:ea typeface="DejaVu Sans"/>
              </a:rPr>
              <a:t>float </a:t>
            </a:r>
            <a:r>
              <a:rPr lang="en-US" sz="1800" b="1" strike="noStrike" spc="-1" dirty="0">
                <a:solidFill>
                  <a:srgbClr val="000000"/>
                </a:solidFill>
                <a:latin typeface="Courier New Bold"/>
                <a:ea typeface="DejaVu Sans"/>
              </a:rPr>
              <a:t>*c)</a:t>
            </a:r>
            <a:endParaRPr lang="en-US" sz="1800" b="0" strike="noStrike" spc="-1" dirty="0">
              <a:latin typeface="Arial"/>
            </a:endParaRPr>
          </a:p>
          <a:p>
            <a:pPr>
              <a:lnSpc>
                <a:spcPct val="100000"/>
              </a:lnSpc>
              <a:spcBef>
                <a:spcPts val="360"/>
              </a:spcBef>
            </a:pPr>
            <a:r>
              <a:rPr lang="en-US" sz="1800" b="1" strike="noStrike" spc="-1" dirty="0">
                <a:solidFill>
                  <a:srgbClr val="000000"/>
                </a:solidFill>
                <a:latin typeface="Courier New Bold"/>
                <a:ea typeface="DejaVu Sans"/>
              </a:rPr>
              <a:t>{</a:t>
            </a:r>
            <a:endParaRPr lang="en-US" sz="1800" b="0" strike="noStrike" spc="-1" dirty="0">
              <a:latin typeface="Arial"/>
            </a:endParaRPr>
          </a:p>
          <a:p>
            <a:pPr>
              <a:lnSpc>
                <a:spcPct val="100000"/>
              </a:lnSpc>
              <a:spcBef>
                <a:spcPts val="360"/>
              </a:spcBef>
            </a:pPr>
            <a:r>
              <a:rPr lang="en-US" sz="1800" b="1" strike="noStrike" spc="-1" dirty="0">
                <a:solidFill>
                  <a:srgbClr val="000000"/>
                </a:solidFill>
                <a:latin typeface="Courier New Bold"/>
                <a:ea typeface="DejaVu Sans"/>
              </a:rPr>
              <a:t>  </a:t>
            </a:r>
            <a:r>
              <a:rPr lang="en-US" sz="1800" b="1" strike="noStrike" spc="-1" dirty="0">
                <a:solidFill>
                  <a:srgbClr val="77933C"/>
                </a:solidFill>
                <a:latin typeface="Courier New Bold"/>
                <a:ea typeface="DejaVu Sans"/>
              </a:rPr>
              <a:t>int </a:t>
            </a:r>
            <a:r>
              <a:rPr lang="en-US" sz="1800" b="1" strike="noStrike" spc="-1" dirty="0">
                <a:solidFill>
                  <a:srgbClr val="000000"/>
                </a:solidFill>
                <a:latin typeface="Courier New Bold"/>
                <a:ea typeface="DejaVu Sans"/>
              </a:rPr>
              <a:t>id = </a:t>
            </a:r>
            <a:r>
              <a:rPr lang="en-US" sz="1800" b="1" strike="noStrike" spc="-1" dirty="0" err="1">
                <a:solidFill>
                  <a:srgbClr val="558ED5"/>
                </a:solidFill>
                <a:latin typeface="Courier New Bold"/>
                <a:ea typeface="DejaVu Sans"/>
              </a:rPr>
              <a:t>get_global_id</a:t>
            </a:r>
            <a:r>
              <a:rPr lang="en-US" sz="1800" b="1" strike="noStrike" spc="-1" dirty="0">
                <a:solidFill>
                  <a:srgbClr val="000000"/>
                </a:solidFill>
                <a:latin typeface="Courier New Bold"/>
                <a:ea typeface="DejaVu Sans"/>
              </a:rPr>
              <a:t>(0);</a:t>
            </a:r>
            <a:endParaRPr lang="en-US" sz="1800" b="0" strike="noStrike" spc="-1" dirty="0">
              <a:latin typeface="Arial"/>
            </a:endParaRPr>
          </a:p>
          <a:p>
            <a:pPr>
              <a:lnSpc>
                <a:spcPct val="100000"/>
              </a:lnSpc>
              <a:spcBef>
                <a:spcPts val="360"/>
              </a:spcBef>
            </a:pPr>
            <a:r>
              <a:rPr lang="en-US" sz="1800" b="1" strike="noStrike" spc="-1" dirty="0">
                <a:solidFill>
                  <a:srgbClr val="000000"/>
                </a:solidFill>
                <a:latin typeface="Courier New Bold"/>
                <a:ea typeface="DejaVu Sans"/>
              </a:rPr>
              <a:t>  c[id] = a[id] * b[id];</a:t>
            </a:r>
            <a:endParaRPr lang="en-US" sz="1800" b="0" strike="noStrike" spc="-1" dirty="0">
              <a:latin typeface="Arial"/>
            </a:endParaRPr>
          </a:p>
          <a:p>
            <a:pPr>
              <a:lnSpc>
                <a:spcPct val="100000"/>
              </a:lnSpc>
              <a:spcBef>
                <a:spcPts val="360"/>
              </a:spcBef>
            </a:pPr>
            <a:r>
              <a:rPr lang="en-US" sz="1800" b="1" strike="noStrike" spc="-1" dirty="0">
                <a:solidFill>
                  <a:srgbClr val="000000"/>
                </a:solidFill>
                <a:latin typeface="Courier New Bold"/>
                <a:ea typeface="DejaVu Sans"/>
              </a:rPr>
              <a:t>}</a:t>
            </a:r>
            <a:endParaRPr lang="en-US" sz="1800" b="0" strike="noStrike" spc="-1" dirty="0">
              <a:latin typeface="Arial"/>
            </a:endParaRPr>
          </a:p>
          <a:p>
            <a:pPr>
              <a:lnSpc>
                <a:spcPct val="100000"/>
              </a:lnSpc>
              <a:spcBef>
                <a:spcPts val="360"/>
              </a:spcBef>
            </a:pPr>
            <a:r>
              <a:rPr lang="en-US" sz="1800" b="1" strike="noStrike" spc="-1" dirty="0">
                <a:solidFill>
                  <a:srgbClr val="000000"/>
                </a:solidFill>
                <a:latin typeface="Courier New Bold"/>
                <a:ea typeface="DejaVu Sans"/>
              </a:rPr>
              <a:t>// </a:t>
            </a:r>
            <a:r>
              <a:rPr lang="zh-CN" altLang="en-US" sz="1800" b="1" strike="noStrike" spc="-1" dirty="0">
                <a:solidFill>
                  <a:srgbClr val="000000"/>
                </a:solidFill>
                <a:latin typeface="Courier New Bold"/>
                <a:ea typeface="DejaVu Sans"/>
              </a:rPr>
              <a:t>称为工作项目的</a:t>
            </a:r>
            <a:endParaRPr lang="en-US" altLang="zh-CN" sz="1800" b="1" strike="noStrike" spc="-1" dirty="0">
              <a:solidFill>
                <a:srgbClr val="000000"/>
              </a:solidFill>
              <a:latin typeface="Courier New Bold"/>
              <a:ea typeface="DejaVu Sans"/>
            </a:endParaRPr>
          </a:p>
          <a:p>
            <a:pPr>
              <a:lnSpc>
                <a:spcPct val="100000"/>
              </a:lnSpc>
              <a:spcBef>
                <a:spcPts val="360"/>
              </a:spcBef>
            </a:pPr>
            <a:r>
              <a:rPr lang="en-US" altLang="zh-CN" b="1" spc="-1" dirty="0">
                <a:solidFill>
                  <a:srgbClr val="000000"/>
                </a:solidFill>
                <a:latin typeface="Courier New Bold"/>
                <a:ea typeface="DejaVu Sans"/>
              </a:rPr>
              <a:t>// </a:t>
            </a:r>
            <a:r>
              <a:rPr lang="zh-CN" altLang="en-US" sz="1800" b="1" strike="noStrike" spc="-1" dirty="0">
                <a:solidFill>
                  <a:srgbClr val="000000"/>
                </a:solidFill>
                <a:latin typeface="Courier New Bold"/>
                <a:ea typeface="DejaVu Sans"/>
              </a:rPr>
              <a:t>很多核函数的实例</a:t>
            </a:r>
            <a:endParaRPr lang="en-US" sz="1800" b="0" strike="noStrike" spc="-1" dirty="0">
              <a:latin typeface="Arial"/>
            </a:endParaRPr>
          </a:p>
          <a:p>
            <a:pPr>
              <a:lnSpc>
                <a:spcPct val="100000"/>
              </a:lnSpc>
              <a:spcBef>
                <a:spcPts val="360"/>
              </a:spcBef>
            </a:pPr>
            <a:r>
              <a:rPr lang="en-US" sz="1800" b="1" strike="noStrike" spc="-1" dirty="0">
                <a:solidFill>
                  <a:srgbClr val="000000"/>
                </a:solidFill>
                <a:latin typeface="Courier New Bold"/>
                <a:ea typeface="DejaVu Sans"/>
              </a:rPr>
              <a:t>// </a:t>
            </a:r>
            <a:r>
              <a:rPr lang="zh-CN" altLang="en-US" sz="1800" b="1" strike="noStrike" spc="-1">
                <a:solidFill>
                  <a:srgbClr val="000000"/>
                </a:solidFill>
                <a:latin typeface="Courier New Bold"/>
                <a:ea typeface="DejaVu Sans"/>
              </a:rPr>
              <a:t>都是并行执行的</a:t>
            </a:r>
            <a:endParaRPr lang="en-US" sz="18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6" name="CustomShape 1"/>
          <p:cNvSpPr/>
          <p:nvPr/>
        </p:nvSpPr>
        <p:spPr>
          <a:xfrm>
            <a:off x="-90000" y="12600"/>
            <a:ext cx="9323640" cy="965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lnSpcReduction="20000"/>
          </a:bodyPr>
          <a:lstStyle/>
          <a:p>
            <a:pPr algn="ctr">
              <a:lnSpc>
                <a:spcPct val="100000"/>
              </a:lnSpc>
            </a:pPr>
            <a:r>
              <a:rPr lang="zh-CN" altLang="en-US" sz="3600" b="0" strike="noStrike" spc="-1" dirty="0">
                <a:solidFill>
                  <a:srgbClr val="000000"/>
                </a:solidFill>
                <a:latin typeface="Trebuchet MS"/>
              </a:rPr>
              <a:t>工作项（</a:t>
            </a:r>
            <a:r>
              <a:rPr lang="en-US" altLang="zh-CN" sz="3600" spc="-1" dirty="0">
                <a:solidFill>
                  <a:srgbClr val="000000"/>
                </a:solidFill>
                <a:latin typeface="Trebuchet MS"/>
              </a:rPr>
              <a:t> work-items </a:t>
            </a:r>
            <a:r>
              <a:rPr lang="zh-CN" altLang="en-US" sz="3600" b="0" strike="noStrike" spc="-1" dirty="0">
                <a:solidFill>
                  <a:srgbClr val="000000"/>
                </a:solidFill>
                <a:latin typeface="Trebuchet MS"/>
              </a:rPr>
              <a:t>）的</a:t>
            </a:r>
            <a:r>
              <a:rPr lang="en-US" altLang="zh-CN" sz="3600" b="0" strike="noStrike" spc="-1" dirty="0">
                <a:solidFill>
                  <a:srgbClr val="000000"/>
                </a:solidFill>
                <a:latin typeface="Trebuchet MS"/>
              </a:rPr>
              <a:t>N</a:t>
            </a:r>
            <a:r>
              <a:rPr lang="zh-CN" altLang="en-US" sz="3600" b="0" strike="noStrike" spc="-1" dirty="0">
                <a:solidFill>
                  <a:srgbClr val="000000"/>
                </a:solidFill>
                <a:latin typeface="Trebuchet MS"/>
              </a:rPr>
              <a:t>维域</a:t>
            </a:r>
            <a:r>
              <a:rPr lang="zh-CN" altLang="en-US" sz="3600" spc="-1" dirty="0">
                <a:solidFill>
                  <a:srgbClr val="000000"/>
                </a:solidFill>
                <a:latin typeface="Trebuchet MS"/>
              </a:rPr>
              <a:t>（</a:t>
            </a:r>
            <a:r>
              <a:rPr lang="en-US" altLang="zh-CN" sz="3600" spc="-1" dirty="0">
                <a:solidFill>
                  <a:srgbClr val="000000"/>
                </a:solidFill>
                <a:latin typeface="Trebuchet MS"/>
              </a:rPr>
              <a:t> N-dimensional domain </a:t>
            </a:r>
            <a:r>
              <a:rPr lang="zh-CN" altLang="en-US" sz="3600" spc="-1" dirty="0">
                <a:solidFill>
                  <a:srgbClr val="000000"/>
                </a:solidFill>
                <a:latin typeface="Trebuchet MS"/>
              </a:rPr>
              <a:t>）</a:t>
            </a:r>
            <a:endParaRPr lang="en-US" sz="3600" b="0" strike="noStrike" spc="-1" dirty="0">
              <a:latin typeface="Arial"/>
            </a:endParaRPr>
          </a:p>
        </p:txBody>
      </p:sp>
      <p:sp>
        <p:nvSpPr>
          <p:cNvPr id="897" name="CustomShape 2"/>
          <p:cNvSpPr/>
          <p:nvPr/>
        </p:nvSpPr>
        <p:spPr>
          <a:xfrm>
            <a:off x="107640" y="908640"/>
            <a:ext cx="8856360" cy="1583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20000"/>
          </a:bodyPr>
          <a:lstStyle/>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全局</a:t>
            </a:r>
            <a:r>
              <a:rPr lang="zh-CN" altLang="en-US" sz="3200" spc="-1" dirty="0">
                <a:solidFill>
                  <a:srgbClr val="000000"/>
                </a:solidFill>
                <a:latin typeface="Trebuchet MS"/>
              </a:rPr>
              <a:t>维度（</a:t>
            </a:r>
            <a:r>
              <a:rPr lang="en-US" altLang="zh-CN" sz="3200" spc="-1" dirty="0">
                <a:solidFill>
                  <a:srgbClr val="C0504D"/>
                </a:solidFill>
                <a:latin typeface="Trebuchet MS"/>
              </a:rPr>
              <a:t> Global </a:t>
            </a:r>
            <a:r>
              <a:rPr lang="en-US" altLang="zh-CN" sz="3200" spc="-1" dirty="0">
                <a:solidFill>
                  <a:srgbClr val="000000"/>
                </a:solidFill>
                <a:latin typeface="Trebuchet MS"/>
              </a:rPr>
              <a:t>Dimensions </a:t>
            </a:r>
            <a:r>
              <a:rPr lang="zh-CN" altLang="en-US" sz="3200" spc="-1" dirty="0">
                <a:solidFill>
                  <a:srgbClr val="000000"/>
                </a:solidFill>
                <a:latin typeface="Trebuchet MS"/>
              </a:rPr>
              <a:t>）</a:t>
            </a:r>
            <a:r>
              <a:rPr lang="en-US" sz="3200" b="0" strike="noStrike" spc="-1" dirty="0">
                <a:solidFill>
                  <a:srgbClr val="000000"/>
                </a:solidFill>
                <a:latin typeface="Trebuchet MS"/>
              </a:rPr>
              <a:t>:</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1024x1024 (</a:t>
            </a:r>
            <a:r>
              <a:rPr lang="zh-CN" altLang="en-US" sz="2800" b="0" strike="noStrike" spc="-1" dirty="0">
                <a:solidFill>
                  <a:srgbClr val="000000"/>
                </a:solidFill>
                <a:latin typeface="Trebuchet MS"/>
              </a:rPr>
              <a:t>整个问题空间</a:t>
            </a:r>
            <a:r>
              <a:rPr lang="en-US" sz="2800" b="0" strike="noStrike" spc="-1" dirty="0">
                <a:solidFill>
                  <a:srgbClr val="000000"/>
                </a:solidFill>
                <a:latin typeface="Trebuchet MS"/>
              </a:rPr>
              <a:t> problem space)</a:t>
            </a:r>
            <a:endParaRPr lang="en-US" sz="2800" b="0" strike="noStrike" spc="-1" dirty="0">
              <a:latin typeface="Arial"/>
            </a:endParaRPr>
          </a:p>
          <a:p>
            <a:pPr marL="343080" indent="-342360">
              <a:lnSpc>
                <a:spcPct val="100000"/>
              </a:lnSpc>
              <a:spcBef>
                <a:spcPts val="641"/>
              </a:spcBef>
              <a:buClr>
                <a:srgbClr val="C0504D"/>
              </a:buClr>
              <a:buFont typeface="Arial"/>
              <a:buChar char="•"/>
            </a:pPr>
            <a:r>
              <a:rPr lang="zh-CN" altLang="en-US" sz="3200" spc="-1" dirty="0">
                <a:solidFill>
                  <a:srgbClr val="C0504D"/>
                </a:solidFill>
                <a:latin typeface="Trebuchet MS"/>
              </a:rPr>
              <a:t>局部</a:t>
            </a:r>
            <a:r>
              <a:rPr lang="zh-CN" altLang="en-US" sz="3200" b="0" strike="noStrike" spc="-1" dirty="0">
                <a:solidFill>
                  <a:srgbClr val="000000"/>
                </a:solidFill>
                <a:latin typeface="Trebuchet MS"/>
              </a:rPr>
              <a:t>维度（</a:t>
            </a:r>
            <a:r>
              <a:rPr lang="en-US" altLang="zh-CN" sz="3200" spc="-1" dirty="0">
                <a:solidFill>
                  <a:srgbClr val="C0504D"/>
                </a:solidFill>
                <a:latin typeface="Trebuchet MS"/>
              </a:rPr>
              <a:t> Local </a:t>
            </a:r>
            <a:r>
              <a:rPr lang="en-US" altLang="zh-CN" sz="3200" spc="-1" dirty="0">
                <a:solidFill>
                  <a:srgbClr val="000000"/>
                </a:solidFill>
                <a:latin typeface="Trebuchet MS"/>
              </a:rPr>
              <a:t>Dimensions </a:t>
            </a:r>
            <a:r>
              <a:rPr lang="zh-CN" altLang="en-US" sz="3200" b="0" strike="noStrike" spc="-1" dirty="0">
                <a:solidFill>
                  <a:srgbClr val="000000"/>
                </a:solidFill>
                <a:latin typeface="Trebuchet MS"/>
              </a:rPr>
              <a:t>）</a:t>
            </a:r>
            <a:r>
              <a:rPr lang="en-US" sz="3200" b="0" strike="noStrike" spc="-1" dirty="0">
                <a:solidFill>
                  <a:srgbClr val="000000"/>
                </a:solidFill>
                <a:latin typeface="Trebuchet MS"/>
              </a:rPr>
              <a:t>:</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64x64 (</a:t>
            </a:r>
            <a:r>
              <a:rPr lang="zh-CN" altLang="en-US" sz="2800" b="0" strike="noStrike" spc="-1" dirty="0">
                <a:solidFill>
                  <a:srgbClr val="000000"/>
                </a:solidFill>
                <a:latin typeface="Trebuchet MS"/>
              </a:rPr>
              <a:t>工作组</a:t>
            </a:r>
            <a:r>
              <a:rPr lang="en-US" sz="2800" b="1" strike="noStrike" spc="-1" dirty="0">
                <a:solidFill>
                  <a:srgbClr val="C0504D"/>
                </a:solidFill>
                <a:latin typeface="Trebuchet MS"/>
              </a:rPr>
              <a:t>work-group</a:t>
            </a:r>
            <a:r>
              <a:rPr lang="en-US" sz="2800" b="0" strike="noStrike" spc="-1" dirty="0">
                <a:solidFill>
                  <a:srgbClr val="000000"/>
                </a:solidFill>
                <a:latin typeface="Trebuchet MS"/>
              </a:rPr>
              <a:t>, </a:t>
            </a:r>
            <a:r>
              <a:rPr lang="zh-CN" altLang="en-US" sz="2800" b="0" strike="noStrike" spc="-1" dirty="0">
                <a:solidFill>
                  <a:srgbClr val="000000"/>
                </a:solidFill>
                <a:latin typeface="Trebuchet MS"/>
              </a:rPr>
              <a:t>一起执行</a:t>
            </a:r>
            <a:r>
              <a:rPr lang="en-US" sz="2800" b="0" strike="noStrike" spc="-1" dirty="0">
                <a:solidFill>
                  <a:srgbClr val="000000"/>
                </a:solidFill>
                <a:latin typeface="Trebuchet MS"/>
              </a:rPr>
              <a:t>)</a:t>
            </a:r>
            <a:endParaRPr lang="en-US" sz="2800" b="0" strike="noStrike" spc="-1" dirty="0">
              <a:latin typeface="Arial"/>
            </a:endParaRPr>
          </a:p>
        </p:txBody>
      </p:sp>
      <p:sp>
        <p:nvSpPr>
          <p:cNvPr id="898" name="CustomShape 3"/>
          <p:cNvSpPr/>
          <p:nvPr/>
        </p:nvSpPr>
        <p:spPr>
          <a:xfrm>
            <a:off x="107640" y="5589360"/>
            <a:ext cx="8856360" cy="615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343080" indent="-342360">
              <a:lnSpc>
                <a:spcPct val="100000"/>
              </a:lnSpc>
              <a:spcBef>
                <a:spcPts val="641"/>
              </a:spcBef>
              <a:buClr>
                <a:srgbClr val="000000"/>
              </a:buClr>
              <a:buFont typeface="Arial"/>
              <a:buChar char="•"/>
            </a:pPr>
            <a:r>
              <a:rPr lang="zh-CN" altLang="en-US" sz="2700" spc="-1" dirty="0">
                <a:solidFill>
                  <a:srgbClr val="000000"/>
                </a:solidFill>
                <a:latin typeface="Trebuchet MS"/>
                <a:ea typeface="DejaVu Sans"/>
              </a:rPr>
              <a:t>选择对你所用算法（</a:t>
            </a:r>
            <a:r>
              <a:rPr lang="en-US" altLang="zh-CN" sz="2700" spc="-1" dirty="0">
                <a:solidFill>
                  <a:srgbClr val="000000"/>
                </a:solidFill>
                <a:latin typeface="Trebuchet MS"/>
              </a:rPr>
              <a:t> algorithm </a:t>
            </a:r>
            <a:r>
              <a:rPr lang="zh-CN" altLang="en-US" sz="2700" spc="-1" dirty="0">
                <a:solidFill>
                  <a:srgbClr val="000000"/>
                </a:solidFill>
                <a:latin typeface="Trebuchet MS"/>
                <a:ea typeface="DejaVu Sans"/>
              </a:rPr>
              <a:t>）来说“</a:t>
            </a:r>
            <a:r>
              <a:rPr lang="zh-CN" altLang="en-US" sz="2700" spc="-1" dirty="0">
                <a:solidFill>
                  <a:srgbClr val="000000"/>
                </a:solidFill>
                <a:latin typeface="Trebuchet MS"/>
              </a:rPr>
              <a:t>最优</a:t>
            </a:r>
            <a:r>
              <a:rPr lang="zh-CN" altLang="en-US" sz="2700" spc="-1" dirty="0">
                <a:solidFill>
                  <a:srgbClr val="000000"/>
                </a:solidFill>
                <a:latin typeface="Trebuchet MS"/>
                <a:ea typeface="DejaVu Sans"/>
              </a:rPr>
              <a:t>”的维度</a:t>
            </a:r>
            <a:r>
              <a:rPr lang="zh-CN" altLang="en-US" sz="2700" b="0" strike="noStrike" spc="-1" dirty="0">
                <a:solidFill>
                  <a:srgbClr val="000000"/>
                </a:solidFill>
                <a:latin typeface="Trebuchet MS"/>
                <a:ea typeface="DejaVu Sans"/>
              </a:rPr>
              <a:t>（</a:t>
            </a:r>
            <a:r>
              <a:rPr lang="en-US" altLang="zh-CN" sz="2700" spc="-1" dirty="0">
                <a:solidFill>
                  <a:srgbClr val="000000"/>
                </a:solidFill>
                <a:latin typeface="Trebuchet MS"/>
              </a:rPr>
              <a:t>dimensions</a:t>
            </a:r>
            <a:r>
              <a:rPr lang="zh-CN" altLang="en-US" sz="2700" b="0" strike="noStrike" spc="-1" dirty="0">
                <a:solidFill>
                  <a:srgbClr val="000000"/>
                </a:solidFill>
                <a:latin typeface="Trebuchet MS"/>
                <a:ea typeface="DejaVu Sans"/>
              </a:rPr>
              <a:t>）</a:t>
            </a:r>
            <a:endParaRPr lang="en-US" sz="2700" b="0" strike="noStrike" spc="-1" dirty="0">
              <a:latin typeface="Arial"/>
            </a:endParaRPr>
          </a:p>
        </p:txBody>
      </p:sp>
      <p:pic>
        <p:nvPicPr>
          <p:cNvPr id="899" name="Picture 1"/>
          <p:cNvPicPr/>
          <p:nvPr/>
        </p:nvPicPr>
        <p:blipFill>
          <a:blip r:embed="rId2"/>
          <a:stretch/>
        </p:blipFill>
        <p:spPr>
          <a:xfrm>
            <a:off x="1630440" y="3045240"/>
            <a:ext cx="2045520" cy="2045520"/>
          </a:xfrm>
          <a:prstGeom prst="rect">
            <a:avLst/>
          </a:prstGeom>
          <a:ln w="25560">
            <a:noFill/>
          </a:ln>
        </p:spPr>
      </p:pic>
      <p:sp>
        <p:nvSpPr>
          <p:cNvPr id="900" name="CustomShape 4"/>
          <p:cNvSpPr/>
          <p:nvPr/>
        </p:nvSpPr>
        <p:spPr>
          <a:xfrm>
            <a:off x="1892160" y="3049920"/>
            <a:ext cx="25488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01" name="Line 5"/>
          <p:cNvSpPr/>
          <p:nvPr/>
        </p:nvSpPr>
        <p:spPr>
          <a:xfrm>
            <a:off x="1639800" y="2945160"/>
            <a:ext cx="2004840" cy="360"/>
          </a:xfrm>
          <a:prstGeom prst="line">
            <a:avLst/>
          </a:prstGeom>
          <a:ln w="63360">
            <a:solidFill>
              <a:schemeClr val="tx1"/>
            </a:solidFill>
            <a:miter/>
            <a:headEnd type="triangle" w="med" len="med"/>
            <a:tailEnd type="triangle" w="med" len="med"/>
          </a:ln>
        </p:spPr>
        <p:style>
          <a:lnRef idx="0">
            <a:scrgbClr r="0" g="0" b="0"/>
          </a:lnRef>
          <a:fillRef idx="0">
            <a:scrgbClr r="0" g="0" b="0"/>
          </a:fillRef>
          <a:effectRef idx="0">
            <a:scrgbClr r="0" g="0" b="0"/>
          </a:effectRef>
          <a:fontRef idx="minor"/>
        </p:style>
      </p:sp>
      <p:sp>
        <p:nvSpPr>
          <p:cNvPr id="902" name="CustomShape 6"/>
          <p:cNvSpPr/>
          <p:nvPr/>
        </p:nvSpPr>
        <p:spPr>
          <a:xfrm>
            <a:off x="2330640" y="2565000"/>
            <a:ext cx="614880" cy="273600"/>
          </a:xfrm>
          <a:prstGeom prst="rect">
            <a:avLst/>
          </a:prstGeom>
          <a:noFill/>
          <a:ln w="12600">
            <a:noFill/>
          </a:ln>
        </p:spPr>
        <p:style>
          <a:lnRef idx="0">
            <a:scrgbClr r="0" g="0" b="0"/>
          </a:lnRef>
          <a:fillRef idx="0">
            <a:scrgbClr r="0" g="0" b="0"/>
          </a:fillRef>
          <a:effectRef idx="0">
            <a:scrgbClr r="0" g="0" b="0"/>
          </a:effectRef>
          <a:fontRef idx="minor"/>
        </p:style>
        <p:txBody>
          <a:bodyPr wrap="none" lIns="0" tIns="0" rIns="0" bIns="0"/>
          <a:lstStyle/>
          <a:p>
            <a:pPr marL="36360">
              <a:lnSpc>
                <a:spcPct val="100000"/>
              </a:lnSpc>
            </a:pPr>
            <a:r>
              <a:rPr lang="en-US" sz="1800" b="0" strike="noStrike" spc="-1">
                <a:solidFill>
                  <a:srgbClr val="000000"/>
                </a:solidFill>
                <a:latin typeface="Trebuchet MS"/>
                <a:ea typeface="DejaVu Sans"/>
              </a:rPr>
              <a:t>1024</a:t>
            </a:r>
            <a:endParaRPr lang="en-US" sz="1800" b="0" strike="noStrike" spc="-1">
              <a:latin typeface="Arial"/>
            </a:endParaRPr>
          </a:p>
        </p:txBody>
      </p:sp>
      <p:sp>
        <p:nvSpPr>
          <p:cNvPr id="903" name="Line 7"/>
          <p:cNvSpPr/>
          <p:nvPr/>
        </p:nvSpPr>
        <p:spPr>
          <a:xfrm flipV="1">
            <a:off x="1498320" y="3043440"/>
            <a:ext cx="360" cy="2003400"/>
          </a:xfrm>
          <a:prstGeom prst="line">
            <a:avLst/>
          </a:prstGeom>
          <a:ln w="63360">
            <a:solidFill>
              <a:schemeClr val="tx1"/>
            </a:solidFill>
            <a:miter/>
            <a:headEnd type="triangle" w="med" len="med"/>
            <a:tailEnd type="triangle" w="med" len="med"/>
          </a:ln>
        </p:spPr>
        <p:style>
          <a:lnRef idx="0">
            <a:scrgbClr r="0" g="0" b="0"/>
          </a:lnRef>
          <a:fillRef idx="0">
            <a:scrgbClr r="0" g="0" b="0"/>
          </a:fillRef>
          <a:effectRef idx="0">
            <a:scrgbClr r="0" g="0" b="0"/>
          </a:effectRef>
          <a:fontRef idx="minor"/>
        </p:style>
      </p:sp>
      <p:sp>
        <p:nvSpPr>
          <p:cNvPr id="904" name="CustomShape 8"/>
          <p:cNvSpPr/>
          <p:nvPr/>
        </p:nvSpPr>
        <p:spPr>
          <a:xfrm rot="16200000">
            <a:off x="945000" y="3983040"/>
            <a:ext cx="615240" cy="273960"/>
          </a:xfrm>
          <a:prstGeom prst="rect">
            <a:avLst/>
          </a:prstGeom>
          <a:noFill/>
          <a:ln w="12600">
            <a:noFill/>
          </a:ln>
        </p:spPr>
        <p:style>
          <a:lnRef idx="0">
            <a:scrgbClr r="0" g="0" b="0"/>
          </a:lnRef>
          <a:fillRef idx="0">
            <a:scrgbClr r="0" g="0" b="0"/>
          </a:fillRef>
          <a:effectRef idx="0">
            <a:scrgbClr r="0" g="0" b="0"/>
          </a:effectRef>
          <a:fontRef idx="minor"/>
        </p:style>
        <p:txBody>
          <a:bodyPr wrap="none" lIns="0" tIns="0" rIns="0" bIns="0"/>
          <a:lstStyle/>
          <a:p>
            <a:pPr marL="36360">
              <a:lnSpc>
                <a:spcPct val="100000"/>
              </a:lnSpc>
            </a:pPr>
            <a:r>
              <a:rPr lang="en-US" sz="1800" b="0" strike="noStrike" spc="-1">
                <a:solidFill>
                  <a:srgbClr val="000000"/>
                </a:solidFill>
                <a:latin typeface="Trebuchet MS"/>
                <a:ea typeface="DejaVu Sans"/>
              </a:rPr>
              <a:t>1024</a:t>
            </a:r>
            <a:endParaRPr lang="en-US" sz="1800" b="0" strike="noStrike" spc="-1">
              <a:latin typeface="Arial"/>
            </a:endParaRPr>
          </a:p>
        </p:txBody>
      </p:sp>
      <p:sp>
        <p:nvSpPr>
          <p:cNvPr id="905" name="CustomShape 9"/>
          <p:cNvSpPr/>
          <p:nvPr/>
        </p:nvSpPr>
        <p:spPr>
          <a:xfrm>
            <a:off x="1635120" y="3049920"/>
            <a:ext cx="25632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906" name="Group 10"/>
          <p:cNvGrpSpPr/>
          <p:nvPr/>
        </p:nvGrpSpPr>
        <p:grpSpPr>
          <a:xfrm>
            <a:off x="2147760" y="3049920"/>
            <a:ext cx="1534680" cy="254880"/>
            <a:chOff x="2147760" y="3049920"/>
            <a:chExt cx="1534680" cy="254880"/>
          </a:xfrm>
        </p:grpSpPr>
        <p:sp>
          <p:nvSpPr>
            <p:cNvPr id="907" name="CustomShape 11"/>
            <p:cNvSpPr/>
            <p:nvPr/>
          </p:nvSpPr>
          <p:spPr>
            <a:xfrm>
              <a:off x="2147760" y="3049920"/>
              <a:ext cx="25524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08" name="CustomShape 12"/>
            <p:cNvSpPr/>
            <p:nvPr/>
          </p:nvSpPr>
          <p:spPr>
            <a:xfrm>
              <a:off x="2403720" y="3049920"/>
              <a:ext cx="25524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09" name="CustomShape 13"/>
            <p:cNvSpPr/>
            <p:nvPr/>
          </p:nvSpPr>
          <p:spPr>
            <a:xfrm>
              <a:off x="2659680" y="3049920"/>
              <a:ext cx="25524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10" name="CustomShape 14"/>
            <p:cNvSpPr/>
            <p:nvPr/>
          </p:nvSpPr>
          <p:spPr>
            <a:xfrm>
              <a:off x="2915280" y="3049920"/>
              <a:ext cx="25524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11" name="CustomShape 15"/>
            <p:cNvSpPr/>
            <p:nvPr/>
          </p:nvSpPr>
          <p:spPr>
            <a:xfrm>
              <a:off x="3171240" y="3049920"/>
              <a:ext cx="25524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12" name="CustomShape 16"/>
            <p:cNvSpPr/>
            <p:nvPr/>
          </p:nvSpPr>
          <p:spPr>
            <a:xfrm>
              <a:off x="3427200" y="3049920"/>
              <a:ext cx="25524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nvGrpSpPr>
          <p:cNvPr id="913" name="Group 17"/>
          <p:cNvGrpSpPr/>
          <p:nvPr/>
        </p:nvGrpSpPr>
        <p:grpSpPr>
          <a:xfrm>
            <a:off x="1635120" y="3305520"/>
            <a:ext cx="2047320" cy="1790280"/>
            <a:chOff x="1635120" y="3305520"/>
            <a:chExt cx="2047320" cy="1790280"/>
          </a:xfrm>
        </p:grpSpPr>
        <p:grpSp>
          <p:nvGrpSpPr>
            <p:cNvPr id="914" name="Group 18"/>
            <p:cNvGrpSpPr/>
            <p:nvPr/>
          </p:nvGrpSpPr>
          <p:grpSpPr>
            <a:xfrm>
              <a:off x="1635120" y="3305520"/>
              <a:ext cx="2047320" cy="1022760"/>
              <a:chOff x="1635120" y="3305520"/>
              <a:chExt cx="2047320" cy="1022760"/>
            </a:xfrm>
          </p:grpSpPr>
          <p:grpSp>
            <p:nvGrpSpPr>
              <p:cNvPr id="915" name="Group 19"/>
              <p:cNvGrpSpPr/>
              <p:nvPr/>
            </p:nvGrpSpPr>
            <p:grpSpPr>
              <a:xfrm>
                <a:off x="1635120" y="3305520"/>
                <a:ext cx="2047320" cy="511200"/>
                <a:chOff x="1635120" y="3305520"/>
                <a:chExt cx="2047320" cy="511200"/>
              </a:xfrm>
            </p:grpSpPr>
            <p:grpSp>
              <p:nvGrpSpPr>
                <p:cNvPr id="916" name="Group 20"/>
                <p:cNvGrpSpPr/>
                <p:nvPr/>
              </p:nvGrpSpPr>
              <p:grpSpPr>
                <a:xfrm>
                  <a:off x="1635120" y="3305520"/>
                  <a:ext cx="2047320" cy="255240"/>
                  <a:chOff x="1635120" y="3305520"/>
                  <a:chExt cx="2047320" cy="255240"/>
                </a:xfrm>
              </p:grpSpPr>
              <p:sp>
                <p:nvSpPr>
                  <p:cNvPr id="917" name="CustomShape 21"/>
                  <p:cNvSpPr/>
                  <p:nvPr/>
                </p:nvSpPr>
                <p:spPr>
                  <a:xfrm>
                    <a:off x="163512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18" name="CustomShape 22"/>
                  <p:cNvSpPr/>
                  <p:nvPr/>
                </p:nvSpPr>
                <p:spPr>
                  <a:xfrm>
                    <a:off x="189108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919" name="Group 23"/>
                  <p:cNvGrpSpPr/>
                  <p:nvPr/>
                </p:nvGrpSpPr>
                <p:grpSpPr>
                  <a:xfrm>
                    <a:off x="2147040" y="3305520"/>
                    <a:ext cx="1535400" cy="255240"/>
                    <a:chOff x="2147040" y="3305520"/>
                    <a:chExt cx="1535400" cy="255240"/>
                  </a:xfrm>
                </p:grpSpPr>
                <p:sp>
                  <p:nvSpPr>
                    <p:cNvPr id="920" name="CustomShape 24"/>
                    <p:cNvSpPr/>
                    <p:nvPr/>
                  </p:nvSpPr>
                  <p:spPr>
                    <a:xfrm>
                      <a:off x="214704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21" name="CustomShape 25"/>
                    <p:cNvSpPr/>
                    <p:nvPr/>
                  </p:nvSpPr>
                  <p:spPr>
                    <a:xfrm>
                      <a:off x="240300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22" name="CustomShape 26"/>
                    <p:cNvSpPr/>
                    <p:nvPr/>
                  </p:nvSpPr>
                  <p:spPr>
                    <a:xfrm>
                      <a:off x="265896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23" name="CustomShape 27"/>
                    <p:cNvSpPr/>
                    <p:nvPr/>
                  </p:nvSpPr>
                  <p:spPr>
                    <a:xfrm>
                      <a:off x="291492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24" name="CustomShape 28"/>
                    <p:cNvSpPr/>
                    <p:nvPr/>
                  </p:nvSpPr>
                  <p:spPr>
                    <a:xfrm>
                      <a:off x="317088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25" name="CustomShape 29"/>
                    <p:cNvSpPr/>
                    <p:nvPr/>
                  </p:nvSpPr>
                  <p:spPr>
                    <a:xfrm>
                      <a:off x="342720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grpSp>
              <p:nvGrpSpPr>
                <p:cNvPr id="926" name="Group 30"/>
                <p:cNvGrpSpPr/>
                <p:nvPr/>
              </p:nvGrpSpPr>
              <p:grpSpPr>
                <a:xfrm>
                  <a:off x="1635120" y="3561480"/>
                  <a:ext cx="2047320" cy="255240"/>
                  <a:chOff x="1635120" y="3561480"/>
                  <a:chExt cx="2047320" cy="255240"/>
                </a:xfrm>
              </p:grpSpPr>
              <p:sp>
                <p:nvSpPr>
                  <p:cNvPr id="927" name="CustomShape 31"/>
                  <p:cNvSpPr/>
                  <p:nvPr/>
                </p:nvSpPr>
                <p:spPr>
                  <a:xfrm>
                    <a:off x="163512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28" name="CustomShape 32"/>
                  <p:cNvSpPr/>
                  <p:nvPr/>
                </p:nvSpPr>
                <p:spPr>
                  <a:xfrm>
                    <a:off x="189108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929" name="Group 33"/>
                  <p:cNvGrpSpPr/>
                  <p:nvPr/>
                </p:nvGrpSpPr>
                <p:grpSpPr>
                  <a:xfrm>
                    <a:off x="2147040" y="3561480"/>
                    <a:ext cx="1535400" cy="255240"/>
                    <a:chOff x="2147040" y="3561480"/>
                    <a:chExt cx="1535400" cy="255240"/>
                  </a:xfrm>
                </p:grpSpPr>
                <p:sp>
                  <p:nvSpPr>
                    <p:cNvPr id="930" name="CustomShape 34"/>
                    <p:cNvSpPr/>
                    <p:nvPr/>
                  </p:nvSpPr>
                  <p:spPr>
                    <a:xfrm>
                      <a:off x="214704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31" name="CustomShape 35"/>
                    <p:cNvSpPr/>
                    <p:nvPr/>
                  </p:nvSpPr>
                  <p:spPr>
                    <a:xfrm>
                      <a:off x="240300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32" name="CustomShape 36"/>
                    <p:cNvSpPr/>
                    <p:nvPr/>
                  </p:nvSpPr>
                  <p:spPr>
                    <a:xfrm>
                      <a:off x="265896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33" name="CustomShape 37"/>
                    <p:cNvSpPr/>
                    <p:nvPr/>
                  </p:nvSpPr>
                  <p:spPr>
                    <a:xfrm>
                      <a:off x="291492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34" name="CustomShape 38"/>
                    <p:cNvSpPr/>
                    <p:nvPr/>
                  </p:nvSpPr>
                  <p:spPr>
                    <a:xfrm>
                      <a:off x="317088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35" name="CustomShape 39"/>
                    <p:cNvSpPr/>
                    <p:nvPr/>
                  </p:nvSpPr>
                  <p:spPr>
                    <a:xfrm>
                      <a:off x="342720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grpSp>
          <p:grpSp>
            <p:nvGrpSpPr>
              <p:cNvPr id="936" name="Group 40"/>
              <p:cNvGrpSpPr/>
              <p:nvPr/>
            </p:nvGrpSpPr>
            <p:grpSpPr>
              <a:xfrm>
                <a:off x="1635120" y="3817080"/>
                <a:ext cx="2047320" cy="511200"/>
                <a:chOff x="1635120" y="3817080"/>
                <a:chExt cx="2047320" cy="511200"/>
              </a:xfrm>
            </p:grpSpPr>
            <p:grpSp>
              <p:nvGrpSpPr>
                <p:cNvPr id="937" name="Group 41"/>
                <p:cNvGrpSpPr/>
                <p:nvPr/>
              </p:nvGrpSpPr>
              <p:grpSpPr>
                <a:xfrm>
                  <a:off x="1635120" y="3817080"/>
                  <a:ext cx="2047320" cy="255240"/>
                  <a:chOff x="1635120" y="3817080"/>
                  <a:chExt cx="2047320" cy="255240"/>
                </a:xfrm>
              </p:grpSpPr>
              <p:sp>
                <p:nvSpPr>
                  <p:cNvPr id="938" name="CustomShape 42"/>
                  <p:cNvSpPr/>
                  <p:nvPr/>
                </p:nvSpPr>
                <p:spPr>
                  <a:xfrm>
                    <a:off x="163512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39" name="CustomShape 43"/>
                  <p:cNvSpPr/>
                  <p:nvPr/>
                </p:nvSpPr>
                <p:spPr>
                  <a:xfrm>
                    <a:off x="189108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940" name="Group 44"/>
                  <p:cNvGrpSpPr/>
                  <p:nvPr/>
                </p:nvGrpSpPr>
                <p:grpSpPr>
                  <a:xfrm>
                    <a:off x="2147040" y="3817080"/>
                    <a:ext cx="1535400" cy="255240"/>
                    <a:chOff x="2147040" y="3817080"/>
                    <a:chExt cx="1535400" cy="255240"/>
                  </a:xfrm>
                </p:grpSpPr>
                <p:sp>
                  <p:nvSpPr>
                    <p:cNvPr id="941" name="CustomShape 45"/>
                    <p:cNvSpPr/>
                    <p:nvPr/>
                  </p:nvSpPr>
                  <p:spPr>
                    <a:xfrm>
                      <a:off x="214704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42" name="CustomShape 46"/>
                    <p:cNvSpPr/>
                    <p:nvPr/>
                  </p:nvSpPr>
                  <p:spPr>
                    <a:xfrm>
                      <a:off x="240300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43" name="CustomShape 47"/>
                    <p:cNvSpPr/>
                    <p:nvPr/>
                  </p:nvSpPr>
                  <p:spPr>
                    <a:xfrm>
                      <a:off x="265896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44" name="CustomShape 48"/>
                    <p:cNvSpPr/>
                    <p:nvPr/>
                  </p:nvSpPr>
                  <p:spPr>
                    <a:xfrm>
                      <a:off x="291492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45" name="CustomShape 49"/>
                    <p:cNvSpPr/>
                    <p:nvPr/>
                  </p:nvSpPr>
                  <p:spPr>
                    <a:xfrm>
                      <a:off x="317088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46" name="CustomShape 50"/>
                    <p:cNvSpPr/>
                    <p:nvPr/>
                  </p:nvSpPr>
                  <p:spPr>
                    <a:xfrm>
                      <a:off x="342720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grpSp>
              <p:nvGrpSpPr>
                <p:cNvPr id="947" name="Group 51"/>
                <p:cNvGrpSpPr/>
                <p:nvPr/>
              </p:nvGrpSpPr>
              <p:grpSpPr>
                <a:xfrm>
                  <a:off x="1635120" y="4073040"/>
                  <a:ext cx="2047320" cy="255240"/>
                  <a:chOff x="1635120" y="4073040"/>
                  <a:chExt cx="2047320" cy="255240"/>
                </a:xfrm>
              </p:grpSpPr>
              <p:sp>
                <p:nvSpPr>
                  <p:cNvPr id="948" name="CustomShape 52"/>
                  <p:cNvSpPr/>
                  <p:nvPr/>
                </p:nvSpPr>
                <p:spPr>
                  <a:xfrm>
                    <a:off x="163512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49" name="CustomShape 53"/>
                  <p:cNvSpPr/>
                  <p:nvPr/>
                </p:nvSpPr>
                <p:spPr>
                  <a:xfrm>
                    <a:off x="189108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950" name="Group 54"/>
                  <p:cNvGrpSpPr/>
                  <p:nvPr/>
                </p:nvGrpSpPr>
                <p:grpSpPr>
                  <a:xfrm>
                    <a:off x="2147040" y="4073040"/>
                    <a:ext cx="1535400" cy="255240"/>
                    <a:chOff x="2147040" y="4073040"/>
                    <a:chExt cx="1535400" cy="255240"/>
                  </a:xfrm>
                </p:grpSpPr>
                <p:sp>
                  <p:nvSpPr>
                    <p:cNvPr id="951" name="CustomShape 55"/>
                    <p:cNvSpPr/>
                    <p:nvPr/>
                  </p:nvSpPr>
                  <p:spPr>
                    <a:xfrm>
                      <a:off x="214704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52" name="CustomShape 56"/>
                    <p:cNvSpPr/>
                    <p:nvPr/>
                  </p:nvSpPr>
                  <p:spPr>
                    <a:xfrm>
                      <a:off x="240300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53" name="CustomShape 57"/>
                    <p:cNvSpPr/>
                    <p:nvPr/>
                  </p:nvSpPr>
                  <p:spPr>
                    <a:xfrm>
                      <a:off x="265896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54" name="CustomShape 58"/>
                    <p:cNvSpPr/>
                    <p:nvPr/>
                  </p:nvSpPr>
                  <p:spPr>
                    <a:xfrm>
                      <a:off x="291492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55" name="CustomShape 59"/>
                    <p:cNvSpPr/>
                    <p:nvPr/>
                  </p:nvSpPr>
                  <p:spPr>
                    <a:xfrm>
                      <a:off x="317088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56" name="CustomShape 60"/>
                    <p:cNvSpPr/>
                    <p:nvPr/>
                  </p:nvSpPr>
                  <p:spPr>
                    <a:xfrm>
                      <a:off x="342720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grpSp>
        </p:grpSp>
        <p:grpSp>
          <p:nvGrpSpPr>
            <p:cNvPr id="957" name="Group 61"/>
            <p:cNvGrpSpPr/>
            <p:nvPr/>
          </p:nvGrpSpPr>
          <p:grpSpPr>
            <a:xfrm>
              <a:off x="1635120" y="4329000"/>
              <a:ext cx="2047320" cy="510840"/>
              <a:chOff x="1635120" y="4329000"/>
              <a:chExt cx="2047320" cy="510840"/>
            </a:xfrm>
          </p:grpSpPr>
          <p:grpSp>
            <p:nvGrpSpPr>
              <p:cNvPr id="958" name="Group 62"/>
              <p:cNvGrpSpPr/>
              <p:nvPr/>
            </p:nvGrpSpPr>
            <p:grpSpPr>
              <a:xfrm>
                <a:off x="1635120" y="4329000"/>
                <a:ext cx="2047320" cy="255240"/>
                <a:chOff x="1635120" y="4329000"/>
                <a:chExt cx="2047320" cy="255240"/>
              </a:xfrm>
            </p:grpSpPr>
            <p:sp>
              <p:nvSpPr>
                <p:cNvPr id="959" name="CustomShape 63"/>
                <p:cNvSpPr/>
                <p:nvPr/>
              </p:nvSpPr>
              <p:spPr>
                <a:xfrm>
                  <a:off x="163512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60" name="CustomShape 64"/>
                <p:cNvSpPr/>
                <p:nvPr/>
              </p:nvSpPr>
              <p:spPr>
                <a:xfrm>
                  <a:off x="189108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961" name="Group 65"/>
                <p:cNvGrpSpPr/>
                <p:nvPr/>
              </p:nvGrpSpPr>
              <p:grpSpPr>
                <a:xfrm>
                  <a:off x="2147040" y="4329000"/>
                  <a:ext cx="1535400" cy="255240"/>
                  <a:chOff x="2147040" y="4329000"/>
                  <a:chExt cx="1535400" cy="255240"/>
                </a:xfrm>
              </p:grpSpPr>
              <p:sp>
                <p:nvSpPr>
                  <p:cNvPr id="962" name="CustomShape 66"/>
                  <p:cNvSpPr/>
                  <p:nvPr/>
                </p:nvSpPr>
                <p:spPr>
                  <a:xfrm>
                    <a:off x="214704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63" name="CustomShape 67"/>
                  <p:cNvSpPr/>
                  <p:nvPr/>
                </p:nvSpPr>
                <p:spPr>
                  <a:xfrm>
                    <a:off x="240300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64" name="CustomShape 68"/>
                  <p:cNvSpPr/>
                  <p:nvPr/>
                </p:nvSpPr>
                <p:spPr>
                  <a:xfrm>
                    <a:off x="265896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65" name="CustomShape 69"/>
                  <p:cNvSpPr/>
                  <p:nvPr/>
                </p:nvSpPr>
                <p:spPr>
                  <a:xfrm>
                    <a:off x="291492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66" name="CustomShape 70"/>
                  <p:cNvSpPr/>
                  <p:nvPr/>
                </p:nvSpPr>
                <p:spPr>
                  <a:xfrm>
                    <a:off x="317088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67" name="CustomShape 71"/>
                  <p:cNvSpPr/>
                  <p:nvPr/>
                </p:nvSpPr>
                <p:spPr>
                  <a:xfrm>
                    <a:off x="342720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grpSp>
            <p:nvGrpSpPr>
              <p:cNvPr id="968" name="Group 72"/>
              <p:cNvGrpSpPr/>
              <p:nvPr/>
            </p:nvGrpSpPr>
            <p:grpSpPr>
              <a:xfrm>
                <a:off x="1635120" y="4584600"/>
                <a:ext cx="2047320" cy="255240"/>
                <a:chOff x="1635120" y="4584600"/>
                <a:chExt cx="2047320" cy="255240"/>
              </a:xfrm>
            </p:grpSpPr>
            <p:sp>
              <p:nvSpPr>
                <p:cNvPr id="969" name="CustomShape 73"/>
                <p:cNvSpPr/>
                <p:nvPr/>
              </p:nvSpPr>
              <p:spPr>
                <a:xfrm>
                  <a:off x="163512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70" name="CustomShape 74"/>
                <p:cNvSpPr/>
                <p:nvPr/>
              </p:nvSpPr>
              <p:spPr>
                <a:xfrm>
                  <a:off x="189108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971" name="Group 75"/>
                <p:cNvGrpSpPr/>
                <p:nvPr/>
              </p:nvGrpSpPr>
              <p:grpSpPr>
                <a:xfrm>
                  <a:off x="2147040" y="4584600"/>
                  <a:ext cx="1535400" cy="255240"/>
                  <a:chOff x="2147040" y="4584600"/>
                  <a:chExt cx="1535400" cy="255240"/>
                </a:xfrm>
              </p:grpSpPr>
              <p:sp>
                <p:nvSpPr>
                  <p:cNvPr id="972" name="CustomShape 76"/>
                  <p:cNvSpPr/>
                  <p:nvPr/>
                </p:nvSpPr>
                <p:spPr>
                  <a:xfrm>
                    <a:off x="214704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73" name="CustomShape 77"/>
                  <p:cNvSpPr/>
                  <p:nvPr/>
                </p:nvSpPr>
                <p:spPr>
                  <a:xfrm>
                    <a:off x="240300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74" name="CustomShape 78"/>
                  <p:cNvSpPr/>
                  <p:nvPr/>
                </p:nvSpPr>
                <p:spPr>
                  <a:xfrm>
                    <a:off x="265896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75" name="CustomShape 79"/>
                  <p:cNvSpPr/>
                  <p:nvPr/>
                </p:nvSpPr>
                <p:spPr>
                  <a:xfrm>
                    <a:off x="291492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76" name="CustomShape 80"/>
                  <p:cNvSpPr/>
                  <p:nvPr/>
                </p:nvSpPr>
                <p:spPr>
                  <a:xfrm>
                    <a:off x="317088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77" name="CustomShape 81"/>
                  <p:cNvSpPr/>
                  <p:nvPr/>
                </p:nvSpPr>
                <p:spPr>
                  <a:xfrm>
                    <a:off x="342720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grpSp>
        <p:grpSp>
          <p:nvGrpSpPr>
            <p:cNvPr id="978" name="Group 82"/>
            <p:cNvGrpSpPr/>
            <p:nvPr/>
          </p:nvGrpSpPr>
          <p:grpSpPr>
            <a:xfrm>
              <a:off x="1635120" y="4840560"/>
              <a:ext cx="2047320" cy="255240"/>
              <a:chOff x="1635120" y="4840560"/>
              <a:chExt cx="2047320" cy="255240"/>
            </a:xfrm>
          </p:grpSpPr>
          <p:sp>
            <p:nvSpPr>
              <p:cNvPr id="979" name="CustomShape 83"/>
              <p:cNvSpPr/>
              <p:nvPr/>
            </p:nvSpPr>
            <p:spPr>
              <a:xfrm>
                <a:off x="163512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80" name="CustomShape 84"/>
              <p:cNvSpPr/>
              <p:nvPr/>
            </p:nvSpPr>
            <p:spPr>
              <a:xfrm>
                <a:off x="189108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981" name="Group 85"/>
              <p:cNvGrpSpPr/>
              <p:nvPr/>
            </p:nvGrpSpPr>
            <p:grpSpPr>
              <a:xfrm>
                <a:off x="2147040" y="4840560"/>
                <a:ext cx="1535400" cy="255240"/>
                <a:chOff x="2147040" y="4840560"/>
                <a:chExt cx="1535400" cy="255240"/>
              </a:xfrm>
            </p:grpSpPr>
            <p:sp>
              <p:nvSpPr>
                <p:cNvPr id="982" name="CustomShape 86"/>
                <p:cNvSpPr/>
                <p:nvPr/>
              </p:nvSpPr>
              <p:spPr>
                <a:xfrm>
                  <a:off x="214704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83" name="CustomShape 87"/>
                <p:cNvSpPr/>
                <p:nvPr/>
              </p:nvSpPr>
              <p:spPr>
                <a:xfrm>
                  <a:off x="240300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84" name="CustomShape 88"/>
                <p:cNvSpPr/>
                <p:nvPr/>
              </p:nvSpPr>
              <p:spPr>
                <a:xfrm>
                  <a:off x="265896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85" name="CustomShape 89"/>
                <p:cNvSpPr/>
                <p:nvPr/>
              </p:nvSpPr>
              <p:spPr>
                <a:xfrm>
                  <a:off x="291492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86" name="CustomShape 90"/>
                <p:cNvSpPr/>
                <p:nvPr/>
              </p:nvSpPr>
              <p:spPr>
                <a:xfrm>
                  <a:off x="317088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87" name="CustomShape 91"/>
                <p:cNvSpPr/>
                <p:nvPr/>
              </p:nvSpPr>
              <p:spPr>
                <a:xfrm>
                  <a:off x="342720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grpSp>
      <p:sp>
        <p:nvSpPr>
          <p:cNvPr id="988" name="CustomShape 92"/>
          <p:cNvSpPr/>
          <p:nvPr/>
        </p:nvSpPr>
        <p:spPr>
          <a:xfrm>
            <a:off x="3176640" y="4062960"/>
            <a:ext cx="254880" cy="254880"/>
          </a:xfrm>
          <a:prstGeom prst="rect">
            <a:avLst/>
          </a:prstGeom>
          <a:noFill/>
          <a:ln w="50760">
            <a:solidFill>
              <a:srgbClr val="FFFF66"/>
            </a:solidFill>
            <a:miter/>
          </a:ln>
        </p:spPr>
        <p:style>
          <a:lnRef idx="0">
            <a:scrgbClr r="0" g="0" b="0"/>
          </a:lnRef>
          <a:fillRef idx="0">
            <a:scrgbClr r="0" g="0" b="0"/>
          </a:fillRef>
          <a:effectRef idx="0">
            <a:scrgbClr r="0" g="0" b="0"/>
          </a:effectRef>
          <a:fontRef idx="minor"/>
        </p:style>
      </p:sp>
      <p:sp>
        <p:nvSpPr>
          <p:cNvPr id="989" name="CustomShape 93"/>
          <p:cNvSpPr/>
          <p:nvPr/>
        </p:nvSpPr>
        <p:spPr>
          <a:xfrm>
            <a:off x="2152800" y="4318560"/>
            <a:ext cx="254880" cy="254880"/>
          </a:xfrm>
          <a:prstGeom prst="rect">
            <a:avLst/>
          </a:prstGeom>
          <a:noFill/>
          <a:ln w="50760">
            <a:solidFill>
              <a:srgbClr val="FFFF66"/>
            </a:solidFill>
            <a:miter/>
          </a:ln>
        </p:spPr>
        <p:style>
          <a:lnRef idx="0">
            <a:scrgbClr r="0" g="0" b="0"/>
          </a:lnRef>
          <a:fillRef idx="0">
            <a:scrgbClr r="0" g="0" b="0"/>
          </a:fillRef>
          <a:effectRef idx="0">
            <a:scrgbClr r="0" g="0" b="0"/>
          </a:effectRef>
          <a:fontRef idx="minor"/>
        </p:style>
      </p:sp>
      <p:grpSp>
        <p:nvGrpSpPr>
          <p:cNvPr id="990" name="Group 94"/>
          <p:cNvGrpSpPr/>
          <p:nvPr/>
        </p:nvGrpSpPr>
        <p:grpSpPr>
          <a:xfrm>
            <a:off x="2156400" y="4063680"/>
            <a:ext cx="1083600" cy="494640"/>
            <a:chOff x="2156400" y="4063680"/>
            <a:chExt cx="1083600" cy="494640"/>
          </a:xfrm>
        </p:grpSpPr>
        <p:sp>
          <p:nvSpPr>
            <p:cNvPr id="991" name="CustomShape 95"/>
            <p:cNvSpPr/>
            <p:nvPr/>
          </p:nvSpPr>
          <p:spPr>
            <a:xfrm rot="10800000">
              <a:off x="2156400" y="4493880"/>
              <a:ext cx="64800" cy="64440"/>
            </a:xfrm>
            <a:prstGeom prst="rect">
              <a:avLst/>
            </a:prstGeom>
            <a:solidFill>
              <a:srgbClr val="DD181A"/>
            </a:solidFill>
            <a:ln w="25560">
              <a:solidFill>
                <a:schemeClr val="tx1"/>
              </a:solidFill>
              <a:miter/>
            </a:ln>
          </p:spPr>
          <p:style>
            <a:lnRef idx="0">
              <a:scrgbClr r="0" g="0" b="0"/>
            </a:lnRef>
            <a:fillRef idx="0">
              <a:scrgbClr r="0" g="0" b="0"/>
            </a:fillRef>
            <a:effectRef idx="0">
              <a:scrgbClr r="0" g="0" b="0"/>
            </a:effectRef>
            <a:fontRef idx="minor"/>
          </p:style>
        </p:sp>
        <p:sp>
          <p:nvSpPr>
            <p:cNvPr id="992" name="CustomShape 96"/>
            <p:cNvSpPr/>
            <p:nvPr/>
          </p:nvSpPr>
          <p:spPr>
            <a:xfrm rot="10800000">
              <a:off x="3175200" y="4063680"/>
              <a:ext cx="64800" cy="64440"/>
            </a:xfrm>
            <a:prstGeom prst="rect">
              <a:avLst/>
            </a:prstGeom>
            <a:solidFill>
              <a:srgbClr val="DD181A"/>
            </a:solidFill>
            <a:ln w="25560">
              <a:solidFill>
                <a:schemeClr val="tx1"/>
              </a:solidFill>
              <a:miter/>
            </a:ln>
          </p:spPr>
          <p:style>
            <a:lnRef idx="0">
              <a:scrgbClr r="0" g="0" b="0"/>
            </a:lnRef>
            <a:fillRef idx="0">
              <a:scrgbClr r="0" g="0" b="0"/>
            </a:fillRef>
            <a:effectRef idx="0">
              <a:scrgbClr r="0" g="0" b="0"/>
            </a:effectRef>
            <a:fontRef idx="minor"/>
          </p:style>
        </p:sp>
      </p:grpSp>
      <p:sp>
        <p:nvSpPr>
          <p:cNvPr id="993" name="CustomShape 97"/>
          <p:cNvSpPr/>
          <p:nvPr/>
        </p:nvSpPr>
        <p:spPr>
          <a:xfrm>
            <a:off x="4835520" y="2756520"/>
            <a:ext cx="3408120" cy="1828800"/>
          </a:xfrm>
          <a:prstGeom prst="rect">
            <a:avLst/>
          </a:prstGeom>
          <a:noFill/>
          <a:ln w="50760">
            <a:noFill/>
          </a:ln>
        </p:spPr>
        <p:style>
          <a:lnRef idx="0">
            <a:scrgbClr r="0" g="0" b="0"/>
          </a:lnRef>
          <a:fillRef idx="0">
            <a:scrgbClr r="0" g="0" b="0"/>
          </a:fillRef>
          <a:effectRef idx="0">
            <a:scrgbClr r="0" g="0" b="0"/>
          </a:effectRef>
          <a:fontRef idx="minor"/>
        </p:style>
        <p:txBody>
          <a:bodyPr lIns="0" tIns="0" rIns="0" bIns="0"/>
          <a:lstStyle/>
          <a:p>
            <a:pPr marL="36360" algn="ctr">
              <a:lnSpc>
                <a:spcPct val="100000"/>
              </a:lnSpc>
            </a:pPr>
            <a:r>
              <a:rPr lang="zh-CN" altLang="en-US" b="1" strike="noStrike" spc="-1" dirty="0">
                <a:solidFill>
                  <a:srgbClr val="000000"/>
                </a:solidFill>
                <a:latin typeface="Trebuchet MS"/>
                <a:ea typeface="DejaVu Sans"/>
              </a:rPr>
              <a:t>只有同一个工作组 </a:t>
            </a:r>
            <a:r>
              <a:rPr lang="en-US" altLang="zh-CN" b="1" spc="-1" dirty="0">
                <a:solidFill>
                  <a:srgbClr val="F79646"/>
                </a:solidFill>
                <a:latin typeface="Trebuchet MS"/>
              </a:rPr>
              <a:t>work-groups </a:t>
            </a:r>
            <a:r>
              <a:rPr lang="zh-CN" altLang="en-US" b="1" strike="noStrike" spc="-1" dirty="0">
                <a:solidFill>
                  <a:srgbClr val="000000"/>
                </a:solidFill>
                <a:latin typeface="Trebuchet MS"/>
                <a:ea typeface="DejaVu Sans"/>
              </a:rPr>
              <a:t>内的工作项 </a:t>
            </a:r>
            <a:r>
              <a:rPr lang="en-US" b="1" strike="noStrike" spc="-1" dirty="0">
                <a:solidFill>
                  <a:srgbClr val="F79646"/>
                </a:solidFill>
                <a:latin typeface="Trebuchet MS"/>
                <a:ea typeface="DejaVu Sans"/>
              </a:rPr>
              <a:t>work-items </a:t>
            </a:r>
            <a:r>
              <a:rPr lang="zh-CN" altLang="en-US" b="1" strike="noStrike" spc="-1" dirty="0">
                <a:solidFill>
                  <a:srgbClr val="000000"/>
                </a:solidFill>
                <a:latin typeface="Trebuchet MS"/>
                <a:ea typeface="DejaVu Sans"/>
              </a:rPr>
              <a:t>才能进行同步（</a:t>
            </a:r>
            <a:r>
              <a:rPr lang="en-US" altLang="zh-CN" b="1" spc="-1" dirty="0">
                <a:solidFill>
                  <a:srgbClr val="000000"/>
                </a:solidFill>
                <a:latin typeface="Trebuchet MS"/>
              </a:rPr>
              <a:t>synchronization</a:t>
            </a:r>
            <a:r>
              <a:rPr lang="zh-CN" altLang="en-US" b="1" strike="noStrike" spc="-1" dirty="0">
                <a:solidFill>
                  <a:srgbClr val="000000"/>
                </a:solidFill>
                <a:latin typeface="Trebuchet MS"/>
                <a:ea typeface="DejaVu Sans"/>
              </a:rPr>
              <a:t>）</a:t>
            </a:r>
            <a:r>
              <a:rPr lang="en-US" b="1" strike="noStrike" spc="-1" dirty="0">
                <a:solidFill>
                  <a:srgbClr val="000000"/>
                </a:solidFill>
                <a:latin typeface="Trebuchet MS"/>
                <a:ea typeface="DejaVu Sans"/>
              </a:rPr>
              <a:t>:</a:t>
            </a:r>
            <a:endParaRPr lang="en-US" b="0" strike="noStrike" spc="-1" dirty="0">
              <a:latin typeface="Arial"/>
            </a:endParaRPr>
          </a:p>
          <a:p>
            <a:pPr marL="36360" algn="ctr">
              <a:lnSpc>
                <a:spcPct val="100000"/>
              </a:lnSpc>
            </a:pPr>
            <a:r>
              <a:rPr lang="zh-CN" altLang="en-US" b="1" strike="noStrike" spc="-1" dirty="0">
                <a:solidFill>
                  <a:srgbClr val="9BBB59"/>
                </a:solidFill>
                <a:latin typeface="Trebuchet MS"/>
                <a:ea typeface="DejaVu Sans"/>
              </a:rPr>
              <a:t>屏障 </a:t>
            </a:r>
            <a:r>
              <a:rPr lang="en-US" b="1" strike="noStrike" spc="-1" dirty="0">
                <a:solidFill>
                  <a:srgbClr val="9BBB59"/>
                </a:solidFill>
                <a:latin typeface="Trebuchet MS"/>
                <a:ea typeface="DejaVu Sans"/>
              </a:rPr>
              <a:t>barriers</a:t>
            </a:r>
            <a:r>
              <a:rPr lang="en-US" b="1" strike="noStrike" spc="-1" dirty="0">
                <a:solidFill>
                  <a:srgbClr val="4F81BD"/>
                </a:solidFill>
                <a:latin typeface="Trebuchet MS"/>
                <a:ea typeface="DejaVu Sans"/>
              </a:rPr>
              <a:t> </a:t>
            </a:r>
            <a:r>
              <a:rPr lang="zh-CN" altLang="en-US" b="1" strike="noStrike" spc="-1" dirty="0">
                <a:solidFill>
                  <a:srgbClr val="000000"/>
                </a:solidFill>
                <a:latin typeface="Trebuchet MS"/>
                <a:ea typeface="DejaVu Sans"/>
              </a:rPr>
              <a:t>和 </a:t>
            </a:r>
            <a:r>
              <a:rPr lang="zh-CN" altLang="en-US" b="1" spc="-1" dirty="0">
                <a:solidFill>
                  <a:srgbClr val="9BBB59"/>
                </a:solidFill>
                <a:latin typeface="Trebuchet MS"/>
                <a:ea typeface="DejaVu Sans"/>
              </a:rPr>
              <a:t>内存围栏</a:t>
            </a:r>
            <a:r>
              <a:rPr lang="en-US" b="1" strike="noStrike" spc="-1" dirty="0">
                <a:solidFill>
                  <a:srgbClr val="9BBB59"/>
                </a:solidFill>
                <a:latin typeface="Trebuchet MS"/>
                <a:ea typeface="DejaVu Sans"/>
              </a:rPr>
              <a:t>memory</a:t>
            </a:r>
            <a:r>
              <a:rPr lang="en-US" b="1" strike="noStrike" spc="-1" dirty="0">
                <a:solidFill>
                  <a:srgbClr val="4F81BD"/>
                </a:solidFill>
                <a:latin typeface="Trebuchet MS"/>
                <a:ea typeface="DejaVu Sans"/>
              </a:rPr>
              <a:t> </a:t>
            </a:r>
            <a:r>
              <a:rPr lang="en-US" b="1" strike="noStrike" spc="-1" dirty="0">
                <a:solidFill>
                  <a:srgbClr val="9BBB59"/>
                </a:solidFill>
                <a:latin typeface="Trebuchet MS"/>
                <a:ea typeface="DejaVu Sans"/>
              </a:rPr>
              <a:t>fences</a:t>
            </a:r>
            <a:endParaRPr lang="en-US" b="0" strike="noStrike" spc="-1" dirty="0">
              <a:latin typeface="Arial"/>
            </a:endParaRPr>
          </a:p>
        </p:txBody>
      </p:sp>
      <p:sp>
        <p:nvSpPr>
          <p:cNvPr id="994" name="Line 98"/>
          <p:cNvSpPr/>
          <p:nvPr/>
        </p:nvSpPr>
        <p:spPr>
          <a:xfrm>
            <a:off x="2139840" y="3179880"/>
            <a:ext cx="2703600" cy="36720"/>
          </a:xfrm>
          <a:prstGeom prst="line">
            <a:avLst/>
          </a:prstGeom>
          <a:ln w="50760">
            <a:solidFill>
              <a:schemeClr val="accent6"/>
            </a:solidFill>
            <a:miter/>
            <a:headEnd type="triangle" w="med" len="med"/>
          </a:ln>
        </p:spPr>
        <p:style>
          <a:lnRef idx="0">
            <a:scrgbClr r="0" g="0" b="0"/>
          </a:lnRef>
          <a:fillRef idx="0">
            <a:scrgbClr r="0" g="0" b="0"/>
          </a:fillRef>
          <a:effectRef idx="0">
            <a:scrgbClr r="0" g="0" b="0"/>
          </a:effectRef>
          <a:fontRef idx="minor"/>
        </p:style>
      </p:sp>
      <p:sp>
        <p:nvSpPr>
          <p:cNvPr id="995" name="CustomShape 99"/>
          <p:cNvSpPr/>
          <p:nvPr/>
        </p:nvSpPr>
        <p:spPr>
          <a:xfrm>
            <a:off x="5205716" y="4456620"/>
            <a:ext cx="2667728" cy="909180"/>
          </a:xfrm>
          <a:prstGeom prst="rect">
            <a:avLst/>
          </a:prstGeom>
          <a:noFill/>
          <a:ln w="50760">
            <a:noFill/>
          </a:ln>
        </p:spPr>
        <p:style>
          <a:lnRef idx="0">
            <a:scrgbClr r="0" g="0" b="0"/>
          </a:lnRef>
          <a:fillRef idx="0">
            <a:scrgbClr r="0" g="0" b="0"/>
          </a:fillRef>
          <a:effectRef idx="0">
            <a:scrgbClr r="0" g="0" b="0"/>
          </a:effectRef>
          <a:fontRef idx="minor"/>
        </p:style>
        <p:txBody>
          <a:bodyPr lIns="0" tIns="0" rIns="0" bIns="0"/>
          <a:lstStyle/>
          <a:p>
            <a:pPr marL="36360" algn="ctr">
              <a:lnSpc>
                <a:spcPct val="100000"/>
              </a:lnSpc>
            </a:pPr>
            <a:r>
              <a:rPr lang="zh-CN" altLang="en-US" b="1" strike="noStrike" spc="-1" dirty="0">
                <a:solidFill>
                  <a:srgbClr val="000000"/>
                </a:solidFill>
                <a:latin typeface="Trebuchet MS"/>
                <a:ea typeface="DejaVu Sans"/>
              </a:rPr>
              <a:t>一个核（</a:t>
            </a:r>
            <a:r>
              <a:rPr lang="en-US" altLang="zh-CN" b="1" strike="noStrike" spc="-1" dirty="0">
                <a:solidFill>
                  <a:srgbClr val="000000"/>
                </a:solidFill>
                <a:latin typeface="Trebuchet MS"/>
                <a:ea typeface="DejaVu Sans"/>
              </a:rPr>
              <a:t>kernel</a:t>
            </a:r>
            <a:r>
              <a:rPr lang="zh-CN" altLang="en-US" b="1" strike="noStrike" spc="-1" dirty="0">
                <a:solidFill>
                  <a:srgbClr val="000000"/>
                </a:solidFill>
                <a:latin typeface="Trebuchet MS"/>
                <a:ea typeface="DejaVu Sans"/>
              </a:rPr>
              <a:t>）内的工作组</a:t>
            </a:r>
            <a:r>
              <a:rPr lang="en-US" altLang="zh-CN" b="1" strike="noStrike" spc="-1" dirty="0">
                <a:solidFill>
                  <a:srgbClr val="000000"/>
                </a:solidFill>
                <a:latin typeface="Trebuchet MS"/>
                <a:ea typeface="DejaVu Sans"/>
              </a:rPr>
              <a:t> </a:t>
            </a:r>
            <a:r>
              <a:rPr lang="en-US" altLang="zh-CN" b="1" spc="-1" dirty="0">
                <a:solidFill>
                  <a:srgbClr val="C0504D"/>
                </a:solidFill>
                <a:latin typeface="Trebuchet MS"/>
              </a:rPr>
              <a:t>work-groups </a:t>
            </a:r>
            <a:r>
              <a:rPr lang="zh-CN" altLang="en-US" b="1" strike="noStrike" spc="-1" dirty="0">
                <a:solidFill>
                  <a:srgbClr val="000000"/>
                </a:solidFill>
                <a:latin typeface="Trebuchet MS"/>
                <a:ea typeface="DejaVu Sans"/>
              </a:rPr>
              <a:t>之间不能同步（</a:t>
            </a:r>
            <a:r>
              <a:rPr lang="en-US" altLang="zh-CN" b="1" spc="-1" dirty="0">
                <a:solidFill>
                  <a:srgbClr val="000000"/>
                </a:solidFill>
                <a:latin typeface="Trebuchet MS"/>
              </a:rPr>
              <a:t> synchronize </a:t>
            </a:r>
            <a:r>
              <a:rPr lang="zh-CN" altLang="en-US" b="1" strike="noStrike" spc="-1" dirty="0">
                <a:solidFill>
                  <a:srgbClr val="000000"/>
                </a:solidFill>
                <a:latin typeface="Trebuchet MS"/>
                <a:ea typeface="DejaVu Sans"/>
              </a:rPr>
              <a:t>）</a:t>
            </a:r>
            <a:endParaRPr lang="en-US" b="0" strike="noStrike" spc="-1" dirty="0">
              <a:latin typeface="Arial"/>
            </a:endParaRPr>
          </a:p>
        </p:txBody>
      </p:sp>
      <p:sp>
        <p:nvSpPr>
          <p:cNvPr id="996" name="Line 100"/>
          <p:cNvSpPr/>
          <p:nvPr/>
        </p:nvSpPr>
        <p:spPr>
          <a:xfrm>
            <a:off x="2403360" y="4510440"/>
            <a:ext cx="2432160" cy="339480"/>
          </a:xfrm>
          <a:prstGeom prst="line">
            <a:avLst/>
          </a:prstGeom>
          <a:ln w="50760">
            <a:solidFill>
              <a:schemeClr val="accent2"/>
            </a:solidFill>
            <a:miter/>
            <a:headEnd type="triangle" w="med" len="med"/>
          </a:ln>
        </p:spPr>
        <p:style>
          <a:lnRef idx="0">
            <a:scrgbClr r="0" g="0" b="0"/>
          </a:lnRef>
          <a:fillRef idx="0">
            <a:scrgbClr r="0" g="0" b="0"/>
          </a:fillRef>
          <a:effectRef idx="0">
            <a:scrgbClr r="0" g="0" b="0"/>
          </a:effectRef>
          <a:fontRef idx="minor"/>
        </p:style>
      </p:sp>
      <p:sp>
        <p:nvSpPr>
          <p:cNvPr id="997" name="Line 101"/>
          <p:cNvSpPr/>
          <p:nvPr/>
        </p:nvSpPr>
        <p:spPr>
          <a:xfrm>
            <a:off x="3446280" y="4100760"/>
            <a:ext cx="1382760" cy="720000"/>
          </a:xfrm>
          <a:prstGeom prst="line">
            <a:avLst/>
          </a:prstGeom>
          <a:ln w="50760">
            <a:solidFill>
              <a:schemeClr val="accent2"/>
            </a:solidFill>
            <a:miter/>
            <a:headEnd type="triangle" w="med" len="med"/>
          </a:ln>
        </p:spPr>
        <p:style>
          <a:lnRef idx="0">
            <a:scrgbClr r="0" g="0" b="0"/>
          </a:lnRef>
          <a:fillRef idx="0">
            <a:scrgbClr r="0" g="0" b="0"/>
          </a:fillRef>
          <a:effectRef idx="0">
            <a:scrgbClr r="0" g="0" b="0"/>
          </a:effectRef>
          <a:fontRef idx="minor"/>
        </p:style>
      </p:sp>
      <p:sp>
        <p:nvSpPr>
          <p:cNvPr id="998" name="CustomShape 102"/>
          <p:cNvSpPr/>
          <p:nvPr/>
        </p:nvSpPr>
        <p:spPr>
          <a:xfrm>
            <a:off x="1895400" y="3049920"/>
            <a:ext cx="250200" cy="254880"/>
          </a:xfrm>
          <a:prstGeom prst="rect">
            <a:avLst/>
          </a:prstGeom>
          <a:noFill/>
          <a:ln w="57240">
            <a:solidFill>
              <a:srgbClr val="FFFF66"/>
            </a:solidFill>
            <a:miter/>
          </a:ln>
        </p:spPr>
        <p:style>
          <a:lnRef idx="0">
            <a:scrgbClr r="0" g="0" b="0"/>
          </a:lnRef>
          <a:fillRef idx="0">
            <a:scrgbClr r="0" g="0" b="0"/>
          </a:fillRef>
          <a:effectRef idx="0">
            <a:scrgbClr r="0" g="0" b="0"/>
          </a:effectRef>
          <a:fontRef idx="minor"/>
        </p:style>
      </p:sp>
      <p:sp>
        <p:nvSpPr>
          <p:cNvPr id="999" name="CustomShape 103"/>
          <p:cNvSpPr/>
          <p:nvPr/>
        </p:nvSpPr>
        <p:spPr>
          <a:xfrm>
            <a:off x="1895400" y="3049920"/>
            <a:ext cx="64440" cy="64440"/>
          </a:xfrm>
          <a:prstGeom prst="rect">
            <a:avLst/>
          </a:prstGeom>
          <a:solidFill>
            <a:srgbClr val="99CC00"/>
          </a:solidFill>
          <a:ln w="25560">
            <a:solidFill>
              <a:schemeClr val="bg1"/>
            </a:solidFill>
            <a:miter/>
          </a:ln>
        </p:spPr>
        <p:style>
          <a:lnRef idx="0">
            <a:scrgbClr r="0" g="0" b="0"/>
          </a:lnRef>
          <a:fillRef idx="0">
            <a:scrgbClr r="0" g="0" b="0"/>
          </a:fillRef>
          <a:effectRef idx="0">
            <a:scrgbClr r="0" g="0" b="0"/>
          </a:effectRef>
          <a:fontRef idx="minor"/>
        </p:style>
      </p:sp>
      <p:sp>
        <p:nvSpPr>
          <p:cNvPr id="1000" name="CustomShape 104"/>
          <p:cNvSpPr/>
          <p:nvPr/>
        </p:nvSpPr>
        <p:spPr>
          <a:xfrm>
            <a:off x="2077920" y="3240720"/>
            <a:ext cx="65880" cy="64440"/>
          </a:xfrm>
          <a:prstGeom prst="rect">
            <a:avLst/>
          </a:prstGeom>
          <a:solidFill>
            <a:srgbClr val="99CC00"/>
          </a:solidFill>
          <a:ln w="25560">
            <a:solidFill>
              <a:schemeClr val="bg1"/>
            </a:solidFill>
            <a:miter/>
          </a:ln>
        </p:spPr>
        <p:style>
          <a:lnRef idx="0">
            <a:scrgbClr r="0" g="0" b="0"/>
          </a:lnRef>
          <a:fillRef idx="0">
            <a:scrgbClr r="0" g="0" b="0"/>
          </a:fillRef>
          <a:effectRef idx="0">
            <a:scrgbClr r="0" g="0" b="0"/>
          </a:effectRef>
          <a:fontRef idx="minor"/>
        </p:style>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499"/>
                                          </p:stCondLst>
                                        </p:cTn>
                                        <p:tgtEl>
                                          <p:spTgt spid="90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499"/>
                                          </p:stCondLst>
                                        </p:cTn>
                                        <p:tgtEl>
                                          <p:spTgt spid="900"/>
                                        </p:tgtEl>
                                        <p:attrNameLst>
                                          <p:attrName>style.visibility</p:attrName>
                                        </p:attrNameLst>
                                      </p:cBhvr>
                                      <p:to>
                                        <p:strVal val="visible"/>
                                      </p:to>
                                    </p:set>
                                  </p:childTnLst>
                                </p:cTn>
                              </p:par>
                              <p:par>
                                <p:cTn id="11" presetID="1" presetClass="entr" fill="hold" nodeType="withEffect">
                                  <p:stCondLst>
                                    <p:cond delay="0"/>
                                  </p:stCondLst>
                                  <p:childTnLst>
                                    <p:set>
                                      <p:cBhvr>
                                        <p:cTn id="12" dur="1" fill="hold">
                                          <p:stCondLst>
                                            <p:cond delay="499"/>
                                          </p:stCondLst>
                                        </p:cTn>
                                        <p:tgtEl>
                                          <p:spTgt spid="906"/>
                                        </p:tgtEl>
                                        <p:attrNameLst>
                                          <p:attrName>style.visibility</p:attrName>
                                        </p:attrNameLst>
                                      </p:cBhvr>
                                      <p:to>
                                        <p:strVal val="visible"/>
                                      </p:to>
                                    </p:set>
                                  </p:childTnLst>
                                </p:cTn>
                              </p:par>
                              <p:par>
                                <p:cTn id="13" presetID="1" presetClass="entr" fill="hold" nodeType="withEffect">
                                  <p:stCondLst>
                                    <p:cond delay="0"/>
                                  </p:stCondLst>
                                  <p:childTnLst>
                                    <p:set>
                                      <p:cBhvr>
                                        <p:cTn id="14" dur="1" fill="hold">
                                          <p:stCondLst>
                                            <p:cond delay="499"/>
                                          </p:stCondLst>
                                        </p:cTn>
                                        <p:tgtEl>
                                          <p:spTgt spid="9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fill="hold" nodeType="clickEffect">
                                  <p:stCondLst>
                                    <p:cond delay="0"/>
                                  </p:stCondLst>
                                  <p:childTnLst>
                                    <p:set>
                                      <p:cBhvr>
                                        <p:cTn id="18" dur="1" fill="hold">
                                          <p:stCondLst>
                                            <p:cond delay="0"/>
                                          </p:stCondLst>
                                        </p:cTn>
                                        <p:tgtEl>
                                          <p:spTgt spid="993"/>
                                        </p:tgtEl>
                                        <p:attrNameLst>
                                          <p:attrName>style.visibility</p:attrName>
                                        </p:attrNameLst>
                                      </p:cBhvr>
                                      <p:to>
                                        <p:strVal val="visible"/>
                                      </p:to>
                                    </p:set>
                                    <p:animEffect transition="in" filter="fade">
                                      <p:cBhvr additive="repl">
                                        <p:cTn id="19" dur="500"/>
                                        <p:tgtEl>
                                          <p:spTgt spid="993"/>
                                        </p:tgtEl>
                                      </p:cBhvr>
                                    </p:animEffect>
                                  </p:childTnLst>
                                </p:cTn>
                              </p:par>
                              <p:par>
                                <p:cTn id="20" presetID="10" presetClass="entr" fill="hold" nodeType="withEffect">
                                  <p:stCondLst>
                                    <p:cond delay="0"/>
                                  </p:stCondLst>
                                  <p:childTnLst>
                                    <p:set>
                                      <p:cBhvr>
                                        <p:cTn id="21" dur="1" fill="hold">
                                          <p:stCondLst>
                                            <p:cond delay="0"/>
                                          </p:stCondLst>
                                        </p:cTn>
                                        <p:tgtEl>
                                          <p:spTgt spid="994"/>
                                        </p:tgtEl>
                                        <p:attrNameLst>
                                          <p:attrName>style.visibility</p:attrName>
                                        </p:attrNameLst>
                                      </p:cBhvr>
                                      <p:to>
                                        <p:strVal val="visible"/>
                                      </p:to>
                                    </p:set>
                                    <p:animEffect transition="in" filter="fade">
                                      <p:cBhvr additive="repl">
                                        <p:cTn id="22" dur="500"/>
                                        <p:tgtEl>
                                          <p:spTgt spid="994"/>
                                        </p:tgtEl>
                                      </p:cBhvr>
                                    </p:animEffect>
                                  </p:childTnLst>
                                </p:cTn>
                              </p:par>
                              <p:par>
                                <p:cTn id="23" presetID="10" presetClass="entr" fill="hold" nodeType="withEffect">
                                  <p:stCondLst>
                                    <p:cond delay="0"/>
                                  </p:stCondLst>
                                  <p:childTnLst>
                                    <p:set>
                                      <p:cBhvr>
                                        <p:cTn id="24" dur="1" fill="hold">
                                          <p:stCondLst>
                                            <p:cond delay="0"/>
                                          </p:stCondLst>
                                        </p:cTn>
                                        <p:tgtEl>
                                          <p:spTgt spid="998"/>
                                        </p:tgtEl>
                                        <p:attrNameLst>
                                          <p:attrName>style.visibility</p:attrName>
                                        </p:attrNameLst>
                                      </p:cBhvr>
                                      <p:to>
                                        <p:strVal val="visible"/>
                                      </p:to>
                                    </p:set>
                                    <p:animEffect transition="in" filter="fade">
                                      <p:cBhvr additive="repl">
                                        <p:cTn id="25" dur="500"/>
                                        <p:tgtEl>
                                          <p:spTgt spid="998"/>
                                        </p:tgtEl>
                                      </p:cBhvr>
                                    </p:animEffect>
                                  </p:childTnLst>
                                </p:cTn>
                              </p:par>
                              <p:par>
                                <p:cTn id="26" presetID="10" presetClass="entr" fill="hold" nodeType="withEffect">
                                  <p:stCondLst>
                                    <p:cond delay="0"/>
                                  </p:stCondLst>
                                  <p:childTnLst>
                                    <p:set>
                                      <p:cBhvr>
                                        <p:cTn id="27" dur="1" fill="hold">
                                          <p:stCondLst>
                                            <p:cond delay="0"/>
                                          </p:stCondLst>
                                        </p:cTn>
                                        <p:tgtEl>
                                          <p:spTgt spid="1000"/>
                                        </p:tgtEl>
                                        <p:attrNameLst>
                                          <p:attrName>style.visibility</p:attrName>
                                        </p:attrNameLst>
                                      </p:cBhvr>
                                      <p:to>
                                        <p:strVal val="visible"/>
                                      </p:to>
                                    </p:set>
                                    <p:animEffect transition="in" filter="fade">
                                      <p:cBhvr additive="repl">
                                        <p:cTn id="28" dur="500"/>
                                        <p:tgtEl>
                                          <p:spTgt spid="1000"/>
                                        </p:tgtEl>
                                      </p:cBhvr>
                                    </p:animEffect>
                                  </p:childTnLst>
                                </p:cTn>
                              </p:par>
                              <p:par>
                                <p:cTn id="29" presetID="10" presetClass="entr" fill="hold" nodeType="withEffect">
                                  <p:stCondLst>
                                    <p:cond delay="0"/>
                                  </p:stCondLst>
                                  <p:childTnLst>
                                    <p:set>
                                      <p:cBhvr>
                                        <p:cTn id="30" dur="1" fill="hold">
                                          <p:stCondLst>
                                            <p:cond delay="0"/>
                                          </p:stCondLst>
                                        </p:cTn>
                                        <p:tgtEl>
                                          <p:spTgt spid="999"/>
                                        </p:tgtEl>
                                        <p:attrNameLst>
                                          <p:attrName>style.visibility</p:attrName>
                                        </p:attrNameLst>
                                      </p:cBhvr>
                                      <p:to>
                                        <p:strVal val="visible"/>
                                      </p:to>
                                    </p:set>
                                    <p:animEffect transition="in" filter="fade">
                                      <p:cBhvr additive="repl">
                                        <p:cTn id="31" dur="500"/>
                                        <p:tgtEl>
                                          <p:spTgt spid="999"/>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fill="hold" nodeType="clickEffect">
                                  <p:stCondLst>
                                    <p:cond delay="0"/>
                                  </p:stCondLst>
                                  <p:childTnLst>
                                    <p:set>
                                      <p:cBhvr>
                                        <p:cTn id="35" dur="1" fill="hold">
                                          <p:stCondLst>
                                            <p:cond delay="0"/>
                                          </p:stCondLst>
                                        </p:cTn>
                                        <p:tgtEl>
                                          <p:spTgt spid="997"/>
                                        </p:tgtEl>
                                        <p:attrNameLst>
                                          <p:attrName>style.visibility</p:attrName>
                                        </p:attrNameLst>
                                      </p:cBhvr>
                                      <p:to>
                                        <p:strVal val="visible"/>
                                      </p:to>
                                    </p:set>
                                    <p:animEffect transition="in" filter="fade">
                                      <p:cBhvr additive="repl">
                                        <p:cTn id="36" dur="500"/>
                                        <p:tgtEl>
                                          <p:spTgt spid="997"/>
                                        </p:tgtEl>
                                      </p:cBhvr>
                                    </p:animEffect>
                                  </p:childTnLst>
                                </p:cTn>
                              </p:par>
                              <p:par>
                                <p:cTn id="37" presetID="10" presetClass="entr" fill="hold" nodeType="withEffect">
                                  <p:stCondLst>
                                    <p:cond delay="0"/>
                                  </p:stCondLst>
                                  <p:childTnLst>
                                    <p:set>
                                      <p:cBhvr>
                                        <p:cTn id="38" dur="1" fill="hold">
                                          <p:stCondLst>
                                            <p:cond delay="0"/>
                                          </p:stCondLst>
                                        </p:cTn>
                                        <p:tgtEl>
                                          <p:spTgt spid="996"/>
                                        </p:tgtEl>
                                        <p:attrNameLst>
                                          <p:attrName>style.visibility</p:attrName>
                                        </p:attrNameLst>
                                      </p:cBhvr>
                                      <p:to>
                                        <p:strVal val="visible"/>
                                      </p:to>
                                    </p:set>
                                    <p:animEffect transition="in" filter="fade">
                                      <p:cBhvr additive="repl">
                                        <p:cTn id="39" dur="500"/>
                                        <p:tgtEl>
                                          <p:spTgt spid="996"/>
                                        </p:tgtEl>
                                      </p:cBhvr>
                                    </p:animEffect>
                                  </p:childTnLst>
                                </p:cTn>
                              </p:par>
                              <p:par>
                                <p:cTn id="40" presetID="10" presetClass="entr" fill="hold" nodeType="withEffect">
                                  <p:stCondLst>
                                    <p:cond delay="0"/>
                                  </p:stCondLst>
                                  <p:childTnLst>
                                    <p:set>
                                      <p:cBhvr>
                                        <p:cTn id="41" dur="1" fill="hold">
                                          <p:stCondLst>
                                            <p:cond delay="0"/>
                                          </p:stCondLst>
                                        </p:cTn>
                                        <p:tgtEl>
                                          <p:spTgt spid="995"/>
                                        </p:tgtEl>
                                        <p:attrNameLst>
                                          <p:attrName>style.visibility</p:attrName>
                                        </p:attrNameLst>
                                      </p:cBhvr>
                                      <p:to>
                                        <p:strVal val="visible"/>
                                      </p:to>
                                    </p:set>
                                    <p:animEffect transition="in" filter="fade">
                                      <p:cBhvr additive="repl">
                                        <p:cTn id="42" dur="500"/>
                                        <p:tgtEl>
                                          <p:spTgt spid="995"/>
                                        </p:tgtEl>
                                      </p:cBhvr>
                                    </p:animEffect>
                                  </p:childTnLst>
                                </p:cTn>
                              </p:par>
                              <p:par>
                                <p:cTn id="43" presetID="10" presetClass="entr" fill="hold" nodeType="withEffect">
                                  <p:stCondLst>
                                    <p:cond delay="0"/>
                                  </p:stCondLst>
                                  <p:childTnLst>
                                    <p:set>
                                      <p:cBhvr>
                                        <p:cTn id="44" dur="1" fill="hold">
                                          <p:stCondLst>
                                            <p:cond delay="0"/>
                                          </p:stCondLst>
                                        </p:cTn>
                                        <p:tgtEl>
                                          <p:spTgt spid="990"/>
                                        </p:tgtEl>
                                        <p:attrNameLst>
                                          <p:attrName>style.visibility</p:attrName>
                                        </p:attrNameLst>
                                      </p:cBhvr>
                                      <p:to>
                                        <p:strVal val="visible"/>
                                      </p:to>
                                    </p:set>
                                    <p:animEffect transition="in" filter="fade">
                                      <p:cBhvr additive="repl">
                                        <p:cTn id="45" dur="500"/>
                                        <p:tgtEl>
                                          <p:spTgt spid="990"/>
                                        </p:tgtEl>
                                      </p:cBhvr>
                                    </p:animEffect>
                                  </p:childTnLst>
                                </p:cTn>
                              </p:par>
                              <p:par>
                                <p:cTn id="46" presetID="10" presetClass="entr" fill="hold" nodeType="withEffect">
                                  <p:stCondLst>
                                    <p:cond delay="0"/>
                                  </p:stCondLst>
                                  <p:childTnLst>
                                    <p:set>
                                      <p:cBhvr>
                                        <p:cTn id="47" dur="1" fill="hold">
                                          <p:stCondLst>
                                            <p:cond delay="0"/>
                                          </p:stCondLst>
                                        </p:cTn>
                                        <p:tgtEl>
                                          <p:spTgt spid="989"/>
                                        </p:tgtEl>
                                        <p:attrNameLst>
                                          <p:attrName>style.visibility</p:attrName>
                                        </p:attrNameLst>
                                      </p:cBhvr>
                                      <p:to>
                                        <p:strVal val="visible"/>
                                      </p:to>
                                    </p:set>
                                    <p:animEffect transition="in" filter="fade">
                                      <p:cBhvr additive="repl">
                                        <p:cTn id="48" dur="500"/>
                                        <p:tgtEl>
                                          <p:spTgt spid="989"/>
                                        </p:tgtEl>
                                      </p:cBhvr>
                                    </p:animEffect>
                                  </p:childTnLst>
                                </p:cTn>
                              </p:par>
                              <p:par>
                                <p:cTn id="49" presetID="10" presetClass="entr" fill="hold" nodeType="withEffect">
                                  <p:stCondLst>
                                    <p:cond delay="0"/>
                                  </p:stCondLst>
                                  <p:childTnLst>
                                    <p:set>
                                      <p:cBhvr>
                                        <p:cTn id="50" dur="1" fill="hold">
                                          <p:stCondLst>
                                            <p:cond delay="0"/>
                                          </p:stCondLst>
                                        </p:cTn>
                                        <p:tgtEl>
                                          <p:spTgt spid="988"/>
                                        </p:tgtEl>
                                        <p:attrNameLst>
                                          <p:attrName>style.visibility</p:attrName>
                                        </p:attrNameLst>
                                      </p:cBhvr>
                                      <p:to>
                                        <p:strVal val="visible"/>
                                      </p:to>
                                    </p:set>
                                    <p:animEffect transition="in" filter="fade">
                                      <p:cBhvr additive="repl">
                                        <p:cTn id="51" dur="500"/>
                                        <p:tgtEl>
                                          <p:spTgt spid="9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1"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85000" lnSpcReduction="10000"/>
          </a:bodyPr>
          <a:lstStyle/>
          <a:p>
            <a:pPr algn="ctr">
              <a:lnSpc>
                <a:spcPct val="100000"/>
              </a:lnSpc>
            </a:pPr>
            <a:r>
              <a:rPr lang="en-US" sz="4400" b="0" strike="noStrike" spc="-1" dirty="0">
                <a:solidFill>
                  <a:srgbClr val="000000"/>
                </a:solidFill>
                <a:latin typeface="Trebuchet MS"/>
              </a:rPr>
              <a:t>OpenCL </a:t>
            </a:r>
            <a:r>
              <a:rPr lang="zh-CN" altLang="en-US" sz="4400" b="0" strike="noStrike" spc="-1" dirty="0">
                <a:solidFill>
                  <a:srgbClr val="000000"/>
                </a:solidFill>
                <a:latin typeface="Trebuchet MS"/>
              </a:rPr>
              <a:t>的 </a:t>
            </a:r>
            <a:r>
              <a:rPr lang="en-US" altLang="zh-CN" sz="4400" b="0" strike="noStrike" spc="-1" dirty="0">
                <a:solidFill>
                  <a:srgbClr val="000000"/>
                </a:solidFill>
                <a:latin typeface="Trebuchet MS"/>
              </a:rPr>
              <a:t>N </a:t>
            </a:r>
            <a:r>
              <a:rPr lang="zh-CN" altLang="en-US" sz="4400" b="0" strike="noStrike" spc="-1" dirty="0">
                <a:solidFill>
                  <a:srgbClr val="000000"/>
                </a:solidFill>
                <a:latin typeface="Trebuchet MS"/>
              </a:rPr>
              <a:t>维度范围（</a:t>
            </a:r>
            <a:r>
              <a:rPr lang="en-US" sz="4400" b="0" strike="noStrike" spc="-1" dirty="0">
                <a:solidFill>
                  <a:srgbClr val="000000"/>
                </a:solidFill>
                <a:latin typeface="Trebuchet MS"/>
              </a:rPr>
              <a:t>N Dimensional Range</a:t>
            </a:r>
            <a:r>
              <a:rPr lang="zh-CN" altLang="en-US" sz="4400" b="0" strike="noStrike" spc="-1" dirty="0">
                <a:solidFill>
                  <a:srgbClr val="000000"/>
                </a:solidFill>
                <a:latin typeface="Trebuchet MS"/>
              </a:rPr>
              <a:t>，缩写为 </a:t>
            </a:r>
            <a:r>
              <a:rPr lang="en-US" sz="4400" b="0" strike="noStrike" spc="-1" dirty="0" err="1">
                <a:solidFill>
                  <a:srgbClr val="000000"/>
                </a:solidFill>
                <a:latin typeface="Trebuchet MS"/>
              </a:rPr>
              <a:t>NDRange</a:t>
            </a:r>
            <a:r>
              <a:rPr lang="en-US" sz="4400" b="0" strike="noStrike" spc="-1" dirty="0">
                <a:solidFill>
                  <a:srgbClr val="000000"/>
                </a:solidFill>
                <a:latin typeface="Trebuchet MS"/>
              </a:rPr>
              <a:t>)</a:t>
            </a:r>
            <a:endParaRPr lang="en-US" sz="4400" b="0" strike="noStrike" spc="-1" dirty="0">
              <a:latin typeface="Arial"/>
            </a:endParaRPr>
          </a:p>
        </p:txBody>
      </p:sp>
      <p:sp>
        <p:nvSpPr>
          <p:cNvPr id="1002"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20000"/>
          </a:bodyPr>
          <a:lstStyle/>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我们要计算的问题应该具有某一个确定的维度（</a:t>
            </a:r>
            <a:r>
              <a:rPr lang="en-US" altLang="zh-CN" sz="3200" b="1" spc="-1" dirty="0">
                <a:solidFill>
                  <a:srgbClr val="C0504D"/>
                </a:solidFill>
                <a:latin typeface="Trebuchet MS"/>
              </a:rPr>
              <a:t>dimensionality</a:t>
            </a:r>
            <a:r>
              <a:rPr lang="zh-CN" altLang="en-US" sz="3200" b="0" strike="noStrike" spc="-1" dirty="0">
                <a:solidFill>
                  <a:srgbClr val="000000"/>
                </a:solidFill>
                <a:latin typeface="Trebuchet MS"/>
              </a:rPr>
              <a:t>）</a:t>
            </a:r>
            <a:r>
              <a:rPr lang="en-US" sz="3200" b="0" strike="noStrike" spc="-1" dirty="0">
                <a:solidFill>
                  <a:srgbClr val="000000"/>
                </a:solidFill>
                <a:latin typeface="Trebuchet MS"/>
              </a:rPr>
              <a:t>; </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假设要针对一个立方体（</a:t>
            </a:r>
            <a:r>
              <a:rPr lang="en-US" altLang="zh-CN" sz="2800" b="0" strike="noStrike" spc="-1" dirty="0">
                <a:solidFill>
                  <a:srgbClr val="000000"/>
                </a:solidFill>
                <a:latin typeface="Trebuchet MS"/>
              </a:rPr>
              <a:t>cube</a:t>
            </a:r>
            <a:r>
              <a:rPr lang="zh-CN" altLang="en-US" sz="2800" b="0" strike="noStrike" spc="-1" dirty="0">
                <a:solidFill>
                  <a:srgbClr val="000000"/>
                </a:solidFill>
                <a:latin typeface="Trebuchet MS"/>
              </a:rPr>
              <a:t>）上面的</a:t>
            </a:r>
            <a:r>
              <a:rPr lang="zh-CN" altLang="en-US" sz="2800" spc="-1" dirty="0">
                <a:solidFill>
                  <a:srgbClr val="000000"/>
                </a:solidFill>
                <a:latin typeface="Trebuchet MS"/>
              </a:rPr>
              <a:t>所有点计算一个核函数（</a:t>
            </a:r>
            <a:r>
              <a:rPr lang="en-US" altLang="zh-CN" sz="2800" spc="-1" dirty="0">
                <a:solidFill>
                  <a:srgbClr val="000000"/>
                </a:solidFill>
                <a:latin typeface="Trebuchet MS"/>
              </a:rPr>
              <a:t>kernel</a:t>
            </a:r>
            <a:r>
              <a:rPr lang="zh-CN" altLang="en-US" sz="2800" spc="-1" dirty="0">
                <a:solidFill>
                  <a:srgbClr val="000000"/>
                </a:solidFill>
                <a:latin typeface="Trebuchet MS"/>
              </a:rPr>
              <a:t>）</a:t>
            </a:r>
            <a:endParaRPr lang="en-US" sz="28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运行这个核函数（</a:t>
            </a:r>
            <a:r>
              <a:rPr lang="en-US" altLang="zh-CN" sz="3200" spc="-1" dirty="0">
                <a:solidFill>
                  <a:srgbClr val="000000"/>
                </a:solidFill>
                <a:latin typeface="Trebuchet MS"/>
              </a:rPr>
              <a:t>kernel</a:t>
            </a:r>
            <a:r>
              <a:rPr lang="zh-CN" altLang="en-US" sz="3200" b="0" strike="noStrike" spc="-1" dirty="0">
                <a:solidFill>
                  <a:srgbClr val="000000"/>
                </a:solidFill>
                <a:latin typeface="Trebuchet MS"/>
              </a:rPr>
              <a:t>）的时候就要指定最高为三维（</a:t>
            </a:r>
            <a:r>
              <a:rPr lang="en-US" altLang="zh-CN" sz="3200" b="1" spc="-1" dirty="0">
                <a:solidFill>
                  <a:srgbClr val="C0504D"/>
                </a:solidFill>
                <a:latin typeface="Trebuchet MS"/>
              </a:rPr>
              <a:t>up to 3 dimensions</a:t>
            </a:r>
            <a:r>
              <a:rPr lang="zh-CN" altLang="en-US" sz="3200" b="0" strike="noStrike" spc="-1" dirty="0">
                <a:solidFill>
                  <a:srgbClr val="000000"/>
                </a:solidFill>
                <a:latin typeface="Trebuchet MS"/>
              </a:rPr>
              <a:t>）</a:t>
            </a:r>
            <a:endParaRPr lang="en-US" sz="32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还要</a:t>
            </a:r>
            <a:r>
              <a:rPr lang="zh-CN" altLang="en-US" sz="3200" b="1" spc="-1" dirty="0">
                <a:solidFill>
                  <a:srgbClr val="C0504D"/>
                </a:solidFill>
                <a:latin typeface="Trebuchet MS"/>
              </a:rPr>
              <a:t>指定每个维度上的问题规模 （</a:t>
            </a:r>
            <a:r>
              <a:rPr lang="en-US" altLang="zh-CN" sz="3200" b="1" spc="-1" dirty="0">
                <a:solidFill>
                  <a:srgbClr val="C0504D"/>
                </a:solidFill>
                <a:latin typeface="Trebuchet MS"/>
              </a:rPr>
              <a:t>specify the total problem size </a:t>
            </a:r>
            <a:r>
              <a:rPr lang="zh-CN" altLang="en-US" sz="3200" b="1" spc="-1" dirty="0">
                <a:solidFill>
                  <a:srgbClr val="C0504D"/>
                </a:solidFill>
                <a:latin typeface="Trebuchet MS"/>
              </a:rPr>
              <a:t>）</a:t>
            </a:r>
            <a:r>
              <a:rPr lang="en-US" sz="3200" b="0" strike="noStrike" spc="-1" dirty="0">
                <a:solidFill>
                  <a:srgbClr val="000000"/>
                </a:solidFill>
                <a:latin typeface="Trebuchet MS"/>
              </a:rPr>
              <a:t>– </a:t>
            </a:r>
            <a:r>
              <a:rPr lang="zh-CN" altLang="en-US" sz="3200" b="0" strike="noStrike" spc="-1" dirty="0">
                <a:solidFill>
                  <a:srgbClr val="000000"/>
                </a:solidFill>
                <a:latin typeface="Trebuchet MS"/>
              </a:rPr>
              <a:t>这叫做</a:t>
            </a:r>
            <a:r>
              <a:rPr lang="zh-CN" altLang="en-US" sz="3200" b="1" spc="-1" dirty="0">
                <a:solidFill>
                  <a:srgbClr val="C0504D"/>
                </a:solidFill>
                <a:latin typeface="Trebuchet MS"/>
              </a:rPr>
              <a:t>全局</a:t>
            </a:r>
            <a:r>
              <a:rPr lang="zh-CN" altLang="en-US" sz="3200" b="0" strike="noStrike" spc="-1" dirty="0">
                <a:solidFill>
                  <a:srgbClr val="000000"/>
                </a:solidFill>
                <a:latin typeface="Trebuchet MS"/>
              </a:rPr>
              <a:t>规模（</a:t>
            </a:r>
            <a:r>
              <a:rPr lang="en-US" altLang="zh-CN" sz="3200" b="1" spc="-1" dirty="0">
                <a:solidFill>
                  <a:srgbClr val="C0504D"/>
                </a:solidFill>
                <a:latin typeface="Trebuchet MS"/>
              </a:rPr>
              <a:t>global</a:t>
            </a:r>
            <a:r>
              <a:rPr lang="en-US" altLang="zh-CN" sz="3200" spc="-1" dirty="0">
                <a:solidFill>
                  <a:srgbClr val="C0504D"/>
                </a:solidFill>
                <a:latin typeface="Trebuchet MS"/>
              </a:rPr>
              <a:t> </a:t>
            </a:r>
            <a:r>
              <a:rPr lang="en-US" altLang="zh-CN" sz="3200" spc="-1" dirty="0">
                <a:solidFill>
                  <a:srgbClr val="000000"/>
                </a:solidFill>
                <a:latin typeface="Trebuchet MS"/>
              </a:rPr>
              <a:t>size</a:t>
            </a:r>
            <a:r>
              <a:rPr lang="zh-CN" altLang="en-US" sz="3200" b="0" strike="noStrike" spc="-1" dirty="0">
                <a:solidFill>
                  <a:srgbClr val="000000"/>
                </a:solidFill>
                <a:latin typeface="Trebuchet MS"/>
              </a:rPr>
              <a:t>）。</a:t>
            </a:r>
            <a:endParaRPr lang="en-US" sz="32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然后将迭代空间（</a:t>
            </a:r>
            <a:r>
              <a:rPr lang="en-US" altLang="zh-CN" sz="3200" spc="-1" dirty="0">
                <a:solidFill>
                  <a:srgbClr val="000000"/>
                </a:solidFill>
                <a:latin typeface="Trebuchet MS"/>
              </a:rPr>
              <a:t>iteration space</a:t>
            </a:r>
            <a:r>
              <a:rPr lang="zh-CN" altLang="en-US" sz="3200" b="0" strike="noStrike" spc="-1" dirty="0">
                <a:solidFill>
                  <a:srgbClr val="000000"/>
                </a:solidFill>
                <a:latin typeface="Trebuchet MS"/>
              </a:rPr>
              <a:t>）中的每个点关联到一个工作项（</a:t>
            </a:r>
            <a:r>
              <a:rPr lang="en-US" altLang="zh-CN" sz="3200" b="1" spc="-1" dirty="0">
                <a:solidFill>
                  <a:srgbClr val="C0504D"/>
                </a:solidFill>
                <a:latin typeface="Trebuchet MS"/>
              </a:rPr>
              <a:t>work-item</a:t>
            </a:r>
            <a:r>
              <a:rPr lang="zh-CN" altLang="en-US" sz="3200" b="0" strike="noStrike" spc="-1" dirty="0">
                <a:solidFill>
                  <a:srgbClr val="000000"/>
                </a:solidFill>
                <a:latin typeface="Trebuchet MS"/>
              </a:rPr>
              <a:t>）。</a:t>
            </a:r>
            <a:endParaRPr lang="en-US" sz="32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4" name="CustomShape 2"/>
          <p:cNvSpPr/>
          <p:nvPr/>
        </p:nvSpPr>
        <p:spPr>
          <a:xfrm>
            <a:off x="457200" y="1600200"/>
            <a:ext cx="8434440" cy="4852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marL="343080" indent="-342360">
              <a:spcBef>
                <a:spcPts val="641"/>
              </a:spcBef>
              <a:buClr>
                <a:srgbClr val="000000"/>
              </a:buClr>
              <a:buFont typeface="Arial"/>
              <a:buChar char="•"/>
            </a:pPr>
            <a:r>
              <a:rPr lang="zh-CN" altLang="en-US" sz="3200" b="0" strike="noStrike" spc="-1" dirty="0">
                <a:solidFill>
                  <a:srgbClr val="000000"/>
                </a:solidFill>
                <a:latin typeface="Trebuchet MS"/>
              </a:rPr>
              <a:t>工作项（</a:t>
            </a:r>
            <a:r>
              <a:rPr lang="en-US" altLang="zh-CN" sz="3200" spc="-1" dirty="0">
                <a:solidFill>
                  <a:srgbClr val="000000"/>
                </a:solidFill>
                <a:latin typeface="Trebuchet MS"/>
              </a:rPr>
              <a:t>work-items</a:t>
            </a:r>
            <a:r>
              <a:rPr lang="zh-CN" altLang="en-US" sz="3200" b="0" strike="noStrike" spc="-1" dirty="0">
                <a:solidFill>
                  <a:srgbClr val="000000"/>
                </a:solidFill>
                <a:latin typeface="Trebuchet MS"/>
              </a:rPr>
              <a:t>）</a:t>
            </a:r>
            <a:r>
              <a:rPr lang="en-US" sz="3200" b="0" strike="noStrike" spc="-1" dirty="0">
                <a:solidFill>
                  <a:srgbClr val="000000"/>
                </a:solidFill>
                <a:latin typeface="Trebuchet MS"/>
              </a:rPr>
              <a:t> </a:t>
            </a:r>
            <a:r>
              <a:rPr lang="zh-CN" altLang="en-US" sz="3200" b="0" strike="noStrike" spc="-1" dirty="0">
                <a:solidFill>
                  <a:srgbClr val="000000"/>
                </a:solidFill>
                <a:latin typeface="Trebuchet MS"/>
              </a:rPr>
              <a:t>划分组别就成了工作组（</a:t>
            </a:r>
            <a:r>
              <a:rPr lang="en-US" altLang="zh-CN" sz="3200" b="1" spc="-1" dirty="0">
                <a:solidFill>
                  <a:srgbClr val="C0504D"/>
                </a:solidFill>
                <a:latin typeface="Trebuchet MS"/>
              </a:rPr>
              <a:t>work-groups</a:t>
            </a:r>
            <a:r>
              <a:rPr lang="zh-CN" altLang="en-US" sz="3200" b="0" strike="noStrike" spc="-1" dirty="0">
                <a:solidFill>
                  <a:srgbClr val="000000"/>
                </a:solidFill>
                <a:latin typeface="Trebuchet MS"/>
              </a:rPr>
              <a:t>）</a:t>
            </a:r>
            <a:r>
              <a:rPr lang="en-US" sz="3200" b="0" strike="noStrike" spc="-1" dirty="0">
                <a:solidFill>
                  <a:srgbClr val="000000"/>
                </a:solidFill>
                <a:latin typeface="Trebuchet MS"/>
              </a:rPr>
              <a:t>; </a:t>
            </a:r>
            <a:r>
              <a:rPr lang="zh-CN" altLang="en-US" sz="3200" b="0" strike="noStrike" spc="-1" dirty="0">
                <a:solidFill>
                  <a:srgbClr val="000000"/>
                </a:solidFill>
                <a:latin typeface="Trebuchet MS"/>
              </a:rPr>
              <a:t>同一个工作组内的工作项可以共享本</a:t>
            </a:r>
            <a:r>
              <a:rPr lang="zh-CN" altLang="en-US" sz="3200" b="1" spc="-1" dirty="0">
                <a:solidFill>
                  <a:srgbClr val="C0504D"/>
                </a:solidFill>
                <a:latin typeface="Trebuchet MS"/>
              </a:rPr>
              <a:t>局部内存（</a:t>
            </a:r>
            <a:r>
              <a:rPr lang="en-US" altLang="zh-CN" sz="3200" b="1" spc="-1" dirty="0">
                <a:solidFill>
                  <a:srgbClr val="C0504D"/>
                </a:solidFill>
                <a:latin typeface="Trebuchet MS"/>
              </a:rPr>
              <a:t> local</a:t>
            </a:r>
            <a:r>
              <a:rPr lang="en-US" altLang="zh-CN" sz="3200" b="1" spc="-1" dirty="0">
                <a:solidFill>
                  <a:srgbClr val="000000"/>
                </a:solidFill>
                <a:latin typeface="Trebuchet MS"/>
              </a:rPr>
              <a:t> </a:t>
            </a:r>
            <a:r>
              <a:rPr lang="en-US" altLang="zh-CN" sz="3200" b="1" spc="-1" dirty="0">
                <a:solidFill>
                  <a:srgbClr val="C0504D"/>
                </a:solidFill>
                <a:latin typeface="Trebuchet MS"/>
              </a:rPr>
              <a:t>memory</a:t>
            </a:r>
            <a:r>
              <a:rPr lang="en-US" altLang="zh-CN" sz="3200" b="1" spc="-1" dirty="0">
                <a:solidFill>
                  <a:srgbClr val="000000"/>
                </a:solidFill>
                <a:latin typeface="Trebuchet MS"/>
              </a:rPr>
              <a:t> </a:t>
            </a:r>
            <a:r>
              <a:rPr lang="zh-CN" altLang="en-US" sz="3200" b="1" spc="-1" dirty="0">
                <a:solidFill>
                  <a:srgbClr val="C0504D"/>
                </a:solidFill>
                <a:latin typeface="Trebuchet MS"/>
              </a:rPr>
              <a:t>）</a:t>
            </a:r>
            <a:r>
              <a:rPr lang="zh-CN" altLang="en-US" sz="3200" b="0" strike="noStrike" spc="-1" dirty="0">
                <a:solidFill>
                  <a:srgbClr val="000000"/>
                </a:solidFill>
                <a:latin typeface="Trebuchet MS"/>
              </a:rPr>
              <a:t>并且可以</a:t>
            </a:r>
            <a:r>
              <a:rPr lang="zh-CN" altLang="en-US" sz="3200" b="1" spc="-1" dirty="0">
                <a:solidFill>
                  <a:srgbClr val="F79646"/>
                </a:solidFill>
                <a:latin typeface="Trebuchet MS"/>
              </a:rPr>
              <a:t>同步（</a:t>
            </a:r>
            <a:r>
              <a:rPr lang="en-US" altLang="zh-CN" sz="3200" b="1" spc="-1" dirty="0">
                <a:solidFill>
                  <a:srgbClr val="F79646"/>
                </a:solidFill>
                <a:latin typeface="Trebuchet MS"/>
              </a:rPr>
              <a:t>synchronize</a:t>
            </a:r>
            <a:r>
              <a:rPr lang="zh-CN" altLang="en-US" sz="3200" b="1" spc="-1" dirty="0">
                <a:solidFill>
                  <a:srgbClr val="F79646"/>
                </a:solidFill>
                <a:latin typeface="Trebuchet MS"/>
              </a:rPr>
              <a:t>）</a:t>
            </a:r>
            <a:endParaRPr lang="en-US" altLang="zh-CN" sz="3200" b="1" spc="-1" dirty="0">
              <a:solidFill>
                <a:srgbClr val="F79646"/>
              </a:solidFill>
              <a:latin typeface="Trebuchet MS"/>
            </a:endParaRPr>
          </a:p>
          <a:p>
            <a:pPr marL="343080" indent="-342360">
              <a:spcBef>
                <a:spcPts val="641"/>
              </a:spcBef>
              <a:buClr>
                <a:srgbClr val="000000"/>
              </a:buClr>
              <a:buFont typeface="Arial"/>
              <a:buChar char="•"/>
            </a:pPr>
            <a:r>
              <a:rPr lang="zh-CN" altLang="en-US" sz="3200" b="0" strike="noStrike" spc="-1" dirty="0">
                <a:solidFill>
                  <a:srgbClr val="000000"/>
                </a:solidFill>
                <a:latin typeface="Trebuchet MS"/>
              </a:rPr>
              <a:t>可以指定一个工作组中的工作项的个数这个个数也叫做</a:t>
            </a:r>
            <a:r>
              <a:rPr lang="zh-CN" altLang="en-US" sz="3200" b="1" spc="-1" dirty="0">
                <a:solidFill>
                  <a:srgbClr val="C0504D"/>
                </a:solidFill>
                <a:latin typeface="Trebuchet MS"/>
              </a:rPr>
              <a:t>局部</a:t>
            </a:r>
            <a:r>
              <a:rPr lang="zh-CN" altLang="en-US" sz="3200" b="0" strike="noStrike" spc="-1" dirty="0">
                <a:solidFill>
                  <a:srgbClr val="000000"/>
                </a:solidFill>
                <a:latin typeface="Trebuchet MS"/>
              </a:rPr>
              <a:t>规模或者工作组规模（</a:t>
            </a:r>
            <a:r>
              <a:rPr lang="en-US" altLang="zh-CN" sz="3200" b="1" spc="-1" dirty="0">
                <a:solidFill>
                  <a:srgbClr val="C0504D"/>
                </a:solidFill>
                <a:latin typeface="Trebuchet MS"/>
              </a:rPr>
              <a:t>local</a:t>
            </a:r>
            <a:r>
              <a:rPr lang="en-US" altLang="zh-CN" sz="3200" spc="-1" dirty="0">
                <a:solidFill>
                  <a:srgbClr val="C0504D"/>
                </a:solidFill>
                <a:latin typeface="Trebuchet MS"/>
              </a:rPr>
              <a:t> </a:t>
            </a:r>
            <a:r>
              <a:rPr lang="en-US" altLang="zh-CN" sz="3200" spc="-1" dirty="0">
                <a:solidFill>
                  <a:srgbClr val="000000"/>
                </a:solidFill>
                <a:latin typeface="Trebuchet MS"/>
              </a:rPr>
              <a:t>(work-group) size</a:t>
            </a:r>
            <a:r>
              <a:rPr lang="zh-CN" altLang="en-US" sz="3200" b="0" strike="noStrike" spc="-1" dirty="0">
                <a:solidFill>
                  <a:srgbClr val="000000"/>
                </a:solidFill>
                <a:latin typeface="Trebuchet MS"/>
              </a:rPr>
              <a:t>）。</a:t>
            </a:r>
            <a:endParaRPr lang="en-US" altLang="zh-CN" sz="3200" b="0" strike="noStrike" spc="-1" dirty="0">
              <a:solidFill>
                <a:srgbClr val="000000"/>
              </a:solidFill>
              <a:latin typeface="Trebuchet MS"/>
            </a:endParaRPr>
          </a:p>
          <a:p>
            <a:pPr marL="343080" indent="-342360">
              <a:spcBef>
                <a:spcPts val="641"/>
              </a:spcBef>
              <a:buClr>
                <a:srgbClr val="000000"/>
              </a:buClr>
              <a:buFont typeface="Arial"/>
              <a:buChar char="•"/>
            </a:pPr>
            <a:r>
              <a:rPr lang="zh-CN" altLang="en-US" sz="3200" b="0" strike="noStrike" spc="-1" dirty="0">
                <a:solidFill>
                  <a:srgbClr val="000000"/>
                </a:solidFill>
                <a:latin typeface="Trebuchet MS"/>
              </a:rPr>
              <a:t>或者 </a:t>
            </a:r>
            <a:r>
              <a:rPr lang="en-US" sz="3200" b="0" strike="noStrike" spc="-1" dirty="0">
                <a:solidFill>
                  <a:srgbClr val="000000"/>
                </a:solidFill>
                <a:latin typeface="Trebuchet MS"/>
              </a:rPr>
              <a:t>OpenCL </a:t>
            </a:r>
            <a:r>
              <a:rPr lang="zh-CN" altLang="en-US" sz="3200" b="0" strike="noStrike" spc="-1" dirty="0">
                <a:solidFill>
                  <a:srgbClr val="000000"/>
                </a:solidFill>
                <a:latin typeface="Trebuchet MS"/>
              </a:rPr>
              <a:t>运行环境（</a:t>
            </a:r>
            <a:r>
              <a:rPr lang="en-US" altLang="zh-CN" sz="3200" spc="-1" dirty="0">
                <a:solidFill>
                  <a:srgbClr val="000000"/>
                </a:solidFill>
                <a:latin typeface="Trebuchet MS"/>
              </a:rPr>
              <a:t> run-time </a:t>
            </a:r>
            <a:r>
              <a:rPr lang="zh-CN" altLang="en-US" sz="3200" b="0" strike="noStrike" spc="-1" dirty="0">
                <a:solidFill>
                  <a:srgbClr val="000000"/>
                </a:solidFill>
                <a:latin typeface="Trebuchet MS"/>
              </a:rPr>
              <a:t>）也可以为替你来设置一个工作组规模，不过通常都不是最优设置。</a:t>
            </a:r>
            <a:endParaRPr lang="en-US" sz="3200" b="0" strike="noStrike" spc="-1" dirty="0">
              <a:latin typeface="Arial"/>
            </a:endParaRPr>
          </a:p>
        </p:txBody>
      </p:sp>
      <p:sp>
        <p:nvSpPr>
          <p:cNvPr id="4" name="CustomShape 1">
            <a:extLst>
              <a:ext uri="{FF2B5EF4-FFF2-40B4-BE49-F238E27FC236}">
                <a16:creationId xmlns:a16="http://schemas.microsoft.com/office/drawing/2014/main" id="{11313549-4470-483E-921D-5E9272A189FB}"/>
              </a:ext>
            </a:extLst>
          </p:cNvPr>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85000" lnSpcReduction="10000"/>
          </a:bodyPr>
          <a:lstStyle/>
          <a:p>
            <a:pPr algn="ctr">
              <a:lnSpc>
                <a:spcPct val="100000"/>
              </a:lnSpc>
            </a:pPr>
            <a:r>
              <a:rPr lang="en-US" sz="4400" b="0" strike="noStrike" spc="-1" dirty="0">
                <a:solidFill>
                  <a:srgbClr val="000000"/>
                </a:solidFill>
                <a:latin typeface="Trebuchet MS"/>
              </a:rPr>
              <a:t>OpenCL </a:t>
            </a:r>
            <a:r>
              <a:rPr lang="zh-CN" altLang="en-US" sz="4400" b="0" strike="noStrike" spc="-1" dirty="0">
                <a:solidFill>
                  <a:srgbClr val="000000"/>
                </a:solidFill>
                <a:latin typeface="Trebuchet MS"/>
              </a:rPr>
              <a:t>的 </a:t>
            </a:r>
            <a:r>
              <a:rPr lang="en-US" altLang="zh-CN" sz="4400" b="0" strike="noStrike" spc="-1" dirty="0">
                <a:solidFill>
                  <a:srgbClr val="000000"/>
                </a:solidFill>
                <a:latin typeface="Trebuchet MS"/>
              </a:rPr>
              <a:t>N </a:t>
            </a:r>
            <a:r>
              <a:rPr lang="zh-CN" altLang="en-US" sz="4400" b="0" strike="noStrike" spc="-1" dirty="0">
                <a:solidFill>
                  <a:srgbClr val="000000"/>
                </a:solidFill>
                <a:latin typeface="Trebuchet MS"/>
              </a:rPr>
              <a:t>维度范围（</a:t>
            </a:r>
            <a:r>
              <a:rPr lang="en-US" sz="4400" b="0" strike="noStrike" spc="-1" dirty="0">
                <a:solidFill>
                  <a:srgbClr val="000000"/>
                </a:solidFill>
                <a:latin typeface="Trebuchet MS"/>
              </a:rPr>
              <a:t>N Dimensional Range</a:t>
            </a:r>
            <a:r>
              <a:rPr lang="zh-CN" altLang="en-US" sz="4400" b="0" strike="noStrike" spc="-1" dirty="0">
                <a:solidFill>
                  <a:srgbClr val="000000"/>
                </a:solidFill>
                <a:latin typeface="Trebuchet MS"/>
              </a:rPr>
              <a:t>，缩写为 </a:t>
            </a:r>
            <a:r>
              <a:rPr lang="en-US" sz="4400" b="0" strike="noStrike" spc="-1" dirty="0" err="1">
                <a:solidFill>
                  <a:srgbClr val="000000"/>
                </a:solidFill>
                <a:latin typeface="Trebuchet MS"/>
              </a:rPr>
              <a:t>NDRange</a:t>
            </a:r>
            <a:r>
              <a:rPr lang="en-US" sz="4400" b="0" strike="noStrike" spc="-1" dirty="0">
                <a:solidFill>
                  <a:srgbClr val="000000"/>
                </a:solidFill>
                <a:latin typeface="Trebuchet MS"/>
              </a:rPr>
              <a:t>)</a:t>
            </a:r>
            <a:endParaRPr lang="en-US" sz="44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5" name="CustomShape 1"/>
          <p:cNvSpPr/>
          <p:nvPr/>
        </p:nvSpPr>
        <p:spPr>
          <a:xfrm>
            <a:off x="457200" y="-540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dirty="0">
                <a:solidFill>
                  <a:srgbClr val="000000"/>
                </a:solidFill>
                <a:latin typeface="Trebuchet MS"/>
              </a:rPr>
              <a:t>OpenCL </a:t>
            </a:r>
            <a:r>
              <a:rPr lang="zh-CN" altLang="en-US" sz="4400" b="0" strike="noStrike" spc="-1" dirty="0">
                <a:solidFill>
                  <a:srgbClr val="000000"/>
                </a:solidFill>
                <a:latin typeface="Trebuchet MS"/>
              </a:rPr>
              <a:t>内存模型（</a:t>
            </a:r>
            <a:r>
              <a:rPr lang="en-US" altLang="zh-CN" sz="4400" spc="-1" dirty="0">
                <a:solidFill>
                  <a:srgbClr val="000000"/>
                </a:solidFill>
                <a:latin typeface="Trebuchet MS"/>
              </a:rPr>
              <a:t> Memory model </a:t>
            </a:r>
            <a:r>
              <a:rPr lang="zh-CN" altLang="en-US" sz="4400" b="0" strike="noStrike" spc="-1" dirty="0">
                <a:solidFill>
                  <a:srgbClr val="000000"/>
                </a:solidFill>
                <a:latin typeface="Trebuchet MS"/>
              </a:rPr>
              <a:t>）</a:t>
            </a:r>
            <a:endParaRPr lang="en-US" sz="4400" b="0" strike="noStrike" spc="-1" dirty="0">
              <a:latin typeface="Arial"/>
            </a:endParaRPr>
          </a:p>
        </p:txBody>
      </p:sp>
      <p:sp>
        <p:nvSpPr>
          <p:cNvPr id="1006" name="CustomShape 2"/>
          <p:cNvSpPr/>
          <p:nvPr/>
        </p:nvSpPr>
        <p:spPr>
          <a:xfrm>
            <a:off x="107640" y="1052640"/>
            <a:ext cx="3887640" cy="4463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a:bodyPr>
          <a:lstStyle/>
          <a:p>
            <a:pPr marL="343080" indent="-342360">
              <a:lnSpc>
                <a:spcPct val="100000"/>
              </a:lnSpc>
              <a:spcBef>
                <a:spcPts val="561"/>
              </a:spcBef>
              <a:buClr>
                <a:srgbClr val="4F81BD"/>
              </a:buClr>
              <a:buFont typeface="Arial"/>
              <a:buChar char="•"/>
            </a:pPr>
            <a:r>
              <a:rPr lang="zh-CN" altLang="en-US" sz="2400" b="1" i="1" strike="noStrike" spc="-1" dirty="0">
                <a:solidFill>
                  <a:srgbClr val="4F81BD"/>
                </a:solidFill>
                <a:latin typeface="Trebuchet MS"/>
              </a:rPr>
              <a:t>私有内存 </a:t>
            </a:r>
            <a:r>
              <a:rPr lang="en-US" sz="2400" b="1" i="1" strike="noStrike" spc="-1" dirty="0">
                <a:solidFill>
                  <a:srgbClr val="4F81BD"/>
                </a:solidFill>
                <a:latin typeface="Trebuchet MS"/>
              </a:rPr>
              <a:t>Private Memory</a:t>
            </a:r>
            <a:endParaRPr lang="en-US" sz="2400" b="0" strike="noStrike" spc="-1" dirty="0">
              <a:latin typeface="Arial"/>
            </a:endParaRPr>
          </a:p>
          <a:p>
            <a:pPr marL="743040" lvl="1" indent="-285120">
              <a:lnSpc>
                <a:spcPct val="100000"/>
              </a:lnSpc>
              <a:spcBef>
                <a:spcPts val="479"/>
              </a:spcBef>
              <a:buClr>
                <a:srgbClr val="000000"/>
              </a:buClr>
              <a:buFont typeface="Arial"/>
              <a:buChar char="–"/>
            </a:pPr>
            <a:r>
              <a:rPr lang="zh-CN" altLang="en-US" sz="2400" spc="-1" dirty="0">
                <a:solidFill>
                  <a:srgbClr val="000000"/>
                </a:solidFill>
                <a:latin typeface="Trebuchet MS"/>
              </a:rPr>
              <a:t>每个工作项</a:t>
            </a:r>
            <a:r>
              <a:rPr lang="en-US" sz="2400" b="0" strike="noStrike" spc="-1" dirty="0">
                <a:solidFill>
                  <a:srgbClr val="000000"/>
                </a:solidFill>
                <a:latin typeface="Trebuchet MS"/>
              </a:rPr>
              <a:t> work-item</a:t>
            </a:r>
            <a:endParaRPr lang="en-US" sz="2400" b="0" strike="noStrike" spc="-1" dirty="0">
              <a:latin typeface="Arial"/>
            </a:endParaRPr>
          </a:p>
          <a:p>
            <a:pPr marL="343080" indent="-342360">
              <a:lnSpc>
                <a:spcPct val="100000"/>
              </a:lnSpc>
              <a:spcBef>
                <a:spcPts val="561"/>
              </a:spcBef>
              <a:buClr>
                <a:srgbClr val="9BBB59"/>
              </a:buClr>
              <a:buFont typeface="Arial"/>
              <a:buChar char="•"/>
            </a:pPr>
            <a:r>
              <a:rPr lang="zh-CN" altLang="en-US" sz="2400" b="1" i="1" spc="-1" dirty="0">
                <a:solidFill>
                  <a:srgbClr val="9BBB59"/>
                </a:solidFill>
                <a:latin typeface="Trebuchet MS"/>
              </a:rPr>
              <a:t>局部内存 </a:t>
            </a:r>
            <a:r>
              <a:rPr lang="en-US" sz="2400" b="1" i="1" strike="noStrike" spc="-1" dirty="0">
                <a:solidFill>
                  <a:srgbClr val="9BBB59"/>
                </a:solidFill>
                <a:latin typeface="Trebuchet MS"/>
              </a:rPr>
              <a:t>Local Memory</a:t>
            </a:r>
            <a:endParaRPr lang="en-US" sz="2400" b="0" strike="noStrike" spc="-1" dirty="0">
              <a:latin typeface="Arial"/>
            </a:endParaRPr>
          </a:p>
          <a:p>
            <a:pPr marL="743040" lvl="1" indent="-28512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工作组 </a:t>
            </a:r>
            <a:r>
              <a:rPr lang="en-US" sz="2400" b="0" strike="noStrike" spc="-1" dirty="0">
                <a:solidFill>
                  <a:srgbClr val="000000"/>
                </a:solidFill>
                <a:latin typeface="Trebuchet MS"/>
              </a:rPr>
              <a:t>work-group </a:t>
            </a:r>
            <a:r>
              <a:rPr lang="zh-CN" altLang="en-US" sz="2400" b="0" strike="noStrike" spc="-1" dirty="0">
                <a:solidFill>
                  <a:srgbClr val="000000"/>
                </a:solidFill>
                <a:latin typeface="Trebuchet MS"/>
              </a:rPr>
              <a:t>内分享</a:t>
            </a:r>
            <a:endParaRPr lang="en-US" sz="2400" b="0" strike="noStrike" spc="-1" dirty="0">
              <a:latin typeface="Arial"/>
            </a:endParaRPr>
          </a:p>
          <a:p>
            <a:pPr marL="343080" indent="-342360">
              <a:lnSpc>
                <a:spcPct val="100000"/>
              </a:lnSpc>
              <a:spcBef>
                <a:spcPts val="561"/>
              </a:spcBef>
              <a:buClr>
                <a:srgbClr val="F79646"/>
              </a:buClr>
              <a:buFont typeface="Arial"/>
              <a:buChar char="•"/>
            </a:pPr>
            <a:r>
              <a:rPr lang="zh-CN" altLang="en-US" sz="2400" b="1" i="1" strike="noStrike" spc="-1" dirty="0">
                <a:solidFill>
                  <a:srgbClr val="F79646"/>
                </a:solidFill>
                <a:latin typeface="Trebuchet MS"/>
              </a:rPr>
              <a:t>全局内存</a:t>
            </a:r>
            <a:r>
              <a:rPr lang="en-US" altLang="zh-CN" sz="2400" b="1" i="1" strike="noStrike" spc="-1" dirty="0">
                <a:solidFill>
                  <a:srgbClr val="F79646"/>
                </a:solidFill>
                <a:latin typeface="Trebuchet MS"/>
              </a:rPr>
              <a:t>/</a:t>
            </a:r>
            <a:r>
              <a:rPr lang="zh-CN" altLang="en-US" sz="2400" b="1" i="1" spc="-1" dirty="0">
                <a:solidFill>
                  <a:srgbClr val="F79646"/>
                </a:solidFill>
                <a:latin typeface="Trebuchet MS"/>
              </a:rPr>
              <a:t>恒定内存</a:t>
            </a:r>
            <a:r>
              <a:rPr lang="en-US" sz="2400" b="1" i="1" strike="noStrike" spc="-1" dirty="0">
                <a:solidFill>
                  <a:srgbClr val="F79646"/>
                </a:solidFill>
                <a:latin typeface="Trebuchet MS"/>
              </a:rPr>
              <a:t>Global Memory /Constant Memory</a:t>
            </a:r>
            <a:endParaRPr lang="en-US" sz="2400" b="0" strike="noStrike" spc="-1" dirty="0">
              <a:latin typeface="Arial"/>
            </a:endParaRPr>
          </a:p>
          <a:p>
            <a:pPr marL="743040" lvl="1" indent="-28512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对所有工作组都可见</a:t>
            </a:r>
            <a:endParaRPr lang="en-US" sz="2400" b="0" strike="noStrike" spc="-1" dirty="0">
              <a:latin typeface="Arial"/>
            </a:endParaRPr>
          </a:p>
          <a:p>
            <a:pPr marL="343080" indent="-342360">
              <a:lnSpc>
                <a:spcPct val="100000"/>
              </a:lnSpc>
              <a:spcBef>
                <a:spcPts val="561"/>
              </a:spcBef>
              <a:buClr>
                <a:srgbClr val="C0504D"/>
              </a:buClr>
              <a:buFont typeface="Arial"/>
              <a:buChar char="•"/>
            </a:pPr>
            <a:r>
              <a:rPr lang="zh-CN" altLang="en-US" sz="2200" b="1" i="1" strike="noStrike" spc="-1" dirty="0">
                <a:solidFill>
                  <a:srgbClr val="C0504D"/>
                </a:solidFill>
                <a:latin typeface="Trebuchet MS"/>
              </a:rPr>
              <a:t>宿主内存 </a:t>
            </a:r>
            <a:r>
              <a:rPr lang="en-US" sz="2200" b="1" i="1" strike="noStrike" spc="-1" dirty="0">
                <a:solidFill>
                  <a:srgbClr val="C0504D"/>
                </a:solidFill>
                <a:latin typeface="Trebuchet MS"/>
              </a:rPr>
              <a:t>Host memory</a:t>
            </a:r>
            <a:endParaRPr lang="en-US" sz="2200" b="0" strike="noStrike" spc="-1" dirty="0">
              <a:latin typeface="Arial"/>
            </a:endParaRPr>
          </a:p>
          <a:p>
            <a:pPr marL="743040" lvl="1" indent="-28512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在 </a:t>
            </a:r>
            <a:r>
              <a:rPr lang="en-US" sz="2400" b="0" strike="noStrike" spc="-1" dirty="0">
                <a:solidFill>
                  <a:srgbClr val="000000"/>
                </a:solidFill>
                <a:latin typeface="Trebuchet MS"/>
              </a:rPr>
              <a:t>CPU </a:t>
            </a:r>
            <a:r>
              <a:rPr lang="zh-CN" altLang="en-US" sz="2400" b="0" strike="noStrike" spc="-1" dirty="0">
                <a:solidFill>
                  <a:srgbClr val="000000"/>
                </a:solidFill>
                <a:latin typeface="Trebuchet MS"/>
              </a:rPr>
              <a:t>上</a:t>
            </a:r>
            <a:endParaRPr lang="en-US" sz="2400" b="0" strike="noStrike" spc="-1" dirty="0">
              <a:latin typeface="Arial"/>
            </a:endParaRPr>
          </a:p>
        </p:txBody>
      </p:sp>
      <p:pic>
        <p:nvPicPr>
          <p:cNvPr id="1007" name="Content Placeholder 6"/>
          <p:cNvPicPr/>
          <p:nvPr/>
        </p:nvPicPr>
        <p:blipFill>
          <a:blip r:embed="rId2">
            <a:extLst>
              <a:ext uri="{28A0092B-C50C-407E-A947-70E740481C1C}">
                <a14:useLocalDpi xmlns:a14="http://schemas.microsoft.com/office/drawing/2010/main" val="0"/>
              </a:ext>
            </a:extLst>
          </a:blip>
          <a:srcRect/>
          <a:stretch/>
        </p:blipFill>
        <p:spPr>
          <a:xfrm>
            <a:off x="3895046" y="1265771"/>
            <a:ext cx="5141314" cy="3858571"/>
          </a:xfrm>
          <a:prstGeom prst="rect">
            <a:avLst/>
          </a:prstGeom>
          <a:ln>
            <a:noFill/>
          </a:ln>
        </p:spPr>
      </p:pic>
      <p:sp>
        <p:nvSpPr>
          <p:cNvPr id="1008" name="CustomShape 3"/>
          <p:cNvSpPr/>
          <p:nvPr/>
        </p:nvSpPr>
        <p:spPr>
          <a:xfrm>
            <a:off x="1403640" y="5428440"/>
            <a:ext cx="6840000" cy="1795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z="2800" b="0" strike="noStrike" spc="-1" dirty="0">
                <a:solidFill>
                  <a:srgbClr val="000000"/>
                </a:solidFill>
                <a:latin typeface="Trebuchet MS"/>
                <a:ea typeface="DejaVu Sans"/>
              </a:rPr>
              <a:t>内存管理是</a:t>
            </a:r>
            <a:r>
              <a:rPr lang="en-US" sz="2800" b="0" strike="noStrike" spc="-1" dirty="0">
                <a:solidFill>
                  <a:srgbClr val="000000"/>
                </a:solidFill>
                <a:latin typeface="Trebuchet MS"/>
                <a:ea typeface="DejaVu Sans"/>
              </a:rPr>
              <a:t> </a:t>
            </a:r>
            <a:r>
              <a:rPr lang="zh-CN" altLang="en-US" sz="2800" b="1" u="sng" spc="-1" dirty="0">
                <a:solidFill>
                  <a:srgbClr val="C0504D"/>
                </a:solidFill>
                <a:latin typeface="Trebuchet MS"/>
              </a:rPr>
              <a:t>明确的（</a:t>
            </a:r>
            <a:r>
              <a:rPr lang="en-US" altLang="zh-CN" sz="2800" b="1" u="sng" spc="-1" dirty="0">
                <a:solidFill>
                  <a:srgbClr val="C0504D"/>
                </a:solidFill>
                <a:latin typeface="Trebuchet MS"/>
              </a:rPr>
              <a:t> explicit </a:t>
            </a:r>
            <a:r>
              <a:rPr lang="zh-CN" altLang="en-US" sz="2800" b="1" u="sng" spc="-1" dirty="0">
                <a:solidFill>
                  <a:srgbClr val="C0504D"/>
                </a:solidFill>
                <a:latin typeface="Trebuchet MS"/>
              </a:rPr>
              <a:t>）</a:t>
            </a:r>
            <a:r>
              <a:rPr lang="en-US" sz="2800" b="0" strike="noStrike" spc="-1" dirty="0">
                <a:solidFill>
                  <a:srgbClr val="000000"/>
                </a:solidFill>
                <a:latin typeface="Trebuchet MS"/>
                <a:ea typeface="DejaVu Sans"/>
              </a:rPr>
              <a:t>: </a:t>
            </a:r>
            <a:br>
              <a:rPr dirty="0"/>
            </a:br>
            <a:r>
              <a:rPr lang="zh-CN" altLang="en-US" sz="2800" b="0" strike="noStrike" spc="-1" dirty="0">
                <a:solidFill>
                  <a:srgbClr val="000000"/>
                </a:solidFill>
                <a:latin typeface="Trebuchet MS"/>
                <a:ea typeface="DejaVu Sans"/>
              </a:rPr>
              <a:t>你要负责把数据在 宿主 </a:t>
            </a:r>
            <a:r>
              <a:rPr lang="en-US" sz="2800" b="0" strike="noStrike" spc="-1" dirty="0">
                <a:solidFill>
                  <a:srgbClr val="000000"/>
                </a:solidFill>
                <a:latin typeface="Trebuchet MS"/>
                <a:ea typeface="DejaVu Sans"/>
              </a:rPr>
              <a:t>host → </a:t>
            </a:r>
            <a:r>
              <a:rPr lang="zh-CN" altLang="en-US" sz="2800" b="0" strike="noStrike" spc="-1" dirty="0">
                <a:solidFill>
                  <a:srgbClr val="000000"/>
                </a:solidFill>
                <a:latin typeface="Trebuchet MS"/>
                <a:ea typeface="DejaVu Sans"/>
              </a:rPr>
              <a:t>全局 </a:t>
            </a:r>
            <a:r>
              <a:rPr lang="en-US" sz="2800" b="0" strike="noStrike" spc="-1" dirty="0">
                <a:solidFill>
                  <a:srgbClr val="000000"/>
                </a:solidFill>
                <a:latin typeface="Trebuchet MS"/>
                <a:ea typeface="DejaVu Sans"/>
              </a:rPr>
              <a:t>global → </a:t>
            </a:r>
            <a:r>
              <a:rPr lang="zh-CN" altLang="en-US" sz="2800" b="0" strike="noStrike" spc="-1" dirty="0">
                <a:solidFill>
                  <a:srgbClr val="000000"/>
                </a:solidFill>
                <a:latin typeface="Trebuchet MS"/>
                <a:ea typeface="DejaVu Sans"/>
              </a:rPr>
              <a:t>局部</a:t>
            </a:r>
            <a:r>
              <a:rPr lang="en-US" sz="2800" b="0" strike="noStrike" spc="-1" dirty="0">
                <a:solidFill>
                  <a:srgbClr val="000000"/>
                </a:solidFill>
                <a:latin typeface="Trebuchet MS"/>
                <a:ea typeface="DejaVu Sans"/>
              </a:rPr>
              <a:t> local </a:t>
            </a:r>
            <a:r>
              <a:rPr lang="zh-CN" altLang="en-US" sz="2800" b="0" strike="noStrike" spc="-1" dirty="0">
                <a:solidFill>
                  <a:srgbClr val="000000"/>
                </a:solidFill>
                <a:latin typeface="Trebuchet MS"/>
                <a:ea typeface="DejaVu Sans"/>
              </a:rPr>
              <a:t>之间</a:t>
            </a:r>
            <a:r>
              <a:rPr lang="zh-CN" altLang="en-US" sz="2800" spc="-1" dirty="0">
                <a:solidFill>
                  <a:srgbClr val="000000"/>
                </a:solidFill>
                <a:latin typeface="Trebuchet MS"/>
              </a:rPr>
              <a:t>来回移动</a:t>
            </a:r>
            <a:endParaRPr lang="en-US" sz="2800" spc="-1" dirty="0">
              <a:solidFill>
                <a:srgbClr val="000000"/>
              </a:solidFill>
              <a:latin typeface="Trebuchet MS"/>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9" name="CustomShape 1"/>
          <p:cNvSpPr/>
          <p:nvPr/>
        </p:nvSpPr>
        <p:spPr>
          <a:xfrm>
            <a:off x="457200" y="-18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4400" b="0" strike="noStrike" spc="-1" dirty="0">
                <a:solidFill>
                  <a:srgbClr val="000000"/>
                </a:solidFill>
                <a:latin typeface="Trebuchet MS"/>
              </a:rPr>
              <a:t>上下文（</a:t>
            </a:r>
            <a:r>
              <a:rPr lang="en-US" altLang="zh-CN" sz="4400" spc="-1" dirty="0">
                <a:solidFill>
                  <a:srgbClr val="000000"/>
                </a:solidFill>
                <a:latin typeface="Trebuchet MS"/>
              </a:rPr>
              <a:t> Context </a:t>
            </a:r>
            <a:r>
              <a:rPr lang="zh-CN" altLang="en-US" sz="4400" b="0" strike="noStrike" spc="-1" dirty="0">
                <a:solidFill>
                  <a:srgbClr val="000000"/>
                </a:solidFill>
                <a:latin typeface="Trebuchet MS"/>
              </a:rPr>
              <a:t>）和命令队列（</a:t>
            </a:r>
            <a:r>
              <a:rPr lang="en-US" altLang="zh-CN" sz="4400" spc="-1" dirty="0">
                <a:solidFill>
                  <a:srgbClr val="000000"/>
                </a:solidFill>
                <a:latin typeface="Trebuchet MS"/>
              </a:rPr>
              <a:t> Command-Queues </a:t>
            </a:r>
            <a:r>
              <a:rPr lang="zh-CN" altLang="en-US" sz="4400" b="0" strike="noStrike" spc="-1" dirty="0">
                <a:solidFill>
                  <a:srgbClr val="000000"/>
                </a:solidFill>
                <a:latin typeface="Trebuchet MS"/>
              </a:rPr>
              <a:t>）</a:t>
            </a:r>
            <a:endParaRPr lang="en-US" sz="4400" b="0" strike="noStrike" spc="-1" dirty="0">
              <a:latin typeface="Arial"/>
            </a:endParaRPr>
          </a:p>
        </p:txBody>
      </p:sp>
      <p:sp>
        <p:nvSpPr>
          <p:cNvPr id="1010" name="CustomShape 2"/>
          <p:cNvSpPr/>
          <p:nvPr/>
        </p:nvSpPr>
        <p:spPr>
          <a:xfrm>
            <a:off x="179640" y="1207440"/>
            <a:ext cx="5328000" cy="5533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00000"/>
              </a:lnSpc>
              <a:spcBef>
                <a:spcPts val="561"/>
              </a:spcBef>
              <a:buClr>
                <a:srgbClr val="C0504D"/>
              </a:buClr>
              <a:buFont typeface="Arial"/>
              <a:buChar char="•"/>
            </a:pPr>
            <a:r>
              <a:rPr lang="zh-CN" altLang="en-US" sz="2800" b="1" i="1" strike="noStrike" spc="-1" dirty="0">
                <a:solidFill>
                  <a:srgbClr val="C0504D"/>
                </a:solidFill>
                <a:latin typeface="Trebuchet MS"/>
              </a:rPr>
              <a:t>上下文 （</a:t>
            </a:r>
            <a:r>
              <a:rPr lang="en-US" altLang="zh-CN" sz="2800" b="1" i="1" spc="-1" dirty="0">
                <a:solidFill>
                  <a:srgbClr val="C0504D"/>
                </a:solidFill>
                <a:latin typeface="Trebuchet MS"/>
              </a:rPr>
              <a:t> Context </a:t>
            </a:r>
            <a:r>
              <a:rPr lang="zh-CN" altLang="en-US" sz="2800" b="1" i="1" strike="noStrike" spc="-1" dirty="0">
                <a:solidFill>
                  <a:srgbClr val="C0504D"/>
                </a:solidFill>
                <a:latin typeface="Trebuchet MS"/>
              </a:rPr>
              <a:t>）</a:t>
            </a:r>
            <a:r>
              <a:rPr lang="en-US" sz="2800" b="0" strike="noStrike" spc="-1" dirty="0">
                <a:solidFill>
                  <a:srgbClr val="C0504D"/>
                </a:solidFill>
                <a:latin typeface="Trebuchet MS"/>
              </a:rPr>
              <a:t>: </a:t>
            </a:r>
            <a:endParaRPr lang="en-US" sz="2800" b="0" strike="noStrike" spc="-1" dirty="0">
              <a:latin typeface="Arial"/>
            </a:endParaRPr>
          </a:p>
          <a:p>
            <a:pPr marL="743040" lvl="1" indent="-28512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核函数运行的环境，也是同步和内存管理的定义域。</a:t>
            </a:r>
            <a:r>
              <a:rPr lang="en-US" sz="2400" b="0" strike="noStrike" spc="-1" dirty="0">
                <a:solidFill>
                  <a:srgbClr val="000000"/>
                </a:solidFill>
                <a:latin typeface="Trebuchet MS"/>
              </a:rPr>
              <a:t> </a:t>
            </a:r>
            <a:endParaRPr lang="en-US" sz="2400" b="0" strike="noStrike" spc="-1" dirty="0">
              <a:latin typeface="Arial"/>
            </a:endParaRPr>
          </a:p>
          <a:p>
            <a:pPr marL="343080" indent="-34236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这里的</a:t>
            </a:r>
            <a:r>
              <a:rPr lang="en-US" sz="2800" b="0" strike="noStrike" spc="-1" dirty="0">
                <a:solidFill>
                  <a:srgbClr val="000000"/>
                </a:solidFill>
                <a:latin typeface="Trebuchet MS"/>
              </a:rPr>
              <a:t> </a:t>
            </a:r>
            <a:r>
              <a:rPr lang="zh-CN" altLang="en-US" sz="2800" b="1" i="1" spc="-1" dirty="0">
                <a:solidFill>
                  <a:srgbClr val="C0504D"/>
                </a:solidFill>
                <a:latin typeface="Trebuchet MS"/>
              </a:rPr>
              <a:t>上下文</a:t>
            </a:r>
            <a:r>
              <a:rPr lang="zh-CN" altLang="en-US" sz="2800" spc="-1" dirty="0">
                <a:solidFill>
                  <a:srgbClr val="000000"/>
                </a:solidFill>
                <a:latin typeface="Trebuchet MS"/>
              </a:rPr>
              <a:t> </a:t>
            </a:r>
            <a:r>
              <a:rPr lang="zh-CN" altLang="en-US" sz="2800" b="1" i="1" spc="-1" dirty="0">
                <a:solidFill>
                  <a:srgbClr val="C0504D"/>
                </a:solidFill>
                <a:latin typeface="Trebuchet MS"/>
              </a:rPr>
              <a:t>（</a:t>
            </a:r>
            <a:r>
              <a:rPr lang="en-US" altLang="zh-CN" sz="2800" b="1" i="1" spc="-1" dirty="0">
                <a:solidFill>
                  <a:srgbClr val="C0504D"/>
                </a:solidFill>
                <a:latin typeface="Trebuchet MS"/>
              </a:rPr>
              <a:t> context </a:t>
            </a:r>
            <a:r>
              <a:rPr lang="zh-CN" altLang="en-US" sz="2800" b="1" i="1" spc="-1" dirty="0">
                <a:solidFill>
                  <a:srgbClr val="C0504D"/>
                </a:solidFill>
                <a:latin typeface="Trebuchet MS"/>
              </a:rPr>
              <a:t>）</a:t>
            </a:r>
            <a:r>
              <a:rPr lang="zh-CN" altLang="en-US" sz="2800" b="0" strike="noStrike" spc="-1" dirty="0">
                <a:solidFill>
                  <a:srgbClr val="000000"/>
                </a:solidFill>
                <a:latin typeface="Trebuchet MS"/>
              </a:rPr>
              <a:t>包括</a:t>
            </a:r>
            <a:r>
              <a:rPr lang="en-US" sz="2800" b="0" strike="noStrike" spc="-1" dirty="0">
                <a:solidFill>
                  <a:srgbClr val="000000"/>
                </a:solidFill>
                <a:latin typeface="Trebuchet MS"/>
              </a:rPr>
              <a:t>:</a:t>
            </a:r>
            <a:endParaRPr lang="en-US" sz="2800" b="0" strike="noStrike" spc="-1" dirty="0">
              <a:latin typeface="Arial"/>
            </a:endParaRPr>
          </a:p>
          <a:p>
            <a:pPr marL="743040" lvl="1" indent="-28512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一个或者多个设备（</a:t>
            </a:r>
            <a:r>
              <a:rPr lang="en-US" altLang="zh-CN" sz="2400" spc="-1" dirty="0">
                <a:solidFill>
                  <a:srgbClr val="000000"/>
                </a:solidFill>
                <a:latin typeface="Trebuchet MS"/>
              </a:rPr>
              <a:t> devices </a:t>
            </a:r>
            <a:r>
              <a:rPr lang="zh-CN" altLang="en-US" sz="2400" b="0" strike="noStrike" spc="-1" dirty="0">
                <a:solidFill>
                  <a:srgbClr val="000000"/>
                </a:solidFill>
                <a:latin typeface="Trebuchet MS"/>
              </a:rPr>
              <a:t>）</a:t>
            </a:r>
            <a:endParaRPr lang="en-US" sz="2400" b="0" strike="noStrike" spc="-1" dirty="0">
              <a:latin typeface="Arial"/>
            </a:endParaRPr>
          </a:p>
          <a:p>
            <a:pPr marL="743040" lvl="1" indent="-28512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设备内存（</a:t>
            </a:r>
            <a:r>
              <a:rPr lang="en-US" altLang="zh-CN" sz="2400" spc="-1" dirty="0">
                <a:solidFill>
                  <a:srgbClr val="000000"/>
                </a:solidFill>
                <a:latin typeface="Trebuchet MS"/>
              </a:rPr>
              <a:t> Device memory </a:t>
            </a:r>
            <a:r>
              <a:rPr lang="zh-CN" altLang="en-US" sz="2400" b="0" strike="noStrike" spc="-1" dirty="0">
                <a:solidFill>
                  <a:srgbClr val="000000"/>
                </a:solidFill>
                <a:latin typeface="Trebuchet MS"/>
              </a:rPr>
              <a:t>）</a:t>
            </a:r>
            <a:endParaRPr lang="en-US" sz="2400" b="0" strike="noStrike" spc="-1" dirty="0">
              <a:latin typeface="Arial"/>
            </a:endParaRPr>
          </a:p>
          <a:p>
            <a:pPr marL="743040" lvl="1" indent="-28512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一个或者多个命令队列（</a:t>
            </a:r>
            <a:r>
              <a:rPr lang="en-US" altLang="zh-CN" sz="2400" spc="-1" dirty="0">
                <a:solidFill>
                  <a:srgbClr val="000000"/>
                </a:solidFill>
                <a:latin typeface="Trebuchet MS"/>
              </a:rPr>
              <a:t> command-queues </a:t>
            </a:r>
            <a:r>
              <a:rPr lang="zh-CN" altLang="en-US" sz="2400" b="0" strike="noStrike" spc="-1" dirty="0">
                <a:solidFill>
                  <a:srgbClr val="000000"/>
                </a:solidFill>
                <a:latin typeface="Trebuchet MS"/>
              </a:rPr>
              <a:t>）</a:t>
            </a:r>
            <a:endParaRPr lang="en-US" sz="2400" b="0" strike="noStrike" spc="-1" dirty="0">
              <a:latin typeface="Arial"/>
            </a:endParaRPr>
          </a:p>
          <a:p>
            <a:pPr marL="343080" indent="-34236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一个设备的所有</a:t>
            </a:r>
            <a:r>
              <a:rPr lang="zh-CN" altLang="en-US" sz="2800" b="1" i="1" strike="noStrike" spc="-1" dirty="0">
                <a:solidFill>
                  <a:srgbClr val="C0504D"/>
                </a:solidFill>
                <a:latin typeface="Trebuchet MS"/>
              </a:rPr>
              <a:t>命令（</a:t>
            </a:r>
            <a:r>
              <a:rPr lang="en-US" altLang="zh-CN" sz="2800" b="1" i="1" strike="noStrike" spc="-1" dirty="0">
                <a:solidFill>
                  <a:srgbClr val="C0504D"/>
                </a:solidFill>
                <a:latin typeface="Trebuchet MS"/>
              </a:rPr>
              <a:t>commands</a:t>
            </a:r>
            <a:r>
              <a:rPr lang="zh-CN" altLang="en-US" sz="2800" b="1" i="1" strike="noStrike" spc="-1" dirty="0">
                <a:solidFill>
                  <a:srgbClr val="C0504D"/>
                </a:solidFill>
                <a:latin typeface="Trebuchet MS"/>
              </a:rPr>
              <a:t>）</a:t>
            </a:r>
            <a:r>
              <a:rPr lang="en-US" sz="2800" b="0" strike="noStrike" spc="-1" dirty="0">
                <a:solidFill>
                  <a:srgbClr val="C0504D"/>
                </a:solidFill>
                <a:latin typeface="Trebuchet MS"/>
              </a:rPr>
              <a:t> </a:t>
            </a:r>
            <a:r>
              <a:rPr lang="zh-CN" altLang="en-US" sz="2800" b="0" strike="noStrike" spc="-1" dirty="0">
                <a:solidFill>
                  <a:srgbClr val="000000"/>
                </a:solidFill>
                <a:latin typeface="Trebuchet MS"/>
              </a:rPr>
              <a:t>，（例如 核函数执行 </a:t>
            </a:r>
            <a:r>
              <a:rPr lang="en-US" sz="2800" b="0" strike="noStrike" spc="-1" dirty="0">
                <a:solidFill>
                  <a:srgbClr val="000000"/>
                </a:solidFill>
                <a:latin typeface="Trebuchet MS"/>
              </a:rPr>
              <a:t>kernel execution</a:t>
            </a:r>
            <a:r>
              <a:rPr lang="zh-CN" altLang="en-US" sz="2800" b="0" strike="noStrike" spc="-1" dirty="0">
                <a:solidFill>
                  <a:srgbClr val="000000"/>
                </a:solidFill>
                <a:latin typeface="Trebuchet MS"/>
              </a:rPr>
              <a:t>，同步 </a:t>
            </a:r>
            <a:r>
              <a:rPr lang="en-US" sz="2800" b="0" strike="noStrike" spc="-1" dirty="0">
                <a:solidFill>
                  <a:srgbClr val="000000"/>
                </a:solidFill>
                <a:latin typeface="Trebuchet MS"/>
              </a:rPr>
              <a:t>synchronization</a:t>
            </a:r>
            <a:r>
              <a:rPr lang="zh-CN" altLang="en-US" sz="2800" b="0" strike="noStrike" spc="-1" dirty="0">
                <a:solidFill>
                  <a:srgbClr val="000000"/>
                </a:solidFill>
                <a:latin typeface="Trebuchet MS"/>
              </a:rPr>
              <a:t>，内存转移操作 </a:t>
            </a:r>
            <a:r>
              <a:rPr lang="en-US" sz="2800" b="0" strike="noStrike" spc="-1" dirty="0">
                <a:solidFill>
                  <a:srgbClr val="000000"/>
                </a:solidFill>
                <a:latin typeface="Trebuchet MS"/>
              </a:rPr>
              <a:t>memory transfer operations</a:t>
            </a:r>
            <a:r>
              <a:rPr lang="zh-CN" altLang="en-US" sz="2800" b="0" strike="noStrike" spc="-1" dirty="0">
                <a:solidFill>
                  <a:srgbClr val="000000"/>
                </a:solidFill>
                <a:latin typeface="Trebuchet MS"/>
              </a:rPr>
              <a:t>）都是通过一个命令队列（</a:t>
            </a:r>
            <a:r>
              <a:rPr lang="en-US" altLang="zh-CN" sz="2800" b="1" i="1" spc="-1" dirty="0">
                <a:solidFill>
                  <a:srgbClr val="C0504D"/>
                </a:solidFill>
                <a:latin typeface="Trebuchet MS"/>
              </a:rPr>
              <a:t> command-queue </a:t>
            </a:r>
            <a:r>
              <a:rPr lang="zh-CN" altLang="en-US" sz="2800" b="0" strike="noStrike" spc="-1" dirty="0">
                <a:solidFill>
                  <a:srgbClr val="000000"/>
                </a:solidFill>
                <a:latin typeface="Trebuchet MS"/>
              </a:rPr>
              <a:t>）来提交（</a:t>
            </a:r>
            <a:r>
              <a:rPr lang="en-US" altLang="zh-CN" sz="2800" spc="-1" dirty="0">
                <a:solidFill>
                  <a:srgbClr val="000000"/>
                </a:solidFill>
                <a:latin typeface="Trebuchet MS"/>
              </a:rPr>
              <a:t> submitted </a:t>
            </a:r>
            <a:r>
              <a:rPr lang="zh-CN" altLang="en-US" sz="2800" b="0" strike="noStrike" spc="-1" dirty="0">
                <a:solidFill>
                  <a:srgbClr val="000000"/>
                </a:solidFill>
                <a:latin typeface="Trebuchet MS"/>
              </a:rPr>
              <a:t>）。</a:t>
            </a:r>
            <a:endParaRPr lang="en-US" sz="2800" b="0" strike="noStrike" spc="-1" dirty="0">
              <a:latin typeface="Arial"/>
            </a:endParaRPr>
          </a:p>
          <a:p>
            <a:pPr marL="343080" indent="-34236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每个</a:t>
            </a:r>
            <a:r>
              <a:rPr lang="en-US" sz="2800" b="0" strike="noStrike" spc="-1" dirty="0">
                <a:solidFill>
                  <a:srgbClr val="000000"/>
                </a:solidFill>
                <a:latin typeface="Trebuchet MS"/>
              </a:rPr>
              <a:t> </a:t>
            </a:r>
            <a:r>
              <a:rPr lang="zh-CN" altLang="en-US" sz="2800" b="1" i="1" strike="noStrike" spc="-1" dirty="0">
                <a:solidFill>
                  <a:srgbClr val="C0504D"/>
                </a:solidFill>
                <a:latin typeface="Trebuchet MS"/>
              </a:rPr>
              <a:t>命令队列（</a:t>
            </a:r>
            <a:r>
              <a:rPr lang="en-US" altLang="zh-CN" sz="2800" b="1" i="1" strike="noStrike" spc="-1" dirty="0">
                <a:solidFill>
                  <a:srgbClr val="C0504D"/>
                </a:solidFill>
                <a:latin typeface="Trebuchet MS"/>
              </a:rPr>
              <a:t>command-queue</a:t>
            </a:r>
            <a:r>
              <a:rPr lang="zh-CN" altLang="en-US" sz="2800" b="1" i="1" strike="noStrike" spc="-1" dirty="0">
                <a:solidFill>
                  <a:srgbClr val="C0504D"/>
                </a:solidFill>
                <a:latin typeface="Trebuchet MS"/>
              </a:rPr>
              <a:t>）</a:t>
            </a:r>
            <a:r>
              <a:rPr lang="en-US" sz="2800" b="1" i="1" strike="noStrike" spc="-1" dirty="0">
                <a:solidFill>
                  <a:srgbClr val="000000"/>
                </a:solidFill>
                <a:latin typeface="Trebuchet MS"/>
              </a:rPr>
              <a:t> </a:t>
            </a:r>
            <a:r>
              <a:rPr lang="zh-CN" altLang="en-US" sz="2800" spc="-1" dirty="0">
                <a:solidFill>
                  <a:srgbClr val="000000"/>
                </a:solidFill>
                <a:latin typeface="Trebuchet MS"/>
              </a:rPr>
              <a:t>都指向一个上下文（</a:t>
            </a:r>
            <a:r>
              <a:rPr lang="en-US" altLang="zh-CN" sz="2800" spc="-1" dirty="0">
                <a:solidFill>
                  <a:srgbClr val="000000"/>
                </a:solidFill>
                <a:latin typeface="Trebuchet MS"/>
              </a:rPr>
              <a:t>context</a:t>
            </a:r>
            <a:r>
              <a:rPr lang="zh-CN" altLang="en-US" sz="2800" spc="-1" dirty="0">
                <a:solidFill>
                  <a:srgbClr val="000000"/>
                </a:solidFill>
                <a:latin typeface="Trebuchet MS"/>
              </a:rPr>
              <a:t>）内的某一个单独的设备（</a:t>
            </a:r>
            <a:r>
              <a:rPr lang="en-US" altLang="zh-CN" sz="2800" spc="-1" dirty="0">
                <a:solidFill>
                  <a:srgbClr val="000000"/>
                </a:solidFill>
                <a:latin typeface="Trebuchet MS"/>
              </a:rPr>
              <a:t>device</a:t>
            </a:r>
            <a:r>
              <a:rPr lang="zh-CN" altLang="en-US" sz="2800" spc="-1" dirty="0">
                <a:solidFill>
                  <a:srgbClr val="000000"/>
                </a:solidFill>
                <a:latin typeface="Trebuchet MS"/>
              </a:rPr>
              <a:t>）</a:t>
            </a:r>
            <a:r>
              <a:rPr lang="zh-CN" altLang="en-US" sz="2800" b="0" strike="noStrike" spc="-1" dirty="0">
                <a:solidFill>
                  <a:srgbClr val="000000"/>
                </a:solidFill>
                <a:latin typeface="Trebuchet MS"/>
              </a:rPr>
              <a:t>。</a:t>
            </a:r>
            <a:endParaRPr lang="en-US" sz="2800" b="0" strike="noStrike" spc="-1" dirty="0">
              <a:latin typeface="Arial"/>
            </a:endParaRPr>
          </a:p>
        </p:txBody>
      </p:sp>
      <p:sp>
        <p:nvSpPr>
          <p:cNvPr id="1011" name="CustomShape 3"/>
          <p:cNvSpPr/>
          <p:nvPr/>
        </p:nvSpPr>
        <p:spPr>
          <a:xfrm>
            <a:off x="5652000" y="1488600"/>
            <a:ext cx="3102120" cy="4968360"/>
          </a:xfrm>
          <a:prstGeom prst="roundRect">
            <a:avLst>
              <a:gd name="adj" fmla="val 4954"/>
            </a:avLst>
          </a:prstGeom>
          <a:solidFill>
            <a:srgbClr val="20538D">
              <a:alpha val="29000"/>
            </a:srgbClr>
          </a:solidFill>
          <a:ln w="6480">
            <a:solidFill>
              <a:schemeClr val="tx1">
                <a:alpha val="41960"/>
              </a:schemeClr>
            </a:solidFill>
            <a:miter/>
          </a:ln>
        </p:spPr>
        <p:style>
          <a:lnRef idx="0">
            <a:scrgbClr r="0" g="0" b="0"/>
          </a:lnRef>
          <a:fillRef idx="0">
            <a:scrgbClr r="0" g="0" b="0"/>
          </a:fillRef>
          <a:effectRef idx="0">
            <a:scrgbClr r="0" g="0" b="0"/>
          </a:effectRef>
          <a:fontRef idx="minor"/>
        </p:style>
      </p:sp>
      <p:pic>
        <p:nvPicPr>
          <p:cNvPr id="1012" name="Picture 5"/>
          <p:cNvPicPr/>
          <p:nvPr/>
        </p:nvPicPr>
        <p:blipFill>
          <a:blip r:embed="rId2"/>
          <a:stretch/>
        </p:blipFill>
        <p:spPr>
          <a:xfrm>
            <a:off x="6374160" y="3717000"/>
            <a:ext cx="1926360" cy="2555280"/>
          </a:xfrm>
          <a:prstGeom prst="rect">
            <a:avLst/>
          </a:prstGeom>
          <a:ln w="25560">
            <a:noFill/>
          </a:ln>
        </p:spPr>
      </p:pic>
      <p:sp>
        <p:nvSpPr>
          <p:cNvPr id="1013" name="CustomShape 4"/>
          <p:cNvSpPr/>
          <p:nvPr/>
        </p:nvSpPr>
        <p:spPr>
          <a:xfrm>
            <a:off x="6832440" y="4005000"/>
            <a:ext cx="781200" cy="286200"/>
          </a:xfrm>
          <a:prstGeom prst="rect">
            <a:avLst/>
          </a:prstGeom>
          <a:no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100000"/>
              </a:lnSpc>
            </a:pPr>
            <a:r>
              <a:rPr lang="zh-CN" altLang="en-US" sz="1400" b="1" strike="noStrike" spc="-1" dirty="0">
                <a:solidFill>
                  <a:srgbClr val="003434"/>
                </a:solidFill>
                <a:latin typeface="Trebuchet MS"/>
                <a:ea typeface="DejaVu Sans"/>
              </a:rPr>
              <a:t>命令队列</a:t>
            </a:r>
            <a:endParaRPr lang="en-US" altLang="zh-CN" sz="1400" b="1" strike="noStrike" spc="-1" dirty="0">
              <a:solidFill>
                <a:srgbClr val="003434"/>
              </a:solidFill>
              <a:latin typeface="Trebuchet MS"/>
              <a:ea typeface="DejaVu Sans"/>
            </a:endParaRPr>
          </a:p>
          <a:p>
            <a:pPr marL="36360" algn="ctr">
              <a:lnSpc>
                <a:spcPct val="100000"/>
              </a:lnSpc>
            </a:pPr>
            <a:r>
              <a:rPr lang="en-US" sz="1400" b="1" strike="noStrike" spc="-1" dirty="0">
                <a:solidFill>
                  <a:srgbClr val="003434"/>
                </a:solidFill>
                <a:latin typeface="Trebuchet MS"/>
                <a:ea typeface="DejaVu Sans"/>
              </a:rPr>
              <a:t>Queue</a:t>
            </a:r>
            <a:endParaRPr lang="en-US" sz="1400" b="0" strike="noStrike" spc="-1" dirty="0">
              <a:latin typeface="Arial"/>
            </a:endParaRPr>
          </a:p>
        </p:txBody>
      </p:sp>
      <p:sp>
        <p:nvSpPr>
          <p:cNvPr id="1014" name="CustomShape 5"/>
          <p:cNvSpPr/>
          <p:nvPr/>
        </p:nvSpPr>
        <p:spPr>
          <a:xfrm>
            <a:off x="6422760" y="5712120"/>
            <a:ext cx="1672920" cy="379080"/>
          </a:xfrm>
          <a:prstGeom prst="rect">
            <a:avLst/>
          </a:prstGeom>
          <a:no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100000"/>
              </a:lnSpc>
            </a:pPr>
            <a:r>
              <a:rPr lang="zh-CN" altLang="en-US" sz="2000" b="1" strike="noStrike" spc="-1" dirty="0">
                <a:solidFill>
                  <a:srgbClr val="000000"/>
                </a:solidFill>
                <a:latin typeface="Trebuchet MS"/>
                <a:ea typeface="DejaVu Sans"/>
              </a:rPr>
              <a:t>上下文</a:t>
            </a:r>
            <a:r>
              <a:rPr lang="en-US" sz="2000" b="1" strike="noStrike" spc="-1" dirty="0">
                <a:solidFill>
                  <a:srgbClr val="000000"/>
                </a:solidFill>
                <a:latin typeface="Trebuchet MS"/>
                <a:ea typeface="DejaVu Sans"/>
              </a:rPr>
              <a:t>Context</a:t>
            </a:r>
            <a:endParaRPr lang="en-US" sz="2000" b="0" strike="noStrike" spc="-1" dirty="0">
              <a:latin typeface="Arial"/>
            </a:endParaRPr>
          </a:p>
        </p:txBody>
      </p:sp>
      <p:sp>
        <p:nvSpPr>
          <p:cNvPr id="1015" name="CustomShape 6"/>
          <p:cNvSpPr/>
          <p:nvPr/>
        </p:nvSpPr>
        <p:spPr>
          <a:xfrm>
            <a:off x="5999040" y="1751040"/>
            <a:ext cx="2458440" cy="1102320"/>
          </a:xfrm>
          <a:prstGeom prst="roundRect">
            <a:avLst>
              <a:gd name="adj" fmla="val 16667"/>
            </a:avLst>
          </a:prstGeom>
          <a:gradFill rotWithShape="0">
            <a:gsLst>
              <a:gs pos="0">
                <a:srgbClr val="FFFFFF">
                  <a:alpha val="88000"/>
                </a:srgbClr>
              </a:gs>
              <a:gs pos="7001">
                <a:srgbClr val="E6E6E6"/>
              </a:gs>
              <a:gs pos="32001">
                <a:srgbClr val="7D8496"/>
              </a:gs>
              <a:gs pos="47000">
                <a:srgbClr val="E6E6E6"/>
              </a:gs>
              <a:gs pos="85001">
                <a:srgbClr val="7D8496"/>
              </a:gs>
              <a:gs pos="100000">
                <a:srgbClr val="E6E6E6"/>
              </a:gs>
            </a:gsLst>
            <a:lin ang="2700000"/>
          </a:gradFill>
          <a:ln w="76320">
            <a:round/>
            <a:headEnd type="oval" w="med" len="med"/>
          </a:ln>
        </p:spPr>
        <p:style>
          <a:lnRef idx="2">
            <a:schemeClr val="dk1"/>
          </a:lnRef>
          <a:fillRef idx="1">
            <a:schemeClr val="lt1"/>
          </a:fillRef>
          <a:effectRef idx="0">
            <a:schemeClr val="dk1"/>
          </a:effectRef>
          <a:fontRef idx="minor"/>
        </p:style>
        <p:txBody>
          <a:bodyPr lIns="39240" tIns="19440" rIns="39240" bIns="19440"/>
          <a:lstStyle/>
          <a:p>
            <a:pPr algn="ctr">
              <a:lnSpc>
                <a:spcPct val="100000"/>
              </a:lnSpc>
            </a:pPr>
            <a:r>
              <a:rPr lang="en-US" sz="1800" b="1" strike="noStrike" spc="-1" dirty="0">
                <a:solidFill>
                  <a:srgbClr val="000000"/>
                </a:solidFill>
                <a:latin typeface="Trebuchet MS"/>
                <a:ea typeface="ヒラギノ角ゴ ProN W3"/>
              </a:rPr>
              <a:t> </a:t>
            </a:r>
            <a:endParaRPr lang="en-US" sz="1800" b="0" strike="noStrike" spc="-1" dirty="0">
              <a:latin typeface="Arial"/>
            </a:endParaRPr>
          </a:p>
          <a:p>
            <a:pPr algn="ctr">
              <a:lnSpc>
                <a:spcPct val="100000"/>
              </a:lnSpc>
            </a:pPr>
            <a:r>
              <a:rPr lang="zh-CN" altLang="en-US" sz="2000" b="1" strike="noStrike" spc="-1" dirty="0">
                <a:solidFill>
                  <a:srgbClr val="000000"/>
                </a:solidFill>
                <a:latin typeface="Trebuchet MS"/>
                <a:ea typeface="ヒラギノ角ゴ ProN W3"/>
              </a:rPr>
              <a:t>设备</a:t>
            </a:r>
            <a:endParaRPr lang="en-US" altLang="zh-CN" sz="2000" b="1" strike="noStrike" spc="-1" dirty="0">
              <a:solidFill>
                <a:srgbClr val="000000"/>
              </a:solidFill>
              <a:latin typeface="Trebuchet MS"/>
              <a:ea typeface="ヒラギノ角ゴ ProN W3"/>
            </a:endParaRPr>
          </a:p>
          <a:p>
            <a:pPr algn="ctr">
              <a:lnSpc>
                <a:spcPct val="100000"/>
              </a:lnSpc>
            </a:pPr>
            <a:r>
              <a:rPr lang="en-US" sz="2000" b="1" strike="noStrike" spc="-1" dirty="0">
                <a:solidFill>
                  <a:srgbClr val="000000"/>
                </a:solidFill>
                <a:latin typeface="Trebuchet MS"/>
                <a:ea typeface="ヒラギノ角ゴ ProN W3"/>
              </a:rPr>
              <a:t>Device</a:t>
            </a:r>
            <a:endParaRPr lang="en-US" sz="2000" b="0" strike="noStrike" spc="-1" dirty="0">
              <a:latin typeface="Arial"/>
            </a:endParaRPr>
          </a:p>
        </p:txBody>
      </p:sp>
      <p:sp>
        <p:nvSpPr>
          <p:cNvPr id="1016" name="CustomShape 7"/>
          <p:cNvSpPr/>
          <p:nvPr/>
        </p:nvSpPr>
        <p:spPr>
          <a:xfrm>
            <a:off x="6001920" y="2925000"/>
            <a:ext cx="2519280" cy="684720"/>
          </a:xfrm>
          <a:prstGeom prst="roundRect">
            <a:avLst>
              <a:gd name="adj" fmla="val 16667"/>
            </a:avLst>
          </a:prstGeom>
          <a:solidFill>
            <a:schemeClr val="bg1">
              <a:lumMod val="85000"/>
            </a:schemeClr>
          </a:solidFill>
          <a:ln w="66600">
            <a:solidFill>
              <a:srgbClr val="002060"/>
            </a:solidFill>
            <a:round/>
            <a:headEnd type="oval" w="med" len="med"/>
          </a:ln>
        </p:spPr>
        <p:style>
          <a:lnRef idx="0">
            <a:scrgbClr r="0" g="0" b="0"/>
          </a:lnRef>
          <a:fillRef idx="0">
            <a:scrgbClr r="0" g="0" b="0"/>
          </a:fillRef>
          <a:effectRef idx="0">
            <a:scrgbClr r="0" g="0" b="0"/>
          </a:effectRef>
          <a:fontRef idx="minor"/>
        </p:style>
      </p:sp>
      <p:sp>
        <p:nvSpPr>
          <p:cNvPr id="1017" name="CustomShape 8"/>
          <p:cNvSpPr/>
          <p:nvPr/>
        </p:nvSpPr>
        <p:spPr>
          <a:xfrm>
            <a:off x="5994000" y="2942280"/>
            <a:ext cx="2527200" cy="394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zh-CN" altLang="en-US" b="1" strike="noStrike" spc="-1" dirty="0">
                <a:solidFill>
                  <a:srgbClr val="000000"/>
                </a:solidFill>
                <a:latin typeface="Trebuchet MS"/>
                <a:ea typeface="DejaVu Sans"/>
              </a:rPr>
              <a:t>设备内存 </a:t>
            </a:r>
            <a:endParaRPr lang="en-US" altLang="zh-CN" b="1" strike="noStrike" spc="-1" dirty="0">
              <a:solidFill>
                <a:srgbClr val="000000"/>
              </a:solidFill>
              <a:latin typeface="Trebuchet MS"/>
              <a:ea typeface="DejaVu Sans"/>
            </a:endParaRPr>
          </a:p>
          <a:p>
            <a:pPr algn="ctr">
              <a:lnSpc>
                <a:spcPct val="100000"/>
              </a:lnSpc>
            </a:pPr>
            <a:r>
              <a:rPr lang="en-US" b="1" strike="noStrike" spc="-1" dirty="0">
                <a:solidFill>
                  <a:srgbClr val="000000"/>
                </a:solidFill>
                <a:latin typeface="Trebuchet MS"/>
                <a:ea typeface="DejaVu Sans"/>
              </a:rPr>
              <a:t>Device Memory</a:t>
            </a:r>
            <a:endParaRPr lang="en-US"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8" name="CustomShape 1"/>
          <p:cNvSpPr/>
          <p:nvPr/>
        </p:nvSpPr>
        <p:spPr>
          <a:xfrm>
            <a:off x="457200" y="-99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3600" spc="-1" dirty="0">
                <a:solidFill>
                  <a:srgbClr val="000000"/>
                </a:solidFill>
                <a:latin typeface="Trebuchet MS"/>
              </a:rPr>
              <a:t>执行模型（核函数）</a:t>
            </a:r>
            <a:endParaRPr lang="en-US" altLang="zh-CN" sz="3600" spc="-1" dirty="0">
              <a:solidFill>
                <a:srgbClr val="000000"/>
              </a:solidFill>
              <a:latin typeface="Trebuchet MS"/>
            </a:endParaRPr>
          </a:p>
          <a:p>
            <a:pPr algn="ctr">
              <a:lnSpc>
                <a:spcPct val="100000"/>
              </a:lnSpc>
            </a:pPr>
            <a:r>
              <a:rPr lang="en-US" sz="2400" b="0" strike="noStrike" spc="-1" dirty="0">
                <a:solidFill>
                  <a:srgbClr val="000000"/>
                </a:solidFill>
                <a:latin typeface="Trebuchet MS"/>
              </a:rPr>
              <a:t>Execution model (kernels)</a:t>
            </a:r>
            <a:endParaRPr lang="en-US" sz="2400" b="0" strike="noStrike" spc="-1" dirty="0">
              <a:latin typeface="Arial"/>
            </a:endParaRPr>
          </a:p>
        </p:txBody>
      </p:sp>
      <p:sp>
        <p:nvSpPr>
          <p:cNvPr id="1019" name="CustomShape 2"/>
          <p:cNvSpPr/>
          <p:nvPr/>
        </p:nvSpPr>
        <p:spPr>
          <a:xfrm>
            <a:off x="179640" y="1052640"/>
            <a:ext cx="8784360" cy="1295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marL="343080" indent="-342360">
              <a:lnSpc>
                <a:spcPct val="100000"/>
              </a:lnSpc>
              <a:spcBef>
                <a:spcPts val="641"/>
              </a:spcBef>
              <a:buClr>
                <a:srgbClr val="000000"/>
              </a:buClr>
              <a:buFont typeface="Arial"/>
              <a:buChar char="•"/>
            </a:pPr>
            <a:r>
              <a:rPr lang="en-US" sz="3200" b="0" strike="noStrike" spc="-1" dirty="0">
                <a:solidFill>
                  <a:srgbClr val="000000"/>
                </a:solidFill>
                <a:latin typeface="Trebuchet MS"/>
              </a:rPr>
              <a:t>OpenCL </a:t>
            </a:r>
            <a:r>
              <a:rPr lang="zh-CN" altLang="en-US" sz="3200" spc="-1" dirty="0">
                <a:solidFill>
                  <a:srgbClr val="000000"/>
                </a:solidFill>
                <a:latin typeface="Trebuchet MS"/>
              </a:rPr>
              <a:t>执行模型（</a:t>
            </a:r>
            <a:r>
              <a:rPr lang="en-US" altLang="zh-CN" sz="3200" spc="-1" dirty="0">
                <a:solidFill>
                  <a:srgbClr val="000000"/>
                </a:solidFill>
                <a:latin typeface="Trebuchet MS"/>
              </a:rPr>
              <a:t> execution model </a:t>
            </a:r>
            <a:r>
              <a:rPr lang="zh-CN" altLang="en-US" sz="3200" spc="-1" dirty="0">
                <a:solidFill>
                  <a:srgbClr val="000000"/>
                </a:solidFill>
                <a:latin typeface="Trebuchet MS"/>
              </a:rPr>
              <a:t>）</a:t>
            </a:r>
            <a:r>
              <a:rPr lang="en-US" sz="3200" b="0" strike="noStrike" spc="-1" dirty="0">
                <a:solidFill>
                  <a:srgbClr val="000000"/>
                </a:solidFill>
                <a:latin typeface="Trebuchet MS"/>
              </a:rPr>
              <a:t>… </a:t>
            </a:r>
            <a:r>
              <a:rPr lang="zh-CN" altLang="en-US" sz="3200" b="0" strike="noStrike" spc="-1" dirty="0">
                <a:solidFill>
                  <a:srgbClr val="000000"/>
                </a:solidFill>
                <a:latin typeface="Trebuchet MS"/>
              </a:rPr>
              <a:t>定义一个问题域（</a:t>
            </a:r>
            <a:r>
              <a:rPr lang="en-US" sz="3200" b="0" strike="noStrike" spc="-1" dirty="0">
                <a:solidFill>
                  <a:srgbClr val="000000"/>
                </a:solidFill>
                <a:latin typeface="Trebuchet MS"/>
              </a:rPr>
              <a:t>problem domain</a:t>
            </a:r>
            <a:r>
              <a:rPr lang="zh-CN" altLang="en-US" sz="3200" spc="-1" dirty="0">
                <a:solidFill>
                  <a:srgbClr val="000000"/>
                </a:solidFill>
                <a:latin typeface="Trebuchet MS"/>
              </a:rPr>
              <a:t>）然后对域中每个点运行一个</a:t>
            </a:r>
            <a:r>
              <a:rPr lang="zh-CN" altLang="en-US" sz="3200" b="1" spc="-1" dirty="0">
                <a:solidFill>
                  <a:srgbClr val="C0504D"/>
                </a:solidFill>
                <a:latin typeface="Trebuchet MS"/>
              </a:rPr>
              <a:t>核函数</a:t>
            </a:r>
            <a:r>
              <a:rPr lang="zh-CN" altLang="en-US" sz="3200" spc="-1" dirty="0">
                <a:solidFill>
                  <a:srgbClr val="000000"/>
                </a:solidFill>
                <a:latin typeface="Trebuchet MS"/>
              </a:rPr>
              <a:t>实例（</a:t>
            </a:r>
            <a:r>
              <a:rPr lang="en-US" altLang="zh-CN" sz="3200" spc="-1" dirty="0">
                <a:solidFill>
                  <a:srgbClr val="000000"/>
                </a:solidFill>
                <a:latin typeface="Trebuchet MS"/>
              </a:rPr>
              <a:t>instance of a </a:t>
            </a:r>
            <a:r>
              <a:rPr lang="en-US" altLang="zh-CN" sz="3200" b="1" spc="-1" dirty="0">
                <a:solidFill>
                  <a:srgbClr val="C0504D"/>
                </a:solidFill>
                <a:latin typeface="Trebuchet MS"/>
              </a:rPr>
              <a:t>kernel</a:t>
            </a:r>
            <a:r>
              <a:rPr lang="zh-CN" altLang="en-US" sz="3200" spc="-1" dirty="0">
                <a:solidFill>
                  <a:srgbClr val="000000"/>
                </a:solidFill>
                <a:latin typeface="Trebuchet MS"/>
              </a:rPr>
              <a:t>）。</a:t>
            </a:r>
            <a:endParaRPr lang="en-US" altLang="zh-CN" sz="3200" spc="-1" dirty="0">
              <a:solidFill>
                <a:srgbClr val="000000"/>
              </a:solidFill>
              <a:latin typeface="Trebuchet MS"/>
            </a:endParaRPr>
          </a:p>
          <a:p>
            <a:pPr marL="720" algn="ctr">
              <a:lnSpc>
                <a:spcPct val="100000"/>
              </a:lnSpc>
              <a:spcBef>
                <a:spcPts val="641"/>
              </a:spcBef>
              <a:buClr>
                <a:srgbClr val="000000"/>
              </a:buClr>
            </a:pPr>
            <a:r>
              <a:rPr lang="zh-CN" altLang="en-US" sz="2600" spc="-1" dirty="0">
                <a:solidFill>
                  <a:srgbClr val="000000"/>
                </a:solidFill>
                <a:latin typeface="Trebuchet MS"/>
              </a:rPr>
              <a:t>译者注：下面的例子就是对所有元素乘以</a:t>
            </a:r>
            <a:r>
              <a:rPr lang="en-US" altLang="zh-CN" sz="2600" spc="-1" dirty="0">
                <a:solidFill>
                  <a:srgbClr val="000000"/>
                </a:solidFill>
                <a:latin typeface="Trebuchet MS"/>
              </a:rPr>
              <a:t>2</a:t>
            </a:r>
            <a:r>
              <a:rPr lang="zh-CN" altLang="en-US" sz="2600" spc="-1" dirty="0">
                <a:solidFill>
                  <a:srgbClr val="000000"/>
                </a:solidFill>
                <a:latin typeface="Trebuchet MS"/>
              </a:rPr>
              <a:t>的一个函数的示意图。</a:t>
            </a:r>
            <a:endParaRPr lang="en-US" altLang="zh-CN" sz="2600" spc="-1" dirty="0">
              <a:solidFill>
                <a:srgbClr val="000000"/>
              </a:solidFill>
              <a:latin typeface="Trebuchet MS"/>
            </a:endParaRPr>
          </a:p>
        </p:txBody>
      </p:sp>
      <p:sp>
        <p:nvSpPr>
          <p:cNvPr id="1020" name="CustomShape 3"/>
          <p:cNvSpPr/>
          <p:nvPr/>
        </p:nvSpPr>
        <p:spPr>
          <a:xfrm>
            <a:off x="1043640" y="2277000"/>
            <a:ext cx="6912000" cy="2650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400" b="1" strike="noStrike" spc="-1" dirty="0">
                <a:solidFill>
                  <a:srgbClr val="4F81BD"/>
                </a:solidFill>
                <a:latin typeface="Courier New Bold"/>
                <a:ea typeface="DejaVu Sans"/>
              </a:rPr>
              <a:t>__kernel</a:t>
            </a:r>
            <a:r>
              <a:rPr lang="en-US" sz="2400" b="1" strike="noStrike" spc="-1" dirty="0">
                <a:solidFill>
                  <a:srgbClr val="000000"/>
                </a:solidFill>
                <a:latin typeface="Courier New Bold"/>
                <a:ea typeface="DejaVu Sans"/>
              </a:rPr>
              <a:t> </a:t>
            </a:r>
            <a:r>
              <a:rPr lang="en-US" sz="2400" b="1" strike="noStrike" spc="-1" dirty="0">
                <a:solidFill>
                  <a:srgbClr val="C0504D"/>
                </a:solidFill>
                <a:latin typeface="Courier New Bold"/>
                <a:ea typeface="DejaVu Sans"/>
              </a:rPr>
              <a:t>void</a:t>
            </a:r>
            <a:r>
              <a:rPr lang="en-US" sz="2400" b="1" strike="noStrike" spc="-1" dirty="0">
                <a:solidFill>
                  <a:srgbClr val="000000"/>
                </a:solidFill>
                <a:latin typeface="Courier New Bold"/>
                <a:ea typeface="DejaVu Sans"/>
              </a:rPr>
              <a:t> </a:t>
            </a:r>
            <a:r>
              <a:rPr lang="en-US" sz="2400" b="1" strike="noStrike" spc="-1" dirty="0" err="1">
                <a:solidFill>
                  <a:srgbClr val="17375E"/>
                </a:solidFill>
                <a:latin typeface="Courier New Bold"/>
                <a:ea typeface="DejaVu Sans"/>
              </a:rPr>
              <a:t>times_two</a:t>
            </a:r>
            <a:r>
              <a:rPr lang="en-US" sz="2400" b="1" strike="noStrike" spc="-1" dirty="0">
                <a:solidFill>
                  <a:srgbClr val="000000"/>
                </a:solidFill>
                <a:latin typeface="Courier New Bold"/>
                <a:ea typeface="DejaVu Sans"/>
              </a:rPr>
              <a:t>(</a:t>
            </a:r>
            <a:endParaRPr lang="en-US" sz="2400" b="0" strike="noStrike" spc="-1" dirty="0">
              <a:latin typeface="Arial"/>
            </a:endParaRPr>
          </a:p>
          <a:p>
            <a:pPr>
              <a:lnSpc>
                <a:spcPct val="100000"/>
              </a:lnSpc>
            </a:pPr>
            <a:r>
              <a:rPr lang="en-US" sz="2400" b="1" strike="noStrike" spc="-1" dirty="0">
                <a:solidFill>
                  <a:srgbClr val="000000"/>
                </a:solidFill>
                <a:latin typeface="Courier New Bold"/>
                <a:ea typeface="DejaVu Sans"/>
              </a:rPr>
              <a:t>    </a:t>
            </a:r>
            <a:r>
              <a:rPr lang="en-US" sz="2400" b="1" strike="noStrike" spc="-1" dirty="0">
                <a:solidFill>
                  <a:srgbClr val="4F81BD"/>
                </a:solidFill>
                <a:latin typeface="Courier New Bold"/>
                <a:ea typeface="DejaVu Sans"/>
              </a:rPr>
              <a:t>__global</a:t>
            </a:r>
            <a:r>
              <a:rPr lang="en-US" sz="2400" b="1" strike="noStrike" spc="-1" dirty="0">
                <a:solidFill>
                  <a:srgbClr val="000000"/>
                </a:solidFill>
                <a:latin typeface="Courier New Bold"/>
                <a:ea typeface="DejaVu Sans"/>
              </a:rPr>
              <a:t> </a:t>
            </a:r>
            <a:r>
              <a:rPr lang="en-US" sz="2400" b="1" strike="noStrike" spc="-1" dirty="0">
                <a:solidFill>
                  <a:srgbClr val="C0504D"/>
                </a:solidFill>
                <a:latin typeface="Courier New Bold"/>
                <a:ea typeface="DejaVu Sans"/>
              </a:rPr>
              <a:t>float</a:t>
            </a:r>
            <a:r>
              <a:rPr lang="en-US" sz="2400" b="1" strike="noStrike" spc="-1" dirty="0">
                <a:solidFill>
                  <a:srgbClr val="000000"/>
                </a:solidFill>
                <a:latin typeface="Courier New Bold"/>
                <a:ea typeface="DejaVu Sans"/>
              </a:rPr>
              <a:t>* input,</a:t>
            </a:r>
            <a:endParaRPr lang="en-US" sz="2400" b="0" strike="noStrike" spc="-1" dirty="0">
              <a:latin typeface="Arial"/>
            </a:endParaRPr>
          </a:p>
          <a:p>
            <a:pPr>
              <a:lnSpc>
                <a:spcPct val="100000"/>
              </a:lnSpc>
            </a:pPr>
            <a:r>
              <a:rPr lang="en-US" sz="2400" b="1" strike="noStrike" spc="-1" dirty="0">
                <a:solidFill>
                  <a:srgbClr val="4F81BD"/>
                </a:solidFill>
                <a:latin typeface="Courier New Bold"/>
                <a:ea typeface="DejaVu Sans"/>
              </a:rPr>
              <a:t>    __global </a:t>
            </a:r>
            <a:r>
              <a:rPr lang="en-US" sz="2400" b="1" strike="noStrike" spc="-1" dirty="0">
                <a:solidFill>
                  <a:srgbClr val="C0504D"/>
                </a:solidFill>
                <a:latin typeface="Courier New Bold"/>
                <a:ea typeface="DejaVu Sans"/>
              </a:rPr>
              <a:t>float</a:t>
            </a:r>
            <a:r>
              <a:rPr lang="en-US" sz="2400" b="1" strike="noStrike" spc="-1" dirty="0">
                <a:solidFill>
                  <a:srgbClr val="000000"/>
                </a:solidFill>
                <a:latin typeface="Courier New Bold"/>
                <a:ea typeface="DejaVu Sans"/>
              </a:rPr>
              <a:t>* output)</a:t>
            </a:r>
            <a:endParaRPr lang="en-US" sz="2400" b="0" strike="noStrike" spc="-1" dirty="0">
              <a:latin typeface="Arial"/>
            </a:endParaRPr>
          </a:p>
          <a:p>
            <a:pPr>
              <a:lnSpc>
                <a:spcPct val="100000"/>
              </a:lnSpc>
            </a:pPr>
            <a:r>
              <a:rPr lang="en-US" sz="2400" b="1" strike="noStrike" spc="-1" dirty="0">
                <a:solidFill>
                  <a:srgbClr val="000000"/>
                </a:solidFill>
                <a:latin typeface="Courier New Bold"/>
                <a:ea typeface="DejaVu Sans"/>
              </a:rPr>
              <a:t>{</a:t>
            </a:r>
            <a:endParaRPr lang="en-US" sz="2400" b="0" strike="noStrike" spc="-1" dirty="0">
              <a:latin typeface="Arial"/>
            </a:endParaRPr>
          </a:p>
          <a:p>
            <a:pPr>
              <a:lnSpc>
                <a:spcPct val="100000"/>
              </a:lnSpc>
            </a:pPr>
            <a:r>
              <a:rPr lang="en-US" sz="2400" b="1" strike="noStrike" spc="-1" dirty="0">
                <a:solidFill>
                  <a:srgbClr val="000000"/>
                </a:solidFill>
                <a:latin typeface="Courier New Bold"/>
                <a:ea typeface="DejaVu Sans"/>
              </a:rPr>
              <a:t>   </a:t>
            </a:r>
            <a:r>
              <a:rPr lang="en-US" sz="2400" b="1" strike="noStrike" spc="-1" dirty="0">
                <a:solidFill>
                  <a:srgbClr val="C0504D"/>
                </a:solidFill>
                <a:latin typeface="Courier New Bold"/>
                <a:ea typeface="DejaVu Sans"/>
              </a:rPr>
              <a:t>int </a:t>
            </a:r>
            <a:r>
              <a:rPr lang="en-US" sz="2400" b="1" strike="noStrike" spc="-1" dirty="0" err="1">
                <a:solidFill>
                  <a:srgbClr val="000000"/>
                </a:solidFill>
                <a:latin typeface="Courier New Bold"/>
                <a:ea typeface="DejaVu Sans"/>
              </a:rPr>
              <a:t>i</a:t>
            </a:r>
            <a:r>
              <a:rPr lang="en-US" sz="2400" b="1" strike="noStrike" spc="-1" dirty="0">
                <a:solidFill>
                  <a:srgbClr val="000000"/>
                </a:solidFill>
                <a:latin typeface="Courier New Bold"/>
                <a:ea typeface="DejaVu Sans"/>
              </a:rPr>
              <a:t> = </a:t>
            </a:r>
            <a:r>
              <a:rPr lang="en-US" sz="2400" b="1" strike="noStrike" spc="-1" dirty="0" err="1">
                <a:solidFill>
                  <a:srgbClr val="4F81BD"/>
                </a:solidFill>
                <a:latin typeface="Courier New Bold"/>
                <a:ea typeface="DejaVu Sans"/>
              </a:rPr>
              <a:t>get_global_id</a:t>
            </a:r>
            <a:r>
              <a:rPr lang="en-US" sz="2400" b="1" strike="noStrike" spc="-1" dirty="0">
                <a:solidFill>
                  <a:srgbClr val="000000"/>
                </a:solidFill>
                <a:latin typeface="Courier New Bold"/>
                <a:ea typeface="DejaVu Sans"/>
              </a:rPr>
              <a:t>(0);</a:t>
            </a:r>
            <a:endParaRPr lang="en-US" sz="2400" b="0" strike="noStrike" spc="-1" dirty="0">
              <a:latin typeface="Arial"/>
            </a:endParaRPr>
          </a:p>
          <a:p>
            <a:pPr>
              <a:lnSpc>
                <a:spcPct val="100000"/>
              </a:lnSpc>
            </a:pPr>
            <a:r>
              <a:rPr lang="en-US" sz="2400" b="1" strike="noStrike" spc="-1" dirty="0">
                <a:solidFill>
                  <a:srgbClr val="000000"/>
                </a:solidFill>
                <a:latin typeface="Courier New Bold"/>
                <a:ea typeface="DejaVu Sans"/>
              </a:rPr>
              <a:t>   output[</a:t>
            </a:r>
            <a:r>
              <a:rPr lang="en-US" sz="2400" b="1" strike="noStrike" spc="-1" dirty="0" err="1">
                <a:solidFill>
                  <a:srgbClr val="000000"/>
                </a:solidFill>
                <a:latin typeface="Courier New Bold"/>
                <a:ea typeface="DejaVu Sans"/>
              </a:rPr>
              <a:t>i</a:t>
            </a:r>
            <a:r>
              <a:rPr lang="en-US" sz="2400" b="1" strike="noStrike" spc="-1" dirty="0">
                <a:solidFill>
                  <a:srgbClr val="000000"/>
                </a:solidFill>
                <a:latin typeface="Courier New Bold"/>
                <a:ea typeface="DejaVu Sans"/>
              </a:rPr>
              <a:t>] = 2.0f * input[</a:t>
            </a:r>
            <a:r>
              <a:rPr lang="en-US" sz="2400" b="1" strike="noStrike" spc="-1" dirty="0" err="1">
                <a:solidFill>
                  <a:srgbClr val="000000"/>
                </a:solidFill>
                <a:latin typeface="Courier New Bold"/>
                <a:ea typeface="DejaVu Sans"/>
              </a:rPr>
              <a:t>i</a:t>
            </a:r>
            <a:r>
              <a:rPr lang="en-US" sz="2400" b="1" strike="noStrike" spc="-1" dirty="0">
                <a:solidFill>
                  <a:srgbClr val="000000"/>
                </a:solidFill>
                <a:latin typeface="Courier New Bold"/>
                <a:ea typeface="DejaVu Sans"/>
              </a:rPr>
              <a:t>];</a:t>
            </a:r>
            <a:endParaRPr lang="en-US" sz="2400" b="0" strike="noStrike" spc="-1" dirty="0">
              <a:latin typeface="Arial"/>
            </a:endParaRPr>
          </a:p>
          <a:p>
            <a:pPr>
              <a:lnSpc>
                <a:spcPct val="100000"/>
              </a:lnSpc>
            </a:pPr>
            <a:r>
              <a:rPr lang="en-US" sz="2400" b="1" strike="noStrike" spc="-1" dirty="0">
                <a:solidFill>
                  <a:srgbClr val="000000"/>
                </a:solidFill>
                <a:latin typeface="Courier New Bold"/>
                <a:ea typeface="DejaVu Sans"/>
              </a:rPr>
              <a:t>}</a:t>
            </a:r>
            <a:endParaRPr lang="en-US" sz="2400" b="0" strike="noStrike" spc="-1" dirty="0">
              <a:latin typeface="Arial"/>
            </a:endParaRPr>
          </a:p>
        </p:txBody>
      </p:sp>
      <p:sp>
        <p:nvSpPr>
          <p:cNvPr id="1021" name="CustomShape 4"/>
          <p:cNvSpPr/>
          <p:nvPr/>
        </p:nvSpPr>
        <p:spPr>
          <a:xfrm>
            <a:off x="4584240" y="4927680"/>
            <a:ext cx="2335320" cy="304920"/>
          </a:xfrm>
          <a:prstGeom prst="rect">
            <a:avLst/>
          </a:prstGeom>
          <a:noFill/>
          <a:ln w="12600">
            <a:noFill/>
          </a:ln>
        </p:spPr>
        <p:style>
          <a:lnRef idx="0">
            <a:scrgbClr r="0" g="0" b="0"/>
          </a:lnRef>
          <a:fillRef idx="0">
            <a:scrgbClr r="0" g="0" b="0"/>
          </a:fillRef>
          <a:effectRef idx="0">
            <a:scrgbClr r="0" g="0" b="0"/>
          </a:effectRef>
          <a:fontRef idx="minor"/>
        </p:style>
        <p:txBody>
          <a:bodyPr wrap="none" lIns="0" tIns="0" rIns="0" bIns="0"/>
          <a:lstStyle/>
          <a:p>
            <a:pPr marL="36360">
              <a:lnSpc>
                <a:spcPct val="100000"/>
              </a:lnSpc>
            </a:pPr>
            <a:r>
              <a:rPr lang="en-US" sz="2000" b="1" strike="noStrike" spc="-1">
                <a:solidFill>
                  <a:srgbClr val="17375E"/>
                </a:solidFill>
                <a:latin typeface="Courier New Bold"/>
                <a:ea typeface="DejaVu Sans"/>
              </a:rPr>
              <a:t>get_global_id(0)</a:t>
            </a:r>
            <a:endParaRPr lang="en-US" sz="2000" b="0" strike="noStrike" spc="-1">
              <a:latin typeface="Arial"/>
            </a:endParaRPr>
          </a:p>
        </p:txBody>
      </p:sp>
      <p:sp>
        <p:nvSpPr>
          <p:cNvPr id="1022" name="Line 5"/>
          <p:cNvSpPr/>
          <p:nvPr/>
        </p:nvSpPr>
        <p:spPr>
          <a:xfrm flipH="1">
            <a:off x="4226760" y="4948920"/>
            <a:ext cx="14760" cy="299880"/>
          </a:xfrm>
          <a:prstGeom prst="line">
            <a:avLst/>
          </a:prstGeom>
          <a:ln w="63360">
            <a:solidFill>
              <a:srgbClr val="A50021"/>
            </a:solidFill>
            <a:miter/>
            <a:tailEnd type="triangle" w="med" len="med"/>
          </a:ln>
        </p:spPr>
        <p:style>
          <a:lnRef idx="0">
            <a:scrgbClr r="0" g="0" b="0"/>
          </a:lnRef>
          <a:fillRef idx="0">
            <a:scrgbClr r="0" g="0" b="0"/>
          </a:fillRef>
          <a:effectRef idx="0">
            <a:scrgbClr r="0" g="0" b="0"/>
          </a:effectRef>
          <a:fontRef idx="minor"/>
        </p:style>
      </p:sp>
      <p:sp>
        <p:nvSpPr>
          <p:cNvPr id="1023" name="Line 6"/>
          <p:cNvSpPr/>
          <p:nvPr/>
        </p:nvSpPr>
        <p:spPr>
          <a:xfrm>
            <a:off x="4225320" y="5852160"/>
            <a:ext cx="360" cy="456840"/>
          </a:xfrm>
          <a:prstGeom prst="line">
            <a:avLst/>
          </a:prstGeom>
          <a:ln w="63360">
            <a:solidFill>
              <a:srgbClr val="A50021"/>
            </a:solidFill>
            <a:miter/>
            <a:tailEnd type="triangle" w="med" len="med"/>
          </a:ln>
        </p:spPr>
        <p:style>
          <a:lnRef idx="0">
            <a:scrgbClr r="0" g="0" b="0"/>
          </a:lnRef>
          <a:fillRef idx="0">
            <a:scrgbClr r="0" g="0" b="0"/>
          </a:fillRef>
          <a:effectRef idx="0">
            <a:scrgbClr r="0" g="0" b="0"/>
          </a:effectRef>
          <a:fontRef idx="minor"/>
        </p:style>
      </p:sp>
      <p:sp>
        <p:nvSpPr>
          <p:cNvPr id="1024" name="CustomShape 7"/>
          <p:cNvSpPr/>
          <p:nvPr/>
        </p:nvSpPr>
        <p:spPr>
          <a:xfrm>
            <a:off x="4033080" y="5235480"/>
            <a:ext cx="352800" cy="274320"/>
          </a:xfrm>
          <a:prstGeom prst="rect">
            <a:avLst/>
          </a:prstGeom>
          <a:noFill/>
          <a:ln w="12600">
            <a:noFill/>
          </a:ln>
        </p:spPr>
        <p:style>
          <a:lnRef idx="0">
            <a:scrgbClr r="0" g="0" b="0"/>
          </a:lnRef>
          <a:fillRef idx="0">
            <a:scrgbClr r="0" g="0" b="0"/>
          </a:fillRef>
          <a:effectRef idx="0">
            <a:scrgbClr r="0" g="0" b="0"/>
          </a:effectRef>
          <a:fontRef idx="minor"/>
        </p:style>
        <p:txBody>
          <a:bodyPr wrap="none" lIns="0" tIns="0" rIns="0" bIns="0"/>
          <a:lstStyle/>
          <a:p>
            <a:pPr marL="36360">
              <a:lnSpc>
                <a:spcPct val="100000"/>
              </a:lnSpc>
            </a:pPr>
            <a:r>
              <a:rPr lang="en-US" sz="1800" b="1" strike="noStrike" spc="-1">
                <a:solidFill>
                  <a:srgbClr val="A50021"/>
                </a:solidFill>
                <a:latin typeface="Trebuchet MS"/>
                <a:ea typeface="DejaVu Sans"/>
              </a:rPr>
              <a:t>10</a:t>
            </a:r>
            <a:endParaRPr lang="en-US" sz="1800" b="0" strike="noStrike" spc="-1">
              <a:latin typeface="Arial"/>
            </a:endParaRPr>
          </a:p>
        </p:txBody>
      </p:sp>
      <p:sp>
        <p:nvSpPr>
          <p:cNvPr id="1025" name="CustomShape 8"/>
          <p:cNvSpPr/>
          <p:nvPr/>
        </p:nvSpPr>
        <p:spPr>
          <a:xfrm>
            <a:off x="323640" y="5528160"/>
            <a:ext cx="926280" cy="274320"/>
          </a:xfrm>
          <a:prstGeom prst="rect">
            <a:avLst/>
          </a:prstGeom>
          <a:noFill/>
          <a:ln w="12600">
            <a:noFill/>
          </a:ln>
        </p:spPr>
        <p:style>
          <a:lnRef idx="0">
            <a:scrgbClr r="0" g="0" b="0"/>
          </a:lnRef>
          <a:fillRef idx="0">
            <a:scrgbClr r="0" g="0" b="0"/>
          </a:fillRef>
          <a:effectRef idx="0">
            <a:scrgbClr r="0" g="0" b="0"/>
          </a:effectRef>
          <a:fontRef idx="minor"/>
        </p:style>
        <p:txBody>
          <a:bodyPr lIns="0" tIns="0" rIns="0" bIns="0"/>
          <a:lstStyle/>
          <a:p>
            <a:pPr marL="36360" algn="r">
              <a:lnSpc>
                <a:spcPct val="100000"/>
              </a:lnSpc>
            </a:pPr>
            <a:r>
              <a:rPr lang="en-US" sz="1800" b="1" strike="noStrike" spc="-1">
                <a:solidFill>
                  <a:srgbClr val="F79646"/>
                </a:solidFill>
                <a:latin typeface="Trebuchet MS"/>
                <a:ea typeface="DejaVu Sans"/>
              </a:rPr>
              <a:t>Input</a:t>
            </a:r>
            <a:endParaRPr lang="en-US" sz="1800" b="0" strike="noStrike" spc="-1">
              <a:latin typeface="Arial"/>
            </a:endParaRPr>
          </a:p>
        </p:txBody>
      </p:sp>
      <p:sp>
        <p:nvSpPr>
          <p:cNvPr id="1026" name="CustomShape 9"/>
          <p:cNvSpPr/>
          <p:nvPr/>
        </p:nvSpPr>
        <p:spPr>
          <a:xfrm>
            <a:off x="386280" y="6324480"/>
            <a:ext cx="939240" cy="274320"/>
          </a:xfrm>
          <a:prstGeom prst="rect">
            <a:avLst/>
          </a:prstGeom>
          <a:noFill/>
          <a:ln w="12600">
            <a:noFill/>
          </a:ln>
        </p:spPr>
        <p:style>
          <a:lnRef idx="0">
            <a:scrgbClr r="0" g="0" b="0"/>
          </a:lnRef>
          <a:fillRef idx="0">
            <a:scrgbClr r="0" g="0" b="0"/>
          </a:fillRef>
          <a:effectRef idx="0">
            <a:scrgbClr r="0" g="0" b="0"/>
          </a:effectRef>
          <a:fontRef idx="minor"/>
        </p:style>
        <p:txBody>
          <a:bodyPr wrap="none" lIns="0" tIns="0" rIns="0" bIns="0"/>
          <a:lstStyle/>
          <a:p>
            <a:pPr marL="36360" algn="r">
              <a:lnSpc>
                <a:spcPct val="100000"/>
              </a:lnSpc>
            </a:pPr>
            <a:r>
              <a:rPr lang="en-US" sz="1800" b="1" strike="noStrike" spc="-1">
                <a:solidFill>
                  <a:srgbClr val="F79646"/>
                </a:solidFill>
                <a:latin typeface="Trebuchet MS"/>
                <a:ea typeface="DejaVu Sans"/>
              </a:rPr>
              <a:t>Output</a:t>
            </a:r>
            <a:endParaRPr lang="en-US" sz="1800" b="0" strike="noStrike" spc="-1">
              <a:latin typeface="Arial"/>
            </a:endParaRPr>
          </a:p>
        </p:txBody>
      </p:sp>
      <p:graphicFrame>
        <p:nvGraphicFramePr>
          <p:cNvPr id="1027" name="Table 10"/>
          <p:cNvGraphicFramePr/>
          <p:nvPr/>
        </p:nvGraphicFramePr>
        <p:xfrm>
          <a:off x="1378080" y="5523480"/>
          <a:ext cx="7075080" cy="289560"/>
        </p:xfrm>
        <a:graphic>
          <a:graphicData uri="http://schemas.openxmlformats.org/drawingml/2006/table">
            <a:tbl>
              <a:tblPr/>
              <a:tblGrid>
                <a:gridCol w="272880">
                  <a:extLst>
                    <a:ext uri="{9D8B030D-6E8A-4147-A177-3AD203B41FA5}">
                      <a16:colId xmlns:a16="http://schemas.microsoft.com/office/drawing/2014/main" val="20000"/>
                    </a:ext>
                  </a:extLst>
                </a:gridCol>
                <a:gridCol w="271440">
                  <a:extLst>
                    <a:ext uri="{9D8B030D-6E8A-4147-A177-3AD203B41FA5}">
                      <a16:colId xmlns:a16="http://schemas.microsoft.com/office/drawing/2014/main" val="20001"/>
                    </a:ext>
                  </a:extLst>
                </a:gridCol>
                <a:gridCol w="272880">
                  <a:extLst>
                    <a:ext uri="{9D8B030D-6E8A-4147-A177-3AD203B41FA5}">
                      <a16:colId xmlns:a16="http://schemas.microsoft.com/office/drawing/2014/main" val="20002"/>
                    </a:ext>
                  </a:extLst>
                </a:gridCol>
                <a:gridCol w="271440">
                  <a:extLst>
                    <a:ext uri="{9D8B030D-6E8A-4147-A177-3AD203B41FA5}">
                      <a16:colId xmlns:a16="http://schemas.microsoft.com/office/drawing/2014/main" val="20003"/>
                    </a:ext>
                  </a:extLst>
                </a:gridCol>
                <a:gridCol w="271440">
                  <a:extLst>
                    <a:ext uri="{9D8B030D-6E8A-4147-A177-3AD203B41FA5}">
                      <a16:colId xmlns:a16="http://schemas.microsoft.com/office/drawing/2014/main" val="20004"/>
                    </a:ext>
                  </a:extLst>
                </a:gridCol>
                <a:gridCol w="272880">
                  <a:extLst>
                    <a:ext uri="{9D8B030D-6E8A-4147-A177-3AD203B41FA5}">
                      <a16:colId xmlns:a16="http://schemas.microsoft.com/office/drawing/2014/main" val="20005"/>
                    </a:ext>
                  </a:extLst>
                </a:gridCol>
                <a:gridCol w="271440">
                  <a:extLst>
                    <a:ext uri="{9D8B030D-6E8A-4147-A177-3AD203B41FA5}">
                      <a16:colId xmlns:a16="http://schemas.microsoft.com/office/drawing/2014/main" val="20006"/>
                    </a:ext>
                  </a:extLst>
                </a:gridCol>
                <a:gridCol w="272880">
                  <a:extLst>
                    <a:ext uri="{9D8B030D-6E8A-4147-A177-3AD203B41FA5}">
                      <a16:colId xmlns:a16="http://schemas.microsoft.com/office/drawing/2014/main" val="20007"/>
                    </a:ext>
                  </a:extLst>
                </a:gridCol>
                <a:gridCol w="271440">
                  <a:extLst>
                    <a:ext uri="{9D8B030D-6E8A-4147-A177-3AD203B41FA5}">
                      <a16:colId xmlns:a16="http://schemas.microsoft.com/office/drawing/2014/main" val="20008"/>
                    </a:ext>
                  </a:extLst>
                </a:gridCol>
                <a:gridCol w="272880">
                  <a:extLst>
                    <a:ext uri="{9D8B030D-6E8A-4147-A177-3AD203B41FA5}">
                      <a16:colId xmlns:a16="http://schemas.microsoft.com/office/drawing/2014/main" val="20009"/>
                    </a:ext>
                  </a:extLst>
                </a:gridCol>
                <a:gridCol w="271440">
                  <a:extLst>
                    <a:ext uri="{9D8B030D-6E8A-4147-A177-3AD203B41FA5}">
                      <a16:colId xmlns:a16="http://schemas.microsoft.com/office/drawing/2014/main" val="20010"/>
                    </a:ext>
                  </a:extLst>
                </a:gridCol>
                <a:gridCol w="271440">
                  <a:extLst>
                    <a:ext uri="{9D8B030D-6E8A-4147-A177-3AD203B41FA5}">
                      <a16:colId xmlns:a16="http://schemas.microsoft.com/office/drawing/2014/main" val="20011"/>
                    </a:ext>
                  </a:extLst>
                </a:gridCol>
                <a:gridCol w="272880">
                  <a:extLst>
                    <a:ext uri="{9D8B030D-6E8A-4147-A177-3AD203B41FA5}">
                      <a16:colId xmlns:a16="http://schemas.microsoft.com/office/drawing/2014/main" val="20012"/>
                    </a:ext>
                  </a:extLst>
                </a:gridCol>
                <a:gridCol w="271440">
                  <a:extLst>
                    <a:ext uri="{9D8B030D-6E8A-4147-A177-3AD203B41FA5}">
                      <a16:colId xmlns:a16="http://schemas.microsoft.com/office/drawing/2014/main" val="20013"/>
                    </a:ext>
                  </a:extLst>
                </a:gridCol>
                <a:gridCol w="272880">
                  <a:extLst>
                    <a:ext uri="{9D8B030D-6E8A-4147-A177-3AD203B41FA5}">
                      <a16:colId xmlns:a16="http://schemas.microsoft.com/office/drawing/2014/main" val="20014"/>
                    </a:ext>
                  </a:extLst>
                </a:gridCol>
                <a:gridCol w="271440">
                  <a:extLst>
                    <a:ext uri="{9D8B030D-6E8A-4147-A177-3AD203B41FA5}">
                      <a16:colId xmlns:a16="http://schemas.microsoft.com/office/drawing/2014/main" val="20015"/>
                    </a:ext>
                  </a:extLst>
                </a:gridCol>
                <a:gridCol w="272880">
                  <a:extLst>
                    <a:ext uri="{9D8B030D-6E8A-4147-A177-3AD203B41FA5}">
                      <a16:colId xmlns:a16="http://schemas.microsoft.com/office/drawing/2014/main" val="20016"/>
                    </a:ext>
                  </a:extLst>
                </a:gridCol>
                <a:gridCol w="271440">
                  <a:extLst>
                    <a:ext uri="{9D8B030D-6E8A-4147-A177-3AD203B41FA5}">
                      <a16:colId xmlns:a16="http://schemas.microsoft.com/office/drawing/2014/main" val="20017"/>
                    </a:ext>
                  </a:extLst>
                </a:gridCol>
                <a:gridCol w="271440">
                  <a:extLst>
                    <a:ext uri="{9D8B030D-6E8A-4147-A177-3AD203B41FA5}">
                      <a16:colId xmlns:a16="http://schemas.microsoft.com/office/drawing/2014/main" val="20018"/>
                    </a:ext>
                  </a:extLst>
                </a:gridCol>
                <a:gridCol w="272880">
                  <a:extLst>
                    <a:ext uri="{9D8B030D-6E8A-4147-A177-3AD203B41FA5}">
                      <a16:colId xmlns:a16="http://schemas.microsoft.com/office/drawing/2014/main" val="20019"/>
                    </a:ext>
                  </a:extLst>
                </a:gridCol>
                <a:gridCol w="271440">
                  <a:extLst>
                    <a:ext uri="{9D8B030D-6E8A-4147-A177-3AD203B41FA5}">
                      <a16:colId xmlns:a16="http://schemas.microsoft.com/office/drawing/2014/main" val="20020"/>
                    </a:ext>
                  </a:extLst>
                </a:gridCol>
                <a:gridCol w="272880">
                  <a:extLst>
                    <a:ext uri="{9D8B030D-6E8A-4147-A177-3AD203B41FA5}">
                      <a16:colId xmlns:a16="http://schemas.microsoft.com/office/drawing/2014/main" val="20021"/>
                    </a:ext>
                  </a:extLst>
                </a:gridCol>
                <a:gridCol w="271440">
                  <a:extLst>
                    <a:ext uri="{9D8B030D-6E8A-4147-A177-3AD203B41FA5}">
                      <a16:colId xmlns:a16="http://schemas.microsoft.com/office/drawing/2014/main" val="20022"/>
                    </a:ext>
                  </a:extLst>
                </a:gridCol>
                <a:gridCol w="272880">
                  <a:extLst>
                    <a:ext uri="{9D8B030D-6E8A-4147-A177-3AD203B41FA5}">
                      <a16:colId xmlns:a16="http://schemas.microsoft.com/office/drawing/2014/main" val="20023"/>
                    </a:ext>
                  </a:extLst>
                </a:gridCol>
                <a:gridCol w="271440">
                  <a:extLst>
                    <a:ext uri="{9D8B030D-6E8A-4147-A177-3AD203B41FA5}">
                      <a16:colId xmlns:a16="http://schemas.microsoft.com/office/drawing/2014/main" val="20024"/>
                    </a:ext>
                  </a:extLst>
                </a:gridCol>
                <a:gridCol w="273240">
                  <a:extLst>
                    <a:ext uri="{9D8B030D-6E8A-4147-A177-3AD203B41FA5}">
                      <a16:colId xmlns:a16="http://schemas.microsoft.com/office/drawing/2014/main" val="20025"/>
                    </a:ext>
                  </a:extLst>
                </a:gridCol>
              </a:tblGrid>
              <a:tr h="276120">
                <a:tc>
                  <a:txBody>
                    <a:bodyPr/>
                    <a:lstStyle/>
                    <a:p>
                      <a:pPr marL="30240" algn="ctr">
                        <a:lnSpc>
                          <a:spcPct val="100000"/>
                        </a:lnSpc>
                      </a:pPr>
                      <a:r>
                        <a:rPr lang="en-US" sz="1300" b="1" strike="noStrike" spc="-1">
                          <a:solidFill>
                            <a:srgbClr val="000000"/>
                          </a:solidFill>
                          <a:latin typeface="Arial"/>
                          <a:ea typeface="ヒラギノ角ゴ ProN W3"/>
                        </a:rPr>
                        <a:t>0</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1</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2</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3</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4</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5</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6</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7</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8</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9</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10</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11</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12</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13</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14</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15</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16</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17</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18</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19</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20</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21</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22</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23</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24</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25</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extLst>
                  <a:ext uri="{0D108BD9-81ED-4DB2-BD59-A6C34878D82A}">
                    <a16:rowId xmlns:a16="http://schemas.microsoft.com/office/drawing/2014/main" val="10000"/>
                  </a:ext>
                </a:extLst>
              </a:tr>
            </a:tbl>
          </a:graphicData>
        </a:graphic>
      </p:graphicFrame>
      <p:graphicFrame>
        <p:nvGraphicFramePr>
          <p:cNvPr id="1028" name="Table 11"/>
          <p:cNvGraphicFramePr/>
          <p:nvPr/>
        </p:nvGraphicFramePr>
        <p:xfrm>
          <a:off x="1384920" y="6381360"/>
          <a:ext cx="7075080" cy="289560"/>
        </p:xfrm>
        <a:graphic>
          <a:graphicData uri="http://schemas.openxmlformats.org/drawingml/2006/table">
            <a:tbl>
              <a:tblPr/>
              <a:tblGrid>
                <a:gridCol w="272880">
                  <a:extLst>
                    <a:ext uri="{9D8B030D-6E8A-4147-A177-3AD203B41FA5}">
                      <a16:colId xmlns:a16="http://schemas.microsoft.com/office/drawing/2014/main" val="20000"/>
                    </a:ext>
                  </a:extLst>
                </a:gridCol>
                <a:gridCol w="271440">
                  <a:extLst>
                    <a:ext uri="{9D8B030D-6E8A-4147-A177-3AD203B41FA5}">
                      <a16:colId xmlns:a16="http://schemas.microsoft.com/office/drawing/2014/main" val="20001"/>
                    </a:ext>
                  </a:extLst>
                </a:gridCol>
                <a:gridCol w="272880">
                  <a:extLst>
                    <a:ext uri="{9D8B030D-6E8A-4147-A177-3AD203B41FA5}">
                      <a16:colId xmlns:a16="http://schemas.microsoft.com/office/drawing/2014/main" val="20002"/>
                    </a:ext>
                  </a:extLst>
                </a:gridCol>
                <a:gridCol w="271440">
                  <a:extLst>
                    <a:ext uri="{9D8B030D-6E8A-4147-A177-3AD203B41FA5}">
                      <a16:colId xmlns:a16="http://schemas.microsoft.com/office/drawing/2014/main" val="20003"/>
                    </a:ext>
                  </a:extLst>
                </a:gridCol>
                <a:gridCol w="271440">
                  <a:extLst>
                    <a:ext uri="{9D8B030D-6E8A-4147-A177-3AD203B41FA5}">
                      <a16:colId xmlns:a16="http://schemas.microsoft.com/office/drawing/2014/main" val="20004"/>
                    </a:ext>
                  </a:extLst>
                </a:gridCol>
                <a:gridCol w="272880">
                  <a:extLst>
                    <a:ext uri="{9D8B030D-6E8A-4147-A177-3AD203B41FA5}">
                      <a16:colId xmlns:a16="http://schemas.microsoft.com/office/drawing/2014/main" val="20005"/>
                    </a:ext>
                  </a:extLst>
                </a:gridCol>
                <a:gridCol w="271440">
                  <a:extLst>
                    <a:ext uri="{9D8B030D-6E8A-4147-A177-3AD203B41FA5}">
                      <a16:colId xmlns:a16="http://schemas.microsoft.com/office/drawing/2014/main" val="20006"/>
                    </a:ext>
                  </a:extLst>
                </a:gridCol>
                <a:gridCol w="272880">
                  <a:extLst>
                    <a:ext uri="{9D8B030D-6E8A-4147-A177-3AD203B41FA5}">
                      <a16:colId xmlns:a16="http://schemas.microsoft.com/office/drawing/2014/main" val="20007"/>
                    </a:ext>
                  </a:extLst>
                </a:gridCol>
                <a:gridCol w="271440">
                  <a:extLst>
                    <a:ext uri="{9D8B030D-6E8A-4147-A177-3AD203B41FA5}">
                      <a16:colId xmlns:a16="http://schemas.microsoft.com/office/drawing/2014/main" val="20008"/>
                    </a:ext>
                  </a:extLst>
                </a:gridCol>
                <a:gridCol w="272880">
                  <a:extLst>
                    <a:ext uri="{9D8B030D-6E8A-4147-A177-3AD203B41FA5}">
                      <a16:colId xmlns:a16="http://schemas.microsoft.com/office/drawing/2014/main" val="20009"/>
                    </a:ext>
                  </a:extLst>
                </a:gridCol>
                <a:gridCol w="271440">
                  <a:extLst>
                    <a:ext uri="{9D8B030D-6E8A-4147-A177-3AD203B41FA5}">
                      <a16:colId xmlns:a16="http://schemas.microsoft.com/office/drawing/2014/main" val="20010"/>
                    </a:ext>
                  </a:extLst>
                </a:gridCol>
                <a:gridCol w="271440">
                  <a:extLst>
                    <a:ext uri="{9D8B030D-6E8A-4147-A177-3AD203B41FA5}">
                      <a16:colId xmlns:a16="http://schemas.microsoft.com/office/drawing/2014/main" val="20011"/>
                    </a:ext>
                  </a:extLst>
                </a:gridCol>
                <a:gridCol w="272880">
                  <a:extLst>
                    <a:ext uri="{9D8B030D-6E8A-4147-A177-3AD203B41FA5}">
                      <a16:colId xmlns:a16="http://schemas.microsoft.com/office/drawing/2014/main" val="20012"/>
                    </a:ext>
                  </a:extLst>
                </a:gridCol>
                <a:gridCol w="271440">
                  <a:extLst>
                    <a:ext uri="{9D8B030D-6E8A-4147-A177-3AD203B41FA5}">
                      <a16:colId xmlns:a16="http://schemas.microsoft.com/office/drawing/2014/main" val="20013"/>
                    </a:ext>
                  </a:extLst>
                </a:gridCol>
                <a:gridCol w="272880">
                  <a:extLst>
                    <a:ext uri="{9D8B030D-6E8A-4147-A177-3AD203B41FA5}">
                      <a16:colId xmlns:a16="http://schemas.microsoft.com/office/drawing/2014/main" val="20014"/>
                    </a:ext>
                  </a:extLst>
                </a:gridCol>
                <a:gridCol w="271440">
                  <a:extLst>
                    <a:ext uri="{9D8B030D-6E8A-4147-A177-3AD203B41FA5}">
                      <a16:colId xmlns:a16="http://schemas.microsoft.com/office/drawing/2014/main" val="20015"/>
                    </a:ext>
                  </a:extLst>
                </a:gridCol>
                <a:gridCol w="272880">
                  <a:extLst>
                    <a:ext uri="{9D8B030D-6E8A-4147-A177-3AD203B41FA5}">
                      <a16:colId xmlns:a16="http://schemas.microsoft.com/office/drawing/2014/main" val="20016"/>
                    </a:ext>
                  </a:extLst>
                </a:gridCol>
                <a:gridCol w="271440">
                  <a:extLst>
                    <a:ext uri="{9D8B030D-6E8A-4147-A177-3AD203B41FA5}">
                      <a16:colId xmlns:a16="http://schemas.microsoft.com/office/drawing/2014/main" val="20017"/>
                    </a:ext>
                  </a:extLst>
                </a:gridCol>
                <a:gridCol w="271440">
                  <a:extLst>
                    <a:ext uri="{9D8B030D-6E8A-4147-A177-3AD203B41FA5}">
                      <a16:colId xmlns:a16="http://schemas.microsoft.com/office/drawing/2014/main" val="20018"/>
                    </a:ext>
                  </a:extLst>
                </a:gridCol>
                <a:gridCol w="272880">
                  <a:extLst>
                    <a:ext uri="{9D8B030D-6E8A-4147-A177-3AD203B41FA5}">
                      <a16:colId xmlns:a16="http://schemas.microsoft.com/office/drawing/2014/main" val="20019"/>
                    </a:ext>
                  </a:extLst>
                </a:gridCol>
                <a:gridCol w="271440">
                  <a:extLst>
                    <a:ext uri="{9D8B030D-6E8A-4147-A177-3AD203B41FA5}">
                      <a16:colId xmlns:a16="http://schemas.microsoft.com/office/drawing/2014/main" val="20020"/>
                    </a:ext>
                  </a:extLst>
                </a:gridCol>
                <a:gridCol w="272880">
                  <a:extLst>
                    <a:ext uri="{9D8B030D-6E8A-4147-A177-3AD203B41FA5}">
                      <a16:colId xmlns:a16="http://schemas.microsoft.com/office/drawing/2014/main" val="20021"/>
                    </a:ext>
                  </a:extLst>
                </a:gridCol>
                <a:gridCol w="271440">
                  <a:extLst>
                    <a:ext uri="{9D8B030D-6E8A-4147-A177-3AD203B41FA5}">
                      <a16:colId xmlns:a16="http://schemas.microsoft.com/office/drawing/2014/main" val="20022"/>
                    </a:ext>
                  </a:extLst>
                </a:gridCol>
                <a:gridCol w="272880">
                  <a:extLst>
                    <a:ext uri="{9D8B030D-6E8A-4147-A177-3AD203B41FA5}">
                      <a16:colId xmlns:a16="http://schemas.microsoft.com/office/drawing/2014/main" val="20023"/>
                    </a:ext>
                  </a:extLst>
                </a:gridCol>
                <a:gridCol w="271440">
                  <a:extLst>
                    <a:ext uri="{9D8B030D-6E8A-4147-A177-3AD203B41FA5}">
                      <a16:colId xmlns:a16="http://schemas.microsoft.com/office/drawing/2014/main" val="20024"/>
                    </a:ext>
                  </a:extLst>
                </a:gridCol>
                <a:gridCol w="273240">
                  <a:extLst>
                    <a:ext uri="{9D8B030D-6E8A-4147-A177-3AD203B41FA5}">
                      <a16:colId xmlns:a16="http://schemas.microsoft.com/office/drawing/2014/main" val="20025"/>
                    </a:ext>
                  </a:extLst>
                </a:gridCol>
              </a:tblGrid>
              <a:tr h="276120">
                <a:tc>
                  <a:txBody>
                    <a:bodyPr/>
                    <a:lstStyle/>
                    <a:p>
                      <a:pPr marL="30240" algn="ctr">
                        <a:lnSpc>
                          <a:spcPct val="100000"/>
                        </a:lnSpc>
                      </a:pPr>
                      <a:r>
                        <a:rPr lang="en-US" sz="1300" b="1" strike="noStrike" spc="-1">
                          <a:solidFill>
                            <a:srgbClr val="000000"/>
                          </a:solidFill>
                          <a:latin typeface="Arial"/>
                          <a:ea typeface="ヒラギノ角ゴ ProN W3"/>
                        </a:rPr>
                        <a:t>0</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2</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4</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6</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8</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10</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12</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14</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16</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18</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20</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22</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24</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26</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28</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30</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32</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34</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36</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38</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40</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42</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44</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46</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48</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50</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extLst>
                  <a:ext uri="{0D108BD9-81ED-4DB2-BD59-A6C34878D82A}">
                    <a16:rowId xmlns:a16="http://schemas.microsoft.com/office/drawing/2014/main" val="10000"/>
                  </a:ext>
                </a:extLst>
              </a:tr>
            </a:tbl>
          </a:graphicData>
        </a:graphic>
      </p:graphicFrame>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9" name="CustomShape 1"/>
          <p:cNvSpPr/>
          <p:nvPr/>
        </p:nvSpPr>
        <p:spPr>
          <a:xfrm>
            <a:off x="35640" y="4412160"/>
            <a:ext cx="5040000" cy="2328480"/>
          </a:xfrm>
          <a:prstGeom prst="rect">
            <a:avLst/>
          </a:prstGeom>
          <a:noFill/>
          <a:ln w="25560">
            <a:noFill/>
          </a:ln>
        </p:spPr>
        <p:style>
          <a:lnRef idx="0">
            <a:scrgbClr r="0" g="0" b="0"/>
          </a:lnRef>
          <a:fillRef idx="0">
            <a:scrgbClr r="0" g="0" b="0"/>
          </a:fillRef>
          <a:effectRef idx="0">
            <a:scrgbClr r="0" g="0" b="0"/>
          </a:effectRef>
          <a:fontRef idx="minor"/>
        </p:style>
        <p:txBody>
          <a:bodyPr lIns="0" tIns="0" rIns="0" bIns="0"/>
          <a:lstStyle/>
          <a:p>
            <a:pPr marL="31680">
              <a:lnSpc>
                <a:spcPct val="100000"/>
              </a:lnSpc>
            </a:pPr>
            <a:r>
              <a:rPr lang="en-US" sz="1400" b="1" strike="noStrike" spc="-1">
                <a:solidFill>
                  <a:srgbClr val="4F81BD"/>
                </a:solidFill>
                <a:latin typeface="Courier New Bold"/>
                <a:ea typeface="DejaVu Sans"/>
              </a:rPr>
              <a:t>__kernel</a:t>
            </a:r>
            <a:r>
              <a:rPr lang="en-US" sz="1400" b="1" strike="noStrike" spc="-1">
                <a:solidFill>
                  <a:srgbClr val="000000"/>
                </a:solidFill>
                <a:latin typeface="Courier New Bold"/>
                <a:ea typeface="DejaVu Sans"/>
              </a:rPr>
              <a:t> </a:t>
            </a:r>
            <a:r>
              <a:rPr lang="en-US" sz="1400" b="1" strike="noStrike" spc="-1">
                <a:solidFill>
                  <a:srgbClr val="C0504D"/>
                </a:solidFill>
                <a:latin typeface="Courier New Bold"/>
                <a:ea typeface="DejaVu Sans"/>
              </a:rPr>
              <a:t>void </a:t>
            </a:r>
            <a:endParaRPr lang="en-US" sz="1400" b="0" strike="noStrike" spc="-1">
              <a:latin typeface="Arial"/>
            </a:endParaRPr>
          </a:p>
          <a:p>
            <a:pPr marL="31680">
              <a:lnSpc>
                <a:spcPct val="100000"/>
              </a:lnSpc>
            </a:pPr>
            <a:r>
              <a:rPr lang="en-US" sz="1400" b="1" strike="noStrike" spc="-1">
                <a:solidFill>
                  <a:srgbClr val="17375E"/>
                </a:solidFill>
                <a:latin typeface="Courier New Bold"/>
                <a:ea typeface="DejaVu Sans"/>
              </a:rPr>
              <a:t>horizontal_reflect</a:t>
            </a:r>
            <a:r>
              <a:rPr lang="en-US" sz="1400" b="1" strike="noStrike" spc="-1">
                <a:solidFill>
                  <a:srgbClr val="000000"/>
                </a:solidFill>
                <a:latin typeface="Courier New Bold"/>
                <a:ea typeface="DejaVu Sans"/>
              </a:rPr>
              <a:t>(</a:t>
            </a:r>
            <a:r>
              <a:rPr lang="en-US" sz="1400" b="1" strike="noStrike" spc="-1">
                <a:solidFill>
                  <a:srgbClr val="4F81BD"/>
                </a:solidFill>
                <a:latin typeface="Courier New Bold"/>
                <a:ea typeface="DejaVu Sans"/>
              </a:rPr>
              <a:t>read_only image2d_t </a:t>
            </a:r>
            <a:r>
              <a:rPr lang="en-US" sz="1400" b="1" strike="noStrike" spc="-1">
                <a:solidFill>
                  <a:srgbClr val="000000"/>
                </a:solidFill>
                <a:latin typeface="Courier New Bold"/>
                <a:ea typeface="DejaVu Sans"/>
              </a:rPr>
              <a:t>src,</a:t>
            </a:r>
            <a:endParaRPr lang="en-US" sz="1400" b="0" strike="noStrike" spc="-1">
              <a:latin typeface="Arial"/>
            </a:endParaRPr>
          </a:p>
          <a:p>
            <a:pPr marL="31680">
              <a:lnSpc>
                <a:spcPct val="100000"/>
              </a:lnSpc>
            </a:pPr>
            <a:r>
              <a:rPr lang="en-US" sz="1400" b="1" strike="noStrike" spc="-1">
                <a:solidFill>
                  <a:srgbClr val="000000"/>
                </a:solidFill>
                <a:latin typeface="Courier New Bold"/>
                <a:ea typeface="DejaVu Sans"/>
              </a:rPr>
              <a:t>                   </a:t>
            </a:r>
            <a:r>
              <a:rPr lang="en-US" sz="1400" b="1" strike="noStrike" spc="-1">
                <a:solidFill>
                  <a:srgbClr val="4F81BD"/>
                </a:solidFill>
                <a:latin typeface="Courier New Bold"/>
                <a:ea typeface="DejaVu Sans"/>
              </a:rPr>
              <a:t>write_only image2d_t </a:t>
            </a:r>
            <a:r>
              <a:rPr lang="en-US" sz="1400" b="1" strike="noStrike" spc="-1">
                <a:solidFill>
                  <a:srgbClr val="000000"/>
                </a:solidFill>
                <a:latin typeface="Courier New Bold"/>
                <a:ea typeface="DejaVu Sans"/>
              </a:rPr>
              <a:t>dst) </a:t>
            </a:r>
            <a:endParaRPr lang="en-US" sz="1400" b="0" strike="noStrike" spc="-1">
              <a:latin typeface="Arial"/>
            </a:endParaRPr>
          </a:p>
          <a:p>
            <a:pPr marL="31680">
              <a:lnSpc>
                <a:spcPct val="100000"/>
              </a:lnSpc>
            </a:pPr>
            <a:r>
              <a:rPr lang="en-US" sz="1400" b="1" strike="noStrike" spc="-1">
                <a:solidFill>
                  <a:srgbClr val="000000"/>
                </a:solidFill>
                <a:latin typeface="Courier New Bold"/>
                <a:ea typeface="DejaVu Sans"/>
              </a:rPr>
              <a:t>{</a:t>
            </a:r>
            <a:endParaRPr lang="en-US" sz="1400" b="0" strike="noStrike" spc="-1">
              <a:latin typeface="Arial"/>
            </a:endParaRPr>
          </a:p>
          <a:p>
            <a:pPr marL="31680">
              <a:lnSpc>
                <a:spcPct val="100000"/>
              </a:lnSpc>
            </a:pPr>
            <a:r>
              <a:rPr lang="en-US" sz="1400" b="1" strike="noStrike" spc="-1">
                <a:solidFill>
                  <a:srgbClr val="000000"/>
                </a:solidFill>
                <a:latin typeface="Courier New Bold"/>
                <a:ea typeface="DejaVu Sans"/>
              </a:rPr>
              <a:t>  </a:t>
            </a:r>
            <a:r>
              <a:rPr lang="en-US" sz="1400" b="1" strike="noStrike" spc="-1">
                <a:solidFill>
                  <a:srgbClr val="C0504D"/>
                </a:solidFill>
                <a:latin typeface="Courier New Bold"/>
                <a:ea typeface="DejaVu Sans"/>
              </a:rPr>
              <a:t>int </a:t>
            </a:r>
            <a:r>
              <a:rPr lang="en-US" sz="1400" b="1" strike="noStrike" spc="-1">
                <a:solidFill>
                  <a:srgbClr val="000000"/>
                </a:solidFill>
                <a:latin typeface="Courier New Bold"/>
                <a:ea typeface="DejaVu Sans"/>
              </a:rPr>
              <a:t>x = </a:t>
            </a:r>
            <a:r>
              <a:rPr lang="en-US" sz="1400" b="1" strike="noStrike" spc="-1">
                <a:solidFill>
                  <a:srgbClr val="17375E"/>
                </a:solidFill>
                <a:latin typeface="Courier New Bold"/>
                <a:ea typeface="DejaVu Sans"/>
              </a:rPr>
              <a:t>get_global_id</a:t>
            </a:r>
            <a:r>
              <a:rPr lang="en-US" sz="1400" b="1" strike="noStrike" spc="-1">
                <a:solidFill>
                  <a:srgbClr val="000000"/>
                </a:solidFill>
                <a:latin typeface="Courier New Bold"/>
                <a:ea typeface="DejaVu Sans"/>
              </a:rPr>
              <a:t>(0);  // x-coord  </a:t>
            </a:r>
            <a:endParaRPr lang="en-US" sz="1400" b="0" strike="noStrike" spc="-1">
              <a:latin typeface="Arial"/>
            </a:endParaRPr>
          </a:p>
          <a:p>
            <a:pPr marL="31680">
              <a:lnSpc>
                <a:spcPct val="100000"/>
              </a:lnSpc>
            </a:pPr>
            <a:r>
              <a:rPr lang="en-US" sz="1400" b="1" strike="noStrike" spc="-1">
                <a:solidFill>
                  <a:srgbClr val="000000"/>
                </a:solidFill>
                <a:latin typeface="Courier New Bold"/>
                <a:ea typeface="DejaVu Sans"/>
              </a:rPr>
              <a:t>  </a:t>
            </a:r>
            <a:r>
              <a:rPr lang="en-US" sz="1400" b="1" strike="noStrike" spc="-1">
                <a:solidFill>
                  <a:srgbClr val="C0504D"/>
                </a:solidFill>
                <a:latin typeface="Courier New Bold"/>
                <a:ea typeface="DejaVu Sans"/>
              </a:rPr>
              <a:t>int </a:t>
            </a:r>
            <a:r>
              <a:rPr lang="en-US" sz="1400" b="1" strike="noStrike" spc="-1">
                <a:solidFill>
                  <a:srgbClr val="000000"/>
                </a:solidFill>
                <a:latin typeface="Courier New Bold"/>
                <a:ea typeface="DejaVu Sans"/>
              </a:rPr>
              <a:t>y = </a:t>
            </a:r>
            <a:r>
              <a:rPr lang="en-US" sz="1400" b="1" strike="noStrike" spc="-1">
                <a:solidFill>
                  <a:srgbClr val="17375E"/>
                </a:solidFill>
                <a:latin typeface="Courier New Bold"/>
                <a:ea typeface="DejaVu Sans"/>
              </a:rPr>
              <a:t>get_global_id</a:t>
            </a:r>
            <a:r>
              <a:rPr lang="en-US" sz="1400" b="1" strike="noStrike" spc="-1">
                <a:solidFill>
                  <a:srgbClr val="000000"/>
                </a:solidFill>
                <a:latin typeface="Courier New Bold"/>
                <a:ea typeface="DejaVu Sans"/>
              </a:rPr>
              <a:t>(1);  // y-coord  </a:t>
            </a:r>
            <a:endParaRPr lang="en-US" sz="1400" b="0" strike="noStrike" spc="-1">
              <a:latin typeface="Arial"/>
            </a:endParaRPr>
          </a:p>
          <a:p>
            <a:pPr marL="31680">
              <a:lnSpc>
                <a:spcPct val="100000"/>
              </a:lnSpc>
            </a:pPr>
            <a:r>
              <a:rPr lang="en-US" sz="1400" b="1" strike="noStrike" spc="-1">
                <a:solidFill>
                  <a:srgbClr val="000000"/>
                </a:solidFill>
                <a:latin typeface="Courier New Bold"/>
                <a:ea typeface="DejaVu Sans"/>
              </a:rPr>
              <a:t>  </a:t>
            </a:r>
            <a:r>
              <a:rPr lang="en-US" sz="1400" b="1" strike="noStrike" spc="-1">
                <a:solidFill>
                  <a:srgbClr val="C0504D"/>
                </a:solidFill>
                <a:latin typeface="Courier New Bold"/>
                <a:ea typeface="DejaVu Sans"/>
              </a:rPr>
              <a:t>int </a:t>
            </a:r>
            <a:r>
              <a:rPr lang="en-US" sz="1400" b="1" strike="noStrike" spc="-1">
                <a:solidFill>
                  <a:srgbClr val="000000"/>
                </a:solidFill>
                <a:latin typeface="Courier New Bold"/>
                <a:ea typeface="DejaVu Sans"/>
              </a:rPr>
              <a:t>width = </a:t>
            </a:r>
            <a:r>
              <a:rPr lang="en-US" sz="1400" b="1" strike="noStrike" spc="-1">
                <a:solidFill>
                  <a:srgbClr val="17375E"/>
                </a:solidFill>
                <a:latin typeface="Courier New Bold"/>
                <a:ea typeface="DejaVu Sans"/>
              </a:rPr>
              <a:t>get_image_width</a:t>
            </a:r>
            <a:r>
              <a:rPr lang="en-US" sz="1400" b="1" strike="noStrike" spc="-1">
                <a:solidFill>
                  <a:srgbClr val="000000"/>
                </a:solidFill>
                <a:latin typeface="Courier New Bold"/>
                <a:ea typeface="DejaVu Sans"/>
              </a:rPr>
              <a:t>(src);  </a:t>
            </a:r>
            <a:endParaRPr lang="en-US" sz="1400" b="0" strike="noStrike" spc="-1">
              <a:latin typeface="Arial"/>
            </a:endParaRPr>
          </a:p>
          <a:p>
            <a:pPr marL="31680">
              <a:lnSpc>
                <a:spcPct val="100000"/>
              </a:lnSpc>
            </a:pPr>
            <a:r>
              <a:rPr lang="en-US" sz="1400" b="1" strike="noStrike" spc="-1">
                <a:solidFill>
                  <a:srgbClr val="000000"/>
                </a:solidFill>
                <a:latin typeface="Courier New Bold"/>
                <a:ea typeface="DejaVu Sans"/>
              </a:rPr>
              <a:t>  </a:t>
            </a:r>
            <a:r>
              <a:rPr lang="en-US" sz="1400" b="1" strike="noStrike" spc="-1">
                <a:solidFill>
                  <a:srgbClr val="4F81BD"/>
                </a:solidFill>
                <a:latin typeface="Courier New Bold"/>
                <a:ea typeface="DejaVu Sans"/>
              </a:rPr>
              <a:t>float4</a:t>
            </a:r>
            <a:r>
              <a:rPr lang="en-US" sz="1400" b="1" strike="noStrike" spc="-1">
                <a:solidFill>
                  <a:srgbClr val="000000"/>
                </a:solidFill>
                <a:latin typeface="Courier New Bold"/>
                <a:ea typeface="DejaVu Sans"/>
              </a:rPr>
              <a:t> src_val = </a:t>
            </a:r>
            <a:r>
              <a:rPr lang="en-US" sz="1400" b="1" strike="noStrike" spc="-1">
                <a:solidFill>
                  <a:srgbClr val="17375E"/>
                </a:solidFill>
                <a:latin typeface="Courier New Bold"/>
                <a:ea typeface="DejaVu Sans"/>
              </a:rPr>
              <a:t>read_imagef</a:t>
            </a:r>
            <a:r>
              <a:rPr lang="en-US" sz="1400" b="1" strike="noStrike" spc="-1">
                <a:solidFill>
                  <a:srgbClr val="000000"/>
                </a:solidFill>
                <a:latin typeface="Courier New Bold"/>
                <a:ea typeface="DejaVu Sans"/>
              </a:rPr>
              <a:t>(src, sampler, </a:t>
            </a:r>
            <a:endParaRPr lang="en-US" sz="1400" b="0" strike="noStrike" spc="-1">
              <a:latin typeface="Arial"/>
            </a:endParaRPr>
          </a:p>
          <a:p>
            <a:pPr marL="31680">
              <a:lnSpc>
                <a:spcPct val="100000"/>
              </a:lnSpc>
            </a:pPr>
            <a:r>
              <a:rPr lang="en-US" sz="1400" b="1" strike="noStrike" spc="-1">
                <a:solidFill>
                  <a:srgbClr val="000000"/>
                </a:solidFill>
                <a:latin typeface="Courier New Bold"/>
                <a:ea typeface="DejaVu Sans"/>
              </a:rPr>
              <a:t>                       (</a:t>
            </a:r>
            <a:r>
              <a:rPr lang="en-US" sz="1400" b="1" strike="noStrike" spc="-1">
                <a:solidFill>
                  <a:srgbClr val="4F81BD"/>
                </a:solidFill>
                <a:latin typeface="Courier New Bold"/>
                <a:ea typeface="DejaVu Sans"/>
              </a:rPr>
              <a:t>int2</a:t>
            </a:r>
            <a:r>
              <a:rPr lang="en-US" sz="1400" b="1" strike="noStrike" spc="-1">
                <a:solidFill>
                  <a:srgbClr val="000000"/>
                </a:solidFill>
                <a:latin typeface="Courier New Bold"/>
                <a:ea typeface="DejaVu Sans"/>
              </a:rPr>
              <a:t>)(width-1-x, y));  </a:t>
            </a:r>
            <a:endParaRPr lang="en-US" sz="1400" b="0" strike="noStrike" spc="-1">
              <a:latin typeface="Arial"/>
            </a:endParaRPr>
          </a:p>
          <a:p>
            <a:pPr marL="31680">
              <a:lnSpc>
                <a:spcPct val="100000"/>
              </a:lnSpc>
            </a:pPr>
            <a:r>
              <a:rPr lang="en-US" sz="1400" b="1" strike="noStrike" spc="-1">
                <a:solidFill>
                  <a:srgbClr val="000000"/>
                </a:solidFill>
                <a:latin typeface="Courier New Bold"/>
                <a:ea typeface="DejaVu Sans"/>
              </a:rPr>
              <a:t>  </a:t>
            </a:r>
            <a:r>
              <a:rPr lang="en-US" sz="1400" b="1" strike="noStrike" spc="-1">
                <a:solidFill>
                  <a:srgbClr val="17375E"/>
                </a:solidFill>
                <a:latin typeface="Courier New Bold"/>
                <a:ea typeface="DejaVu Sans"/>
              </a:rPr>
              <a:t>write_imagef</a:t>
            </a:r>
            <a:r>
              <a:rPr lang="en-US" sz="1400" b="1" strike="noStrike" spc="-1">
                <a:solidFill>
                  <a:srgbClr val="000000"/>
                </a:solidFill>
                <a:latin typeface="Courier New Bold"/>
                <a:ea typeface="DejaVu Sans"/>
              </a:rPr>
              <a:t>(dst, (</a:t>
            </a:r>
            <a:r>
              <a:rPr lang="en-US" sz="1400" b="1" strike="noStrike" spc="-1">
                <a:solidFill>
                  <a:srgbClr val="4F81BD"/>
                </a:solidFill>
                <a:latin typeface="Courier New Bold"/>
                <a:ea typeface="DejaVu Sans"/>
              </a:rPr>
              <a:t>int2</a:t>
            </a:r>
            <a:r>
              <a:rPr lang="en-US" sz="1400" b="1" strike="noStrike" spc="-1">
                <a:solidFill>
                  <a:srgbClr val="000000"/>
                </a:solidFill>
                <a:latin typeface="Courier New Bold"/>
                <a:ea typeface="DejaVu Sans"/>
              </a:rPr>
              <a:t>)(x, y), src_val);</a:t>
            </a:r>
            <a:endParaRPr lang="en-US" sz="1400" b="0" strike="noStrike" spc="-1">
              <a:latin typeface="Arial"/>
            </a:endParaRPr>
          </a:p>
          <a:p>
            <a:pPr marL="31680">
              <a:lnSpc>
                <a:spcPct val="100000"/>
              </a:lnSpc>
            </a:pPr>
            <a:r>
              <a:rPr lang="en-US" sz="1400" b="1" strike="noStrike" spc="-1">
                <a:solidFill>
                  <a:srgbClr val="000000"/>
                </a:solidFill>
                <a:latin typeface="Courier New Bold"/>
                <a:ea typeface="DejaVu Sans"/>
              </a:rPr>
              <a:t>}</a:t>
            </a:r>
            <a:endParaRPr lang="en-US" sz="1400" b="0" strike="noStrike" spc="-1">
              <a:latin typeface="Arial"/>
            </a:endParaRPr>
          </a:p>
        </p:txBody>
      </p:sp>
      <p:sp>
        <p:nvSpPr>
          <p:cNvPr id="1030" name="CustomShape 2"/>
          <p:cNvSpPr/>
          <p:nvPr/>
        </p:nvSpPr>
        <p:spPr>
          <a:xfrm>
            <a:off x="107640" y="58680"/>
            <a:ext cx="8928360" cy="777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3600" b="0" strike="noStrike" spc="-1" dirty="0">
                <a:solidFill>
                  <a:srgbClr val="000000"/>
                </a:solidFill>
                <a:latin typeface="Trebuchet MS"/>
              </a:rPr>
              <a:t>构建程序对象</a:t>
            </a:r>
            <a:endParaRPr lang="en-US" altLang="zh-CN" sz="3600" b="0" strike="noStrike" spc="-1" dirty="0">
              <a:solidFill>
                <a:srgbClr val="000000"/>
              </a:solidFill>
              <a:latin typeface="Trebuchet MS"/>
            </a:endParaRPr>
          </a:p>
          <a:p>
            <a:pPr algn="ctr">
              <a:lnSpc>
                <a:spcPct val="100000"/>
              </a:lnSpc>
            </a:pPr>
            <a:r>
              <a:rPr lang="en-US" sz="2400" b="0" strike="noStrike" spc="-1" dirty="0">
                <a:solidFill>
                  <a:srgbClr val="000000"/>
                </a:solidFill>
                <a:latin typeface="Trebuchet MS"/>
              </a:rPr>
              <a:t>Building Program Objects</a:t>
            </a:r>
            <a:endParaRPr lang="en-US" sz="2400" b="0" strike="noStrike" spc="-1" dirty="0">
              <a:latin typeface="Arial"/>
            </a:endParaRPr>
          </a:p>
        </p:txBody>
      </p:sp>
      <p:sp>
        <p:nvSpPr>
          <p:cNvPr id="1031" name="CustomShape 3"/>
          <p:cNvSpPr/>
          <p:nvPr/>
        </p:nvSpPr>
        <p:spPr>
          <a:xfrm>
            <a:off x="107640" y="980640"/>
            <a:ext cx="6264000" cy="3239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所谓的程序对象（</a:t>
            </a:r>
            <a:r>
              <a:rPr lang="en-US" altLang="zh-CN" sz="3200" u="sng" spc="-1" dirty="0">
                <a:solidFill>
                  <a:srgbClr val="000000"/>
                </a:solidFill>
                <a:latin typeface="Trebuchet MS"/>
              </a:rPr>
              <a:t> program object</a:t>
            </a:r>
            <a:r>
              <a:rPr lang="zh-CN" altLang="en-US" sz="3200" b="0" strike="noStrike" spc="-1" dirty="0">
                <a:solidFill>
                  <a:srgbClr val="000000"/>
                </a:solidFill>
                <a:latin typeface="Trebuchet MS"/>
              </a:rPr>
              <a:t>）是对下面各项的封装（</a:t>
            </a:r>
            <a:r>
              <a:rPr lang="en-US" altLang="zh-CN" sz="3200" spc="-1" dirty="0">
                <a:solidFill>
                  <a:srgbClr val="000000"/>
                </a:solidFill>
                <a:latin typeface="Trebuchet MS"/>
              </a:rPr>
              <a:t>encapsulates</a:t>
            </a:r>
            <a:r>
              <a:rPr lang="zh-CN" altLang="en-US" sz="3200" b="0" strike="noStrike" spc="-1" dirty="0">
                <a:solidFill>
                  <a:srgbClr val="000000"/>
                </a:solidFill>
                <a:latin typeface="Trebuchet MS"/>
              </a:rPr>
              <a:t>）</a:t>
            </a:r>
            <a:r>
              <a:rPr lang="en-US" sz="3200" b="0" strike="noStrike" spc="-1" dirty="0">
                <a:solidFill>
                  <a:srgbClr val="000000"/>
                </a:solidFill>
                <a:latin typeface="Trebuchet MS"/>
              </a:rPr>
              <a:t> :</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一个上下文环境（</a:t>
            </a:r>
            <a:r>
              <a:rPr lang="en-US" altLang="zh-CN" sz="2800" b="0" strike="noStrike" spc="-1" dirty="0">
                <a:solidFill>
                  <a:srgbClr val="000000"/>
                </a:solidFill>
                <a:latin typeface="Trebuchet MS"/>
              </a:rPr>
              <a:t>context</a:t>
            </a:r>
            <a:r>
              <a:rPr lang="zh-CN" altLang="en-US" sz="2800" b="0" strike="noStrike" spc="-1" dirty="0">
                <a:solidFill>
                  <a:srgbClr val="000000"/>
                </a:solidFill>
                <a:latin typeface="Trebuchet MS"/>
              </a:rPr>
              <a:t>）</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程序核函数（</a:t>
            </a:r>
            <a:r>
              <a:rPr lang="en-US" altLang="zh-CN" sz="2800" b="0" strike="noStrike" spc="-1" dirty="0">
                <a:solidFill>
                  <a:srgbClr val="000000"/>
                </a:solidFill>
                <a:latin typeface="Trebuchet MS"/>
              </a:rPr>
              <a:t>kernel</a:t>
            </a:r>
            <a:r>
              <a:rPr lang="zh-CN" altLang="en-US" sz="2800" b="0" strike="noStrike" spc="-1" dirty="0">
                <a:solidFill>
                  <a:srgbClr val="000000"/>
                </a:solidFill>
                <a:latin typeface="Trebuchet MS"/>
              </a:rPr>
              <a:t>）的代码或者二进制文件</a:t>
            </a:r>
            <a:endParaRPr lang="en-US" altLang="zh-CN" sz="2800" b="0" strike="noStrike" spc="-1" dirty="0">
              <a:solidFill>
                <a:srgbClr val="000000"/>
              </a:solidFill>
              <a:latin typeface="Trebuchet MS"/>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目标设备</a:t>
            </a:r>
            <a:r>
              <a:rPr lang="zh-CN" altLang="en-US" sz="2800" spc="-1" dirty="0">
                <a:solidFill>
                  <a:srgbClr val="000000"/>
                </a:solidFill>
                <a:latin typeface="Trebuchet MS"/>
              </a:rPr>
              <a:t>（</a:t>
            </a:r>
            <a:r>
              <a:rPr lang="en-US" altLang="zh-CN" sz="2800" spc="-1" dirty="0">
                <a:solidFill>
                  <a:srgbClr val="000000"/>
                </a:solidFill>
                <a:latin typeface="Trebuchet MS"/>
              </a:rPr>
              <a:t>target devices</a:t>
            </a:r>
            <a:r>
              <a:rPr lang="zh-CN" altLang="en-US" sz="2800" spc="-1" dirty="0">
                <a:solidFill>
                  <a:srgbClr val="000000"/>
                </a:solidFill>
                <a:latin typeface="Trebuchet MS"/>
              </a:rPr>
              <a:t>）</a:t>
            </a:r>
            <a:r>
              <a:rPr lang="zh-CN" altLang="en-US" sz="2800" b="0" strike="noStrike" spc="-1" dirty="0">
                <a:solidFill>
                  <a:srgbClr val="000000"/>
                </a:solidFill>
                <a:latin typeface="Trebuchet MS"/>
              </a:rPr>
              <a:t>列表以及创建选项（</a:t>
            </a:r>
            <a:r>
              <a:rPr lang="en-US" altLang="zh-CN" sz="2800" b="0" strike="noStrike" spc="-1" dirty="0">
                <a:solidFill>
                  <a:srgbClr val="000000"/>
                </a:solidFill>
                <a:latin typeface="Trebuchet MS"/>
              </a:rPr>
              <a:t>build options</a:t>
            </a:r>
            <a:r>
              <a:rPr lang="zh-CN" altLang="en-US" sz="2800" b="0" strike="noStrike" spc="-1" dirty="0">
                <a:solidFill>
                  <a:srgbClr val="000000"/>
                </a:solidFill>
                <a:latin typeface="Trebuchet MS"/>
              </a:rPr>
              <a:t>）</a:t>
            </a:r>
            <a:endParaRPr lang="en-US" sz="28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创建程序对象的</a:t>
            </a:r>
            <a:r>
              <a:rPr lang="en-US" sz="3200" b="0" strike="noStrike" spc="-1" dirty="0">
                <a:solidFill>
                  <a:srgbClr val="000000"/>
                </a:solidFill>
                <a:latin typeface="Trebuchet MS"/>
              </a:rPr>
              <a:t> C API </a:t>
            </a:r>
            <a:r>
              <a:rPr lang="zh-CN" altLang="en-US" sz="3200" b="0" strike="noStrike" spc="-1" dirty="0">
                <a:solidFill>
                  <a:srgbClr val="000000"/>
                </a:solidFill>
                <a:latin typeface="Trebuchet MS"/>
              </a:rPr>
              <a:t>构建过程（</a:t>
            </a:r>
            <a:r>
              <a:rPr lang="en-US" altLang="zh-CN" sz="3200" b="0" strike="noStrike" spc="-1" dirty="0">
                <a:solidFill>
                  <a:srgbClr val="000000"/>
                </a:solidFill>
                <a:latin typeface="Trebuchet MS"/>
              </a:rPr>
              <a:t>build process</a:t>
            </a:r>
            <a:r>
              <a:rPr lang="zh-CN" altLang="en-US" sz="3200" b="0" strike="noStrike" spc="-1" dirty="0">
                <a:solidFill>
                  <a:srgbClr val="000000"/>
                </a:solidFill>
                <a:latin typeface="Trebuchet MS"/>
              </a:rPr>
              <a:t>）</a:t>
            </a:r>
            <a:r>
              <a:rPr lang="en-US" sz="3200" b="0" strike="noStrike" spc="-1" dirty="0">
                <a:solidFill>
                  <a:srgbClr val="000000"/>
                </a:solidFill>
                <a:latin typeface="Trebuchet MS"/>
              </a:rPr>
              <a:t>:</a:t>
            </a:r>
            <a:endParaRPr lang="en-US" sz="3200" b="0" strike="noStrike" spc="-1" dirty="0">
              <a:latin typeface="Arial"/>
            </a:endParaRPr>
          </a:p>
          <a:p>
            <a:pPr marL="743040" lvl="1" indent="-285120">
              <a:lnSpc>
                <a:spcPct val="100000"/>
              </a:lnSpc>
              <a:spcBef>
                <a:spcPts val="561"/>
              </a:spcBef>
              <a:buClr>
                <a:srgbClr val="C0504D"/>
              </a:buClr>
              <a:buFont typeface="Arial"/>
              <a:buChar char="–"/>
            </a:pPr>
            <a:r>
              <a:rPr lang="en-US" sz="2800" b="0" strike="noStrike" spc="-1" dirty="0" err="1">
                <a:solidFill>
                  <a:srgbClr val="C0504D"/>
                </a:solidFill>
                <a:latin typeface="Courier New Bold"/>
              </a:rPr>
              <a:t>clCreateProgramWithSource</a:t>
            </a:r>
            <a:r>
              <a:rPr lang="en-US" sz="2800" b="0" strike="noStrike" spc="-1" dirty="0">
                <a:solidFill>
                  <a:srgbClr val="C0504D"/>
                </a:solidFill>
                <a:latin typeface="Courier New Bold"/>
              </a:rPr>
              <a:t>()</a:t>
            </a:r>
            <a:endParaRPr lang="en-US" sz="2800" b="0" strike="noStrike" spc="-1" dirty="0">
              <a:latin typeface="Arial"/>
            </a:endParaRPr>
          </a:p>
          <a:p>
            <a:pPr marL="743040" lvl="1" indent="-285120">
              <a:lnSpc>
                <a:spcPct val="100000"/>
              </a:lnSpc>
              <a:spcBef>
                <a:spcPts val="561"/>
              </a:spcBef>
              <a:buClr>
                <a:srgbClr val="C0504D"/>
              </a:buClr>
              <a:buFont typeface="Arial"/>
              <a:buChar char="–"/>
            </a:pPr>
            <a:r>
              <a:rPr lang="en-US" sz="2800" b="0" strike="noStrike" spc="-1" dirty="0" err="1">
                <a:solidFill>
                  <a:srgbClr val="C0504D"/>
                </a:solidFill>
                <a:latin typeface="Courier New Bold"/>
              </a:rPr>
              <a:t>clCreateProgramWithBinary</a:t>
            </a:r>
            <a:r>
              <a:rPr lang="en-US" sz="2800" b="0" strike="noStrike" spc="-1" dirty="0">
                <a:solidFill>
                  <a:srgbClr val="C0504D"/>
                </a:solidFill>
                <a:latin typeface="Courier New Bold"/>
              </a:rPr>
              <a:t>()</a:t>
            </a:r>
            <a:endParaRPr lang="en-US" sz="2800" b="0" strike="noStrike" spc="-1" dirty="0">
              <a:latin typeface="Arial"/>
            </a:endParaRPr>
          </a:p>
          <a:p>
            <a:pPr>
              <a:lnSpc>
                <a:spcPct val="100000"/>
              </a:lnSpc>
              <a:spcBef>
                <a:spcPts val="641"/>
              </a:spcBef>
            </a:pPr>
            <a:endParaRPr lang="en-US" sz="2800" b="0" strike="noStrike" spc="-1" dirty="0">
              <a:latin typeface="Arial"/>
            </a:endParaRPr>
          </a:p>
        </p:txBody>
      </p:sp>
      <p:sp>
        <p:nvSpPr>
          <p:cNvPr id="1032" name="CustomShape 4"/>
          <p:cNvSpPr/>
          <p:nvPr/>
        </p:nvSpPr>
        <p:spPr>
          <a:xfrm>
            <a:off x="6444360" y="1268640"/>
            <a:ext cx="2663640" cy="2283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dirty="0">
                <a:solidFill>
                  <a:srgbClr val="000000"/>
                </a:solidFill>
                <a:latin typeface="Trebuchet MS"/>
                <a:ea typeface="DejaVu Sans"/>
              </a:rPr>
              <a:t>OpenCL </a:t>
            </a:r>
            <a:r>
              <a:rPr lang="zh-CN" altLang="en-US" sz="1800" b="0" strike="noStrike" spc="-1" dirty="0">
                <a:solidFill>
                  <a:srgbClr val="000000"/>
                </a:solidFill>
                <a:latin typeface="Trebuchet MS"/>
                <a:ea typeface="DejaVu Sans"/>
              </a:rPr>
              <a:t>使用的是 </a:t>
            </a:r>
            <a:r>
              <a:rPr lang="zh-CN" altLang="en-US" spc="-1" dirty="0">
                <a:solidFill>
                  <a:srgbClr val="F79646"/>
                </a:solidFill>
                <a:latin typeface="Trebuchet MS"/>
              </a:rPr>
              <a:t>运行时编译</a:t>
            </a:r>
            <a:r>
              <a:rPr lang="en-US" spc="-1" dirty="0">
                <a:solidFill>
                  <a:srgbClr val="F79646"/>
                </a:solidFill>
                <a:latin typeface="Trebuchet MS"/>
              </a:rPr>
              <a:t> </a:t>
            </a:r>
            <a:r>
              <a:rPr lang="zh-CN" altLang="en-US" spc="-1" dirty="0">
                <a:solidFill>
                  <a:srgbClr val="F79646"/>
                </a:solidFill>
                <a:latin typeface="Trebuchet MS"/>
              </a:rPr>
              <a:t>（</a:t>
            </a:r>
            <a:r>
              <a:rPr lang="en-US" altLang="zh-CN" spc="-1" dirty="0">
                <a:solidFill>
                  <a:srgbClr val="F79646"/>
                </a:solidFill>
                <a:latin typeface="Trebuchet MS"/>
              </a:rPr>
              <a:t>runtime compilation</a:t>
            </a:r>
            <a:r>
              <a:rPr lang="zh-CN" altLang="en-US" spc="-1" dirty="0">
                <a:solidFill>
                  <a:srgbClr val="F79646"/>
                </a:solidFill>
                <a:latin typeface="Trebuchet MS"/>
              </a:rPr>
              <a:t>）</a:t>
            </a:r>
            <a:r>
              <a:rPr lang="en-US" sz="1800" b="0" strike="noStrike" spc="-1" dirty="0">
                <a:solidFill>
                  <a:srgbClr val="000000"/>
                </a:solidFill>
                <a:latin typeface="Trebuchet MS"/>
                <a:ea typeface="DejaVu Sans"/>
              </a:rPr>
              <a:t>… </a:t>
            </a:r>
            <a:r>
              <a:rPr lang="zh-CN" altLang="en-US" sz="1800" b="0" strike="noStrike" spc="-1" dirty="0">
                <a:solidFill>
                  <a:srgbClr val="000000"/>
                </a:solidFill>
                <a:latin typeface="Trebuchet MS"/>
                <a:ea typeface="DejaVu Sans"/>
              </a:rPr>
              <a:t>因为通常发送程序过去的时候你也不知道目标设备的细节。</a:t>
            </a:r>
            <a:endParaRPr lang="en-US" sz="1800" b="0" strike="noStrike" spc="-1" dirty="0">
              <a:latin typeface="Arial"/>
            </a:endParaRPr>
          </a:p>
        </p:txBody>
      </p:sp>
      <p:grpSp>
        <p:nvGrpSpPr>
          <p:cNvPr id="1033" name="Group 5"/>
          <p:cNvGrpSpPr/>
          <p:nvPr/>
        </p:nvGrpSpPr>
        <p:grpSpPr>
          <a:xfrm>
            <a:off x="5507640" y="4596120"/>
            <a:ext cx="1370880" cy="1945440"/>
            <a:chOff x="5507640" y="4596120"/>
            <a:chExt cx="1370880" cy="1945440"/>
          </a:xfrm>
        </p:grpSpPr>
        <p:sp>
          <p:nvSpPr>
            <p:cNvPr id="1034" name="CustomShape 6"/>
            <p:cNvSpPr/>
            <p:nvPr/>
          </p:nvSpPr>
          <p:spPr>
            <a:xfrm>
              <a:off x="5507640" y="4596120"/>
              <a:ext cx="1370880" cy="840240"/>
            </a:xfrm>
            <a:prstGeom prst="rect">
              <a:avLst/>
            </a:prstGeom>
            <a:solidFill>
              <a:srgbClr val="036FE6"/>
            </a:solidFill>
            <a:ln w="25560">
              <a:noFill/>
            </a:ln>
          </p:spPr>
          <p:style>
            <a:lnRef idx="0">
              <a:scrgbClr r="0" g="0" b="0"/>
            </a:lnRef>
            <a:fillRef idx="0">
              <a:scrgbClr r="0" g="0" b="0"/>
            </a:fillRef>
            <a:effectRef idx="0">
              <a:scrgbClr r="0" g="0" b="0"/>
            </a:effectRef>
            <a:fontRef idx="minor"/>
          </p:style>
          <p:txBody>
            <a:bodyPr lIns="0" tIns="0" rIns="0" bIns="0" anchor="ctr"/>
            <a:lstStyle/>
            <a:p>
              <a:pPr marL="31680" algn="ctr">
                <a:lnSpc>
                  <a:spcPct val="100000"/>
                </a:lnSpc>
              </a:pPr>
              <a:r>
                <a:rPr lang="zh-CN" altLang="en-US" sz="1600" b="1" strike="noStrike" spc="-1" dirty="0">
                  <a:solidFill>
                    <a:srgbClr val="FFFFFF"/>
                  </a:solidFill>
                  <a:latin typeface="Trebuchet MS"/>
                  <a:ea typeface="DejaVu Sans"/>
                </a:rPr>
                <a:t>针对 </a:t>
              </a:r>
              <a:r>
                <a:rPr lang="en-US" sz="1600" b="1" strike="noStrike" spc="-1" dirty="0">
                  <a:solidFill>
                    <a:srgbClr val="FFFFFF"/>
                  </a:solidFill>
                  <a:latin typeface="Trebuchet MS"/>
                  <a:ea typeface="DejaVu Sans"/>
                </a:rPr>
                <a:t>GPU </a:t>
              </a:r>
              <a:r>
                <a:rPr lang="zh-CN" altLang="en-US" sz="1600" b="1" strike="noStrike" spc="-1" dirty="0">
                  <a:solidFill>
                    <a:srgbClr val="FFFFFF"/>
                  </a:solidFill>
                  <a:latin typeface="Trebuchet MS"/>
                  <a:ea typeface="DejaVu Sans"/>
                </a:rPr>
                <a:t>编译</a:t>
              </a:r>
              <a:endParaRPr lang="en-US" sz="1600" b="0" strike="noStrike" spc="-1" dirty="0">
                <a:latin typeface="Arial"/>
              </a:endParaRPr>
            </a:p>
          </p:txBody>
        </p:sp>
        <p:sp>
          <p:nvSpPr>
            <p:cNvPr id="1035" name="CustomShape 7"/>
            <p:cNvSpPr/>
            <p:nvPr/>
          </p:nvSpPr>
          <p:spPr>
            <a:xfrm>
              <a:off x="5507640" y="5701320"/>
              <a:ext cx="1370880" cy="840240"/>
            </a:xfrm>
            <a:prstGeom prst="rect">
              <a:avLst/>
            </a:prstGeom>
            <a:solidFill>
              <a:srgbClr val="036AE6"/>
            </a:solidFill>
            <a:ln w="25560">
              <a:noFill/>
            </a:ln>
          </p:spPr>
          <p:style>
            <a:lnRef idx="0">
              <a:scrgbClr r="0" g="0" b="0"/>
            </a:lnRef>
            <a:fillRef idx="0">
              <a:scrgbClr r="0" g="0" b="0"/>
            </a:fillRef>
            <a:effectRef idx="0">
              <a:scrgbClr r="0" g="0" b="0"/>
            </a:effectRef>
            <a:fontRef idx="minor"/>
          </p:style>
          <p:txBody>
            <a:bodyPr lIns="0" tIns="0" rIns="0" bIns="0" anchor="ctr"/>
            <a:lstStyle/>
            <a:p>
              <a:pPr marL="31680" algn="ctr">
                <a:lnSpc>
                  <a:spcPct val="100000"/>
                </a:lnSpc>
              </a:pPr>
              <a:r>
                <a:rPr lang="zh-CN" altLang="en-US" sz="1600" b="1" strike="noStrike" spc="-1" dirty="0">
                  <a:solidFill>
                    <a:srgbClr val="FFFFFF"/>
                  </a:solidFill>
                  <a:latin typeface="Trebuchet MS"/>
                  <a:ea typeface="DejaVu Sans"/>
                </a:rPr>
                <a:t>针对 </a:t>
              </a:r>
              <a:r>
                <a:rPr lang="en-US" sz="1600" b="1" strike="noStrike" spc="-1" dirty="0">
                  <a:solidFill>
                    <a:srgbClr val="FFFFFF"/>
                  </a:solidFill>
                  <a:latin typeface="Trebuchet MS"/>
                  <a:ea typeface="DejaVu Sans"/>
                </a:rPr>
                <a:t>CPU </a:t>
              </a:r>
              <a:r>
                <a:rPr lang="zh-CN" altLang="en-US" sz="1600" b="1" strike="noStrike" spc="-1" dirty="0">
                  <a:solidFill>
                    <a:srgbClr val="FFFFFF"/>
                  </a:solidFill>
                  <a:latin typeface="Trebuchet MS"/>
                  <a:ea typeface="DejaVu Sans"/>
                </a:rPr>
                <a:t>编译</a:t>
              </a:r>
              <a:endParaRPr lang="en-US" sz="1600" b="0" strike="noStrike" spc="-1" dirty="0">
                <a:latin typeface="Arial"/>
              </a:endParaRPr>
            </a:p>
          </p:txBody>
        </p:sp>
      </p:grpSp>
      <p:grpSp>
        <p:nvGrpSpPr>
          <p:cNvPr id="1036" name="Group 8"/>
          <p:cNvGrpSpPr/>
          <p:nvPr/>
        </p:nvGrpSpPr>
        <p:grpSpPr>
          <a:xfrm>
            <a:off x="4860000" y="4797000"/>
            <a:ext cx="626400" cy="1439640"/>
            <a:chOff x="4860000" y="4797000"/>
            <a:chExt cx="626400" cy="1439640"/>
          </a:xfrm>
        </p:grpSpPr>
        <p:sp>
          <p:nvSpPr>
            <p:cNvPr id="1037" name="CustomShape 9"/>
            <p:cNvSpPr/>
            <p:nvPr/>
          </p:nvSpPr>
          <p:spPr>
            <a:xfrm>
              <a:off x="4873320" y="4797000"/>
              <a:ext cx="613080" cy="280800"/>
            </a:xfrm>
            <a:prstGeom prst="rightArrow">
              <a:avLst>
                <a:gd name="adj1" fmla="val 51028"/>
                <a:gd name="adj2" fmla="val 97734"/>
              </a:avLst>
            </a:prstGeom>
            <a:solidFill>
              <a:srgbClr val="E2C200"/>
            </a:solidFill>
            <a:ln w="25560">
              <a:solidFill>
                <a:srgbClr val="E2C200"/>
              </a:solidFill>
              <a:miter/>
            </a:ln>
          </p:spPr>
          <p:style>
            <a:lnRef idx="0">
              <a:scrgbClr r="0" g="0" b="0"/>
            </a:lnRef>
            <a:fillRef idx="0">
              <a:scrgbClr r="0" g="0" b="0"/>
            </a:fillRef>
            <a:effectRef idx="0">
              <a:scrgbClr r="0" g="0" b="0"/>
            </a:effectRef>
            <a:fontRef idx="minor"/>
          </p:style>
        </p:sp>
        <p:sp>
          <p:nvSpPr>
            <p:cNvPr id="1038" name="CustomShape 10"/>
            <p:cNvSpPr/>
            <p:nvPr/>
          </p:nvSpPr>
          <p:spPr>
            <a:xfrm>
              <a:off x="4860000" y="5955840"/>
              <a:ext cx="613080" cy="280800"/>
            </a:xfrm>
            <a:prstGeom prst="rightArrow">
              <a:avLst>
                <a:gd name="adj1" fmla="val 51028"/>
                <a:gd name="adj2" fmla="val 97734"/>
              </a:avLst>
            </a:prstGeom>
            <a:solidFill>
              <a:srgbClr val="E2C200"/>
            </a:solidFill>
            <a:ln w="25560">
              <a:solidFill>
                <a:srgbClr val="E2C200"/>
              </a:solidFill>
              <a:miter/>
            </a:ln>
          </p:spPr>
          <p:style>
            <a:lnRef idx="0">
              <a:scrgbClr r="0" g="0" b="0"/>
            </a:lnRef>
            <a:fillRef idx="0">
              <a:scrgbClr r="0" g="0" b="0"/>
            </a:fillRef>
            <a:effectRef idx="0">
              <a:scrgbClr r="0" g="0" b="0"/>
            </a:effectRef>
            <a:fontRef idx="minor"/>
          </p:style>
        </p:sp>
      </p:grpSp>
      <p:sp>
        <p:nvSpPr>
          <p:cNvPr id="1039" name="CustomShape 11"/>
          <p:cNvSpPr/>
          <p:nvPr/>
        </p:nvSpPr>
        <p:spPr>
          <a:xfrm>
            <a:off x="6950880" y="4846680"/>
            <a:ext cx="745560" cy="239040"/>
          </a:xfrm>
          <a:prstGeom prst="rightArrow">
            <a:avLst>
              <a:gd name="adj1" fmla="val 51028"/>
              <a:gd name="adj2" fmla="val 97700"/>
            </a:avLst>
          </a:prstGeom>
          <a:solidFill>
            <a:srgbClr val="E2C200"/>
          </a:solidFill>
          <a:ln w="25560">
            <a:solidFill>
              <a:srgbClr val="E2C200"/>
            </a:solidFill>
            <a:miter/>
          </a:ln>
        </p:spPr>
        <p:style>
          <a:lnRef idx="0">
            <a:scrgbClr r="0" g="0" b="0"/>
          </a:lnRef>
          <a:fillRef idx="0">
            <a:scrgbClr r="0" g="0" b="0"/>
          </a:fillRef>
          <a:effectRef idx="0">
            <a:scrgbClr r="0" g="0" b="0"/>
          </a:effectRef>
          <a:fontRef idx="minor"/>
        </p:style>
      </p:sp>
      <p:sp>
        <p:nvSpPr>
          <p:cNvPr id="1040" name="CustomShape 12"/>
          <p:cNvSpPr/>
          <p:nvPr/>
        </p:nvSpPr>
        <p:spPr>
          <a:xfrm>
            <a:off x="6935040" y="5999040"/>
            <a:ext cx="743760" cy="237240"/>
          </a:xfrm>
          <a:prstGeom prst="rightArrow">
            <a:avLst>
              <a:gd name="adj1" fmla="val 51028"/>
              <a:gd name="adj2" fmla="val 98143"/>
            </a:avLst>
          </a:prstGeom>
          <a:solidFill>
            <a:srgbClr val="E2C200"/>
          </a:solidFill>
          <a:ln w="25560">
            <a:solidFill>
              <a:srgbClr val="E2C200"/>
            </a:solidFill>
            <a:miter/>
          </a:ln>
        </p:spPr>
        <p:style>
          <a:lnRef idx="0">
            <a:scrgbClr r="0" g="0" b="0"/>
          </a:lnRef>
          <a:fillRef idx="0">
            <a:scrgbClr r="0" g="0" b="0"/>
          </a:fillRef>
          <a:effectRef idx="0">
            <a:scrgbClr r="0" g="0" b="0"/>
          </a:effectRef>
          <a:fontRef idx="minor"/>
        </p:style>
      </p:sp>
      <p:sp>
        <p:nvSpPr>
          <p:cNvPr id="1041" name="CustomShape 13"/>
          <p:cNvSpPr/>
          <p:nvPr/>
        </p:nvSpPr>
        <p:spPr>
          <a:xfrm>
            <a:off x="7717680" y="4404960"/>
            <a:ext cx="1145880" cy="1111680"/>
          </a:xfrm>
          <a:prstGeom prst="diamond">
            <a:avLst/>
          </a:prstGeom>
          <a:solidFill>
            <a:srgbClr val="FF7F00"/>
          </a:solidFill>
          <a:ln w="25560">
            <a:noFill/>
          </a:ln>
        </p:spPr>
        <p:style>
          <a:lnRef idx="0">
            <a:scrgbClr r="0" g="0" b="0"/>
          </a:lnRef>
          <a:fillRef idx="0">
            <a:scrgbClr r="0" g="0" b="0"/>
          </a:fillRef>
          <a:effectRef idx="0">
            <a:scrgbClr r="0" g="0" b="0"/>
          </a:effectRef>
          <a:fontRef idx="minor"/>
        </p:style>
        <p:txBody>
          <a:bodyPr lIns="0" tIns="0" rIns="0" bIns="0" anchor="ctr"/>
          <a:lstStyle/>
          <a:p>
            <a:pPr marL="31680" algn="ctr">
              <a:lnSpc>
                <a:spcPct val="100000"/>
              </a:lnSpc>
            </a:pPr>
            <a:r>
              <a:rPr lang="en-US" sz="1800" b="1" strike="noStrike" spc="-1" dirty="0">
                <a:solidFill>
                  <a:srgbClr val="000000"/>
                </a:solidFill>
                <a:latin typeface="Trebuchet MS"/>
                <a:ea typeface="DejaVu Sans"/>
              </a:rPr>
              <a:t>GPU</a:t>
            </a:r>
            <a:endParaRPr lang="en-US" sz="1800" b="0" strike="noStrike" spc="-1" dirty="0">
              <a:latin typeface="Arial"/>
            </a:endParaRPr>
          </a:p>
          <a:p>
            <a:pPr marL="31680" algn="ctr">
              <a:lnSpc>
                <a:spcPct val="100000"/>
              </a:lnSpc>
            </a:pPr>
            <a:r>
              <a:rPr lang="zh-CN" altLang="en-US" sz="1800" b="1" strike="noStrike" spc="-1" dirty="0">
                <a:solidFill>
                  <a:srgbClr val="000000"/>
                </a:solidFill>
                <a:latin typeface="Trebuchet MS"/>
                <a:ea typeface="DejaVu Sans"/>
              </a:rPr>
              <a:t>代码</a:t>
            </a:r>
            <a:endParaRPr lang="en-US" sz="1800" b="0" strike="noStrike" spc="-1" dirty="0">
              <a:latin typeface="Arial"/>
            </a:endParaRPr>
          </a:p>
        </p:txBody>
      </p:sp>
      <p:sp>
        <p:nvSpPr>
          <p:cNvPr id="1042" name="CustomShape 14"/>
          <p:cNvSpPr/>
          <p:nvPr/>
        </p:nvSpPr>
        <p:spPr>
          <a:xfrm>
            <a:off x="7717680" y="5632560"/>
            <a:ext cx="1174320" cy="1036080"/>
          </a:xfrm>
          <a:prstGeom prst="diamond">
            <a:avLst/>
          </a:prstGeom>
          <a:solidFill>
            <a:srgbClr val="FF7F00"/>
          </a:solidFill>
          <a:ln w="25560">
            <a:noFill/>
          </a:ln>
        </p:spPr>
        <p:style>
          <a:lnRef idx="0">
            <a:scrgbClr r="0" g="0" b="0"/>
          </a:lnRef>
          <a:fillRef idx="0">
            <a:scrgbClr r="0" g="0" b="0"/>
          </a:fillRef>
          <a:effectRef idx="0">
            <a:scrgbClr r="0" g="0" b="0"/>
          </a:effectRef>
          <a:fontRef idx="minor"/>
        </p:style>
        <p:txBody>
          <a:bodyPr lIns="0" tIns="0" rIns="0" bIns="0" anchor="ctr"/>
          <a:lstStyle/>
          <a:p>
            <a:pPr marL="31680" algn="ctr">
              <a:lnSpc>
                <a:spcPct val="100000"/>
              </a:lnSpc>
            </a:pPr>
            <a:r>
              <a:rPr lang="en-US" sz="1800" b="1" strike="noStrike" spc="-1" dirty="0">
                <a:solidFill>
                  <a:srgbClr val="000000"/>
                </a:solidFill>
                <a:latin typeface="Trebuchet MS"/>
                <a:ea typeface="DejaVu Sans"/>
              </a:rPr>
              <a:t>CPU</a:t>
            </a:r>
            <a:endParaRPr lang="en-US" sz="1800" b="0" strike="noStrike" spc="-1" dirty="0">
              <a:latin typeface="Arial"/>
            </a:endParaRPr>
          </a:p>
          <a:p>
            <a:pPr marL="31680" algn="ctr">
              <a:lnSpc>
                <a:spcPct val="100000"/>
              </a:lnSpc>
            </a:pPr>
            <a:r>
              <a:rPr lang="zh-CN" altLang="en-US" sz="1800" b="1" strike="noStrike" spc="-1" dirty="0">
                <a:solidFill>
                  <a:srgbClr val="000000"/>
                </a:solidFill>
                <a:latin typeface="Trebuchet MS"/>
                <a:ea typeface="DejaVu Sans"/>
              </a:rPr>
              <a:t>代码</a:t>
            </a:r>
            <a:endParaRPr lang="en-US" sz="18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3"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4400" b="0" strike="noStrike" spc="-1" dirty="0">
                <a:solidFill>
                  <a:srgbClr val="000000"/>
                </a:solidFill>
                <a:latin typeface="Trebuchet MS"/>
              </a:rPr>
              <a:t>举例</a:t>
            </a:r>
            <a:r>
              <a:rPr lang="en-US" sz="4400" b="0" strike="noStrike" spc="-1" dirty="0">
                <a:solidFill>
                  <a:srgbClr val="000000"/>
                </a:solidFill>
                <a:latin typeface="Trebuchet MS"/>
              </a:rPr>
              <a:t>: </a:t>
            </a:r>
            <a:r>
              <a:rPr lang="zh-CN" altLang="en-US" sz="4400" b="0" strike="noStrike" spc="-1" dirty="0">
                <a:solidFill>
                  <a:srgbClr val="000000"/>
                </a:solidFill>
                <a:latin typeface="Trebuchet MS"/>
              </a:rPr>
              <a:t>向量加法</a:t>
            </a:r>
            <a:endParaRPr lang="en-US" sz="4400" b="0" strike="noStrike" spc="-1" dirty="0">
              <a:latin typeface="Arial"/>
            </a:endParaRPr>
          </a:p>
        </p:txBody>
      </p:sp>
      <p:sp>
        <p:nvSpPr>
          <p:cNvPr id="1044" name="CustomShape 2"/>
          <p:cNvSpPr/>
          <p:nvPr/>
        </p:nvSpPr>
        <p:spPr>
          <a:xfrm>
            <a:off x="107640" y="1600200"/>
            <a:ext cx="8856360" cy="5140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学编程的一般都知道第一个程序就是所谓的</a:t>
            </a:r>
            <a:r>
              <a:rPr lang="en-US" sz="3200" b="0" strike="noStrike" spc="-1" dirty="0">
                <a:solidFill>
                  <a:srgbClr val="000000"/>
                </a:solidFill>
                <a:latin typeface="Trebuchet MS"/>
              </a:rPr>
              <a:t>“hello world”</a:t>
            </a:r>
            <a:r>
              <a:rPr lang="zh-CN" altLang="en-US" sz="3200" b="0" strike="noStrike" spc="-1" dirty="0">
                <a:solidFill>
                  <a:srgbClr val="000000"/>
                </a:solidFill>
                <a:latin typeface="Trebuchet MS"/>
              </a:rPr>
              <a:t>程序。对于数据并行编程来说，</a:t>
            </a:r>
            <a:r>
              <a:rPr lang="en-US" altLang="zh-CN" sz="3200" spc="-1" dirty="0">
                <a:solidFill>
                  <a:srgbClr val="000000"/>
                </a:solidFill>
                <a:latin typeface="Trebuchet MS"/>
              </a:rPr>
              <a:t> “hello world”</a:t>
            </a:r>
            <a:r>
              <a:rPr lang="zh-CN" altLang="en-US" sz="3200" spc="-1" dirty="0">
                <a:solidFill>
                  <a:srgbClr val="000000"/>
                </a:solidFill>
                <a:latin typeface="Trebuchet MS"/>
              </a:rPr>
              <a:t>程序就是将两个向量相加：</a:t>
            </a:r>
            <a:endParaRPr lang="en-US" sz="3200" b="0" strike="noStrike" spc="-1" dirty="0">
              <a:latin typeface="Arial"/>
            </a:endParaRPr>
          </a:p>
          <a:p>
            <a:pPr>
              <a:lnSpc>
                <a:spcPct val="100000"/>
              </a:lnSpc>
              <a:spcBef>
                <a:spcPts val="641"/>
              </a:spcBef>
            </a:pPr>
            <a:r>
              <a:rPr lang="en-US" sz="3200" b="0" strike="noStrike" spc="-1" dirty="0">
                <a:solidFill>
                  <a:srgbClr val="000000"/>
                </a:solidFill>
                <a:latin typeface="Trebuchet MS"/>
              </a:rPr>
              <a:t>	</a:t>
            </a:r>
            <a:endParaRPr lang="en-US" sz="3200" b="0" strike="noStrike" spc="-1" dirty="0">
              <a:latin typeface="Arial"/>
            </a:endParaRPr>
          </a:p>
          <a:p>
            <a:pPr algn="ctr">
              <a:lnSpc>
                <a:spcPct val="100000"/>
              </a:lnSpc>
              <a:spcBef>
                <a:spcPts val="641"/>
              </a:spcBef>
            </a:pPr>
            <a:r>
              <a:rPr lang="en-US" sz="3200" b="1" strike="noStrike" spc="-1" dirty="0">
                <a:solidFill>
                  <a:srgbClr val="9BBB59"/>
                </a:solidFill>
                <a:latin typeface="Courier New Bold"/>
              </a:rPr>
              <a:t>C[</a:t>
            </a:r>
            <a:r>
              <a:rPr lang="en-US" sz="3200" b="1" strike="noStrike" spc="-1" dirty="0" err="1">
                <a:solidFill>
                  <a:srgbClr val="9BBB59"/>
                </a:solidFill>
                <a:latin typeface="Courier New Bold"/>
              </a:rPr>
              <a:t>i</a:t>
            </a:r>
            <a:r>
              <a:rPr lang="en-US" sz="3200" b="1" strike="noStrike" spc="-1" dirty="0">
                <a:solidFill>
                  <a:srgbClr val="9BBB59"/>
                </a:solidFill>
                <a:latin typeface="Courier New Bold"/>
              </a:rPr>
              <a:t>] = A[</a:t>
            </a:r>
            <a:r>
              <a:rPr lang="en-US" sz="3200" b="1" strike="noStrike" spc="-1" dirty="0" err="1">
                <a:solidFill>
                  <a:srgbClr val="9BBB59"/>
                </a:solidFill>
                <a:latin typeface="Courier New Bold"/>
              </a:rPr>
              <a:t>i</a:t>
            </a:r>
            <a:r>
              <a:rPr lang="en-US" sz="3200" b="1" strike="noStrike" spc="-1" dirty="0">
                <a:solidFill>
                  <a:srgbClr val="9BBB59"/>
                </a:solidFill>
                <a:latin typeface="Courier New Bold"/>
              </a:rPr>
              <a:t>] + B[</a:t>
            </a:r>
            <a:r>
              <a:rPr lang="en-US" sz="3200" b="1" strike="noStrike" spc="-1" dirty="0" err="1">
                <a:solidFill>
                  <a:srgbClr val="9BBB59"/>
                </a:solidFill>
                <a:latin typeface="Courier New Bold"/>
              </a:rPr>
              <a:t>i</a:t>
            </a:r>
            <a:r>
              <a:rPr lang="en-US" sz="3200" b="1" strike="noStrike" spc="-1" dirty="0">
                <a:solidFill>
                  <a:srgbClr val="9BBB59"/>
                </a:solidFill>
                <a:latin typeface="Courier New Bold"/>
              </a:rPr>
              <a:t>] for </a:t>
            </a:r>
            <a:r>
              <a:rPr lang="en-US" sz="3200" b="1" strike="noStrike" spc="-1" dirty="0" err="1">
                <a:solidFill>
                  <a:srgbClr val="9BBB59"/>
                </a:solidFill>
                <a:latin typeface="Courier New Bold"/>
              </a:rPr>
              <a:t>i</a:t>
            </a:r>
            <a:r>
              <a:rPr lang="en-US" sz="3200" b="1" strike="noStrike" spc="-1" dirty="0">
                <a:solidFill>
                  <a:srgbClr val="9BBB59"/>
                </a:solidFill>
                <a:latin typeface="Courier New Bold"/>
              </a:rPr>
              <a:t>=0 to N-1</a:t>
            </a:r>
            <a:endParaRPr lang="en-US" sz="3200" b="0" strike="noStrike" spc="-1" dirty="0">
              <a:latin typeface="Arial"/>
            </a:endParaRPr>
          </a:p>
          <a:p>
            <a:pPr>
              <a:lnSpc>
                <a:spcPct val="100000"/>
              </a:lnSpc>
              <a:spcBef>
                <a:spcPts val="641"/>
              </a:spcBef>
            </a:pPr>
            <a:endParaRPr lang="en-US" sz="32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用 </a:t>
            </a:r>
            <a:r>
              <a:rPr lang="en-US" sz="3200" b="0" strike="noStrike" spc="-1" dirty="0">
                <a:solidFill>
                  <a:srgbClr val="000000"/>
                </a:solidFill>
                <a:latin typeface="Trebuchet MS"/>
              </a:rPr>
              <a:t>OpenCL </a:t>
            </a:r>
            <a:r>
              <a:rPr lang="zh-CN" altLang="en-US" sz="3200" b="0" strike="noStrike" spc="-1" dirty="0">
                <a:solidFill>
                  <a:srgbClr val="000000"/>
                </a:solidFill>
                <a:latin typeface="Trebuchet MS"/>
              </a:rPr>
              <a:t>来解决，就需要写两部分代码：</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核函数代码（</a:t>
            </a:r>
            <a:r>
              <a:rPr lang="en-US" altLang="zh-CN" sz="2800" spc="-1" dirty="0">
                <a:solidFill>
                  <a:srgbClr val="000000"/>
                </a:solidFill>
                <a:latin typeface="Trebuchet MS"/>
              </a:rPr>
              <a:t> Kernel code </a:t>
            </a:r>
            <a:r>
              <a:rPr lang="zh-CN" altLang="en-US" sz="2800" b="0" strike="noStrike" spc="-1" dirty="0">
                <a:solidFill>
                  <a:srgbClr val="000000"/>
                </a:solidFill>
                <a:latin typeface="Trebuchet MS"/>
              </a:rPr>
              <a:t>）</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宿主代码（</a:t>
            </a:r>
            <a:r>
              <a:rPr lang="en-US" altLang="zh-CN" sz="2800" b="0" strike="noStrike" spc="-1" dirty="0">
                <a:solidFill>
                  <a:srgbClr val="000000"/>
                </a:solidFill>
                <a:latin typeface="Trebuchet MS"/>
              </a:rPr>
              <a:t>Host code</a:t>
            </a:r>
            <a:r>
              <a:rPr lang="zh-CN" altLang="en-US" sz="2800" b="0" strike="noStrike" spc="-1" dirty="0">
                <a:solidFill>
                  <a:srgbClr val="000000"/>
                </a:solidFill>
                <a:latin typeface="Trebuchet MS"/>
              </a:rPr>
              <a:t>）</a:t>
            </a:r>
            <a:endParaRPr lang="en-US" sz="28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9" name="CustomShape 1"/>
          <p:cNvSpPr/>
          <p:nvPr/>
        </p:nvSpPr>
        <p:spPr>
          <a:xfrm>
            <a:off x="722160" y="4406760"/>
            <a:ext cx="7771680" cy="1361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pPr>
            <a:r>
              <a:rPr lang="en-US" sz="4000" b="1" strike="noStrike" cap="all" spc="-1">
                <a:solidFill>
                  <a:srgbClr val="000000"/>
                </a:solidFill>
                <a:latin typeface="Trebuchet MS"/>
              </a:rPr>
              <a:t>创建和设置 OpenCL 平台</a:t>
            </a:r>
            <a:endParaRPr lang="en-US" sz="4000" b="0" strike="noStrike" spc="-1">
              <a:latin typeface="Arial"/>
            </a:endParaRPr>
          </a:p>
        </p:txBody>
      </p:sp>
      <p:sp>
        <p:nvSpPr>
          <p:cNvPr id="440" name="CustomShape 2"/>
          <p:cNvSpPr/>
          <p:nvPr/>
        </p:nvSpPr>
        <p:spPr>
          <a:xfrm>
            <a:off x="722160" y="2906640"/>
            <a:ext cx="7771680" cy="1499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100000"/>
              </a:lnSpc>
              <a:spcBef>
                <a:spcPts val="400"/>
              </a:spcBef>
            </a:pPr>
            <a:r>
              <a:rPr lang="en-US" sz="2000" b="0" strike="noStrike" spc="-1">
                <a:solidFill>
                  <a:srgbClr val="000000"/>
                </a:solidFill>
                <a:latin typeface="Trebuchet MS"/>
              </a:rPr>
              <a:t>章节 1</a:t>
            </a:r>
            <a:endParaRPr lang="en-US" sz="20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5"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4400" b="0" strike="noStrike" spc="-1" dirty="0">
                <a:solidFill>
                  <a:srgbClr val="000000"/>
                </a:solidFill>
                <a:latin typeface="Trebuchet MS"/>
              </a:rPr>
              <a:t>向量加法</a:t>
            </a:r>
            <a:r>
              <a:rPr lang="en-US" sz="4400" b="0" strike="noStrike" spc="-1" dirty="0">
                <a:solidFill>
                  <a:srgbClr val="000000"/>
                </a:solidFill>
                <a:latin typeface="Trebuchet MS"/>
              </a:rPr>
              <a:t>- </a:t>
            </a:r>
            <a:r>
              <a:rPr lang="zh-CN" altLang="en-US" sz="4400" b="0" strike="noStrike" spc="-1" dirty="0">
                <a:solidFill>
                  <a:srgbClr val="000000"/>
                </a:solidFill>
                <a:latin typeface="Trebuchet MS"/>
              </a:rPr>
              <a:t>核函数 </a:t>
            </a:r>
            <a:r>
              <a:rPr lang="en-US" sz="4400" b="0" strike="noStrike" spc="-1" dirty="0">
                <a:solidFill>
                  <a:srgbClr val="000000"/>
                </a:solidFill>
                <a:latin typeface="Trebuchet MS"/>
              </a:rPr>
              <a:t>Kernel</a:t>
            </a:r>
            <a:endParaRPr lang="en-US" sz="4400" b="0" strike="noStrike" spc="-1" dirty="0">
              <a:latin typeface="Arial"/>
            </a:endParaRPr>
          </a:p>
        </p:txBody>
      </p:sp>
      <p:sp>
        <p:nvSpPr>
          <p:cNvPr id="1046" name="CustomShape 2"/>
          <p:cNvSpPr/>
          <p:nvPr/>
        </p:nvSpPr>
        <p:spPr>
          <a:xfrm>
            <a:off x="107640" y="1917000"/>
            <a:ext cx="8928360" cy="4208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561"/>
              </a:spcBef>
            </a:pPr>
            <a:r>
              <a:rPr lang="en-US" sz="2800" b="1" strike="noStrike" spc="-145">
                <a:solidFill>
                  <a:srgbClr val="4F81BD"/>
                </a:solidFill>
                <a:latin typeface="Courier New Bold"/>
              </a:rPr>
              <a:t>__kernel </a:t>
            </a:r>
            <a:r>
              <a:rPr lang="en-US" sz="2800" b="1" strike="noStrike" spc="-145">
                <a:solidFill>
                  <a:srgbClr val="C0504D"/>
                </a:solidFill>
                <a:latin typeface="Courier New Bold"/>
              </a:rPr>
              <a:t>void</a:t>
            </a:r>
            <a:r>
              <a:rPr lang="en-US" sz="2800" b="1" strike="noStrike" spc="-145">
                <a:solidFill>
                  <a:srgbClr val="000000"/>
                </a:solidFill>
                <a:latin typeface="Courier New Bold"/>
              </a:rPr>
              <a:t> vadd(</a:t>
            </a:r>
            <a:r>
              <a:rPr lang="en-US" sz="2800" b="1" strike="noStrike" spc="-145">
                <a:solidFill>
                  <a:srgbClr val="4F81BD"/>
                </a:solidFill>
                <a:latin typeface="Courier New Bold"/>
              </a:rPr>
              <a:t>__global </a:t>
            </a:r>
            <a:r>
              <a:rPr lang="en-US" sz="2800" b="1" strike="noStrike" spc="-145">
                <a:solidFill>
                  <a:srgbClr val="C0504D"/>
                </a:solidFill>
                <a:latin typeface="Courier New Bold"/>
              </a:rPr>
              <a:t>const float </a:t>
            </a:r>
            <a:r>
              <a:rPr lang="en-US" sz="2800" b="1" strike="noStrike" spc="-145">
                <a:solidFill>
                  <a:srgbClr val="000000"/>
                </a:solidFill>
                <a:latin typeface="Courier New Bold"/>
              </a:rPr>
              <a:t>*a,</a:t>
            </a:r>
            <a:endParaRPr lang="en-US" sz="2800" b="0" strike="noStrike" spc="-1">
              <a:latin typeface="Arial"/>
            </a:endParaRPr>
          </a:p>
          <a:p>
            <a:pPr marL="343080" indent="-342360">
              <a:lnSpc>
                <a:spcPct val="100000"/>
              </a:lnSpc>
              <a:spcBef>
                <a:spcPts val="561"/>
              </a:spcBef>
            </a:pPr>
            <a:r>
              <a:rPr lang="en-US" sz="2800" b="1" strike="noStrike" spc="-145">
                <a:solidFill>
                  <a:srgbClr val="4F81BD"/>
                </a:solidFill>
                <a:latin typeface="Courier New Bold"/>
              </a:rPr>
              <a:t>				     __global </a:t>
            </a:r>
            <a:r>
              <a:rPr lang="en-US" sz="2800" b="1" strike="noStrike" spc="-145">
                <a:solidFill>
                  <a:srgbClr val="C0504D"/>
                </a:solidFill>
                <a:latin typeface="Courier New Bold"/>
              </a:rPr>
              <a:t>const float </a:t>
            </a:r>
            <a:r>
              <a:rPr lang="en-US" sz="2800" b="1" strike="noStrike" spc="-145">
                <a:solidFill>
                  <a:srgbClr val="000000"/>
                </a:solidFill>
                <a:latin typeface="Courier New Bold"/>
              </a:rPr>
              <a:t>*b,</a:t>
            </a:r>
            <a:endParaRPr lang="en-US" sz="2800" b="0" strike="noStrike" spc="-1">
              <a:latin typeface="Arial"/>
            </a:endParaRPr>
          </a:p>
          <a:p>
            <a:pPr marL="343080" indent="-342360">
              <a:lnSpc>
                <a:spcPct val="100000"/>
              </a:lnSpc>
              <a:spcBef>
                <a:spcPts val="561"/>
              </a:spcBef>
            </a:pPr>
            <a:r>
              <a:rPr lang="en-US" sz="2800" b="1" strike="noStrike" spc="-145">
                <a:solidFill>
                  <a:srgbClr val="4F81BD"/>
                </a:solidFill>
                <a:latin typeface="Courier New Bold"/>
              </a:rPr>
              <a:t>				     __global       </a:t>
            </a:r>
            <a:r>
              <a:rPr lang="en-US" sz="2800" b="1" strike="noStrike" spc="-145">
                <a:solidFill>
                  <a:srgbClr val="C0504D"/>
                </a:solidFill>
                <a:latin typeface="Courier New Bold"/>
              </a:rPr>
              <a:t>float</a:t>
            </a:r>
            <a:r>
              <a:rPr lang="en-US" sz="2800" b="1" strike="noStrike" spc="-145">
                <a:solidFill>
                  <a:srgbClr val="000000"/>
                </a:solidFill>
                <a:latin typeface="Courier New Bold"/>
              </a:rPr>
              <a:t> *c)</a:t>
            </a:r>
            <a:endParaRPr lang="en-US" sz="2800" b="0" strike="noStrike" spc="-1">
              <a:latin typeface="Arial"/>
            </a:endParaRPr>
          </a:p>
          <a:p>
            <a:pPr marL="343080" indent="-342360">
              <a:lnSpc>
                <a:spcPct val="100000"/>
              </a:lnSpc>
              <a:spcBef>
                <a:spcPts val="561"/>
              </a:spcBef>
            </a:pPr>
            <a:r>
              <a:rPr lang="en-US" sz="2800" b="1" strike="noStrike" spc="-145">
                <a:solidFill>
                  <a:srgbClr val="000000"/>
                </a:solidFill>
                <a:latin typeface="Courier New Bold"/>
              </a:rPr>
              <a:t> {</a:t>
            </a:r>
            <a:endParaRPr lang="en-US" sz="2800" b="0" strike="noStrike" spc="-1">
              <a:latin typeface="Arial"/>
            </a:endParaRPr>
          </a:p>
          <a:p>
            <a:pPr marL="343080" indent="-342360">
              <a:lnSpc>
                <a:spcPct val="100000"/>
              </a:lnSpc>
              <a:spcBef>
                <a:spcPts val="561"/>
              </a:spcBef>
            </a:pPr>
            <a:r>
              <a:rPr lang="en-US" sz="2800" b="1" strike="noStrike" spc="-145">
                <a:solidFill>
                  <a:srgbClr val="000000"/>
                </a:solidFill>
                <a:latin typeface="Courier New Bold"/>
              </a:rPr>
              <a:t>     </a:t>
            </a:r>
            <a:r>
              <a:rPr lang="en-US" sz="2800" b="1" strike="noStrike" spc="-145">
                <a:solidFill>
                  <a:srgbClr val="C0504D"/>
                </a:solidFill>
                <a:latin typeface="Courier New Bold"/>
              </a:rPr>
              <a:t>int</a:t>
            </a:r>
            <a:r>
              <a:rPr lang="en-US" sz="2800" b="1" strike="noStrike" spc="-145">
                <a:solidFill>
                  <a:srgbClr val="000000"/>
                </a:solidFill>
                <a:latin typeface="Courier New Bold"/>
              </a:rPr>
              <a:t> gid = </a:t>
            </a:r>
            <a:r>
              <a:rPr lang="en-US" sz="2800" b="1" strike="noStrike" spc="-145">
                <a:solidFill>
                  <a:srgbClr val="17375E"/>
                </a:solidFill>
                <a:latin typeface="Courier New Bold"/>
              </a:rPr>
              <a:t>get_global_id</a:t>
            </a:r>
            <a:r>
              <a:rPr lang="en-US" sz="2800" b="1" strike="noStrike" spc="-145">
                <a:solidFill>
                  <a:srgbClr val="000000"/>
                </a:solidFill>
                <a:latin typeface="Courier New Bold"/>
              </a:rPr>
              <a:t>(0);</a:t>
            </a:r>
            <a:endParaRPr lang="en-US" sz="2800" b="0" strike="noStrike" spc="-1">
              <a:latin typeface="Arial"/>
            </a:endParaRPr>
          </a:p>
          <a:p>
            <a:pPr marL="343080" indent="-342360">
              <a:lnSpc>
                <a:spcPct val="100000"/>
              </a:lnSpc>
              <a:spcBef>
                <a:spcPts val="561"/>
              </a:spcBef>
            </a:pPr>
            <a:r>
              <a:rPr lang="en-US" sz="2800" b="1" strike="noStrike" spc="-145">
                <a:solidFill>
                  <a:srgbClr val="000000"/>
                </a:solidFill>
                <a:latin typeface="Courier New Bold"/>
              </a:rPr>
              <a:t>     c[gid]  = a[gid] + b[gid];</a:t>
            </a:r>
            <a:endParaRPr lang="en-US" sz="2800" b="0" strike="noStrike" spc="-1">
              <a:latin typeface="Arial"/>
            </a:endParaRPr>
          </a:p>
          <a:p>
            <a:pPr marL="343080" indent="-342360">
              <a:lnSpc>
                <a:spcPct val="100000"/>
              </a:lnSpc>
              <a:spcBef>
                <a:spcPts val="561"/>
              </a:spcBef>
            </a:pPr>
            <a:r>
              <a:rPr lang="en-US" sz="2800" b="1" strike="noStrike" spc="-145">
                <a:solidFill>
                  <a:srgbClr val="000000"/>
                </a:solidFill>
                <a:latin typeface="Courier New Bold"/>
              </a:rPr>
              <a:t> }</a:t>
            </a:r>
            <a:endParaRPr lang="en-US" sz="2800" b="0" strike="noStrike" spc="-1">
              <a:latin typeface="Arial"/>
            </a:endParaRPr>
          </a:p>
          <a:p>
            <a:pPr marL="343080" indent="-342360">
              <a:lnSpc>
                <a:spcPct val="100000"/>
              </a:lnSpc>
              <a:spcBef>
                <a:spcPts val="479"/>
              </a:spcBef>
            </a:pPr>
            <a:endParaRPr lang="en-US" sz="28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7"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4400" b="0" strike="noStrike" spc="-1" dirty="0">
                <a:solidFill>
                  <a:srgbClr val="000000"/>
                </a:solidFill>
                <a:latin typeface="Trebuchet MS"/>
              </a:rPr>
              <a:t>向量加法</a:t>
            </a:r>
            <a:r>
              <a:rPr lang="en-US" sz="4400" b="0" strike="noStrike" spc="-1" dirty="0">
                <a:solidFill>
                  <a:srgbClr val="000000"/>
                </a:solidFill>
                <a:latin typeface="Trebuchet MS"/>
              </a:rPr>
              <a:t>– </a:t>
            </a:r>
            <a:r>
              <a:rPr lang="zh-CN" altLang="en-US" sz="4400" b="0" strike="noStrike" spc="-1" dirty="0">
                <a:solidFill>
                  <a:srgbClr val="000000"/>
                </a:solidFill>
                <a:latin typeface="Trebuchet MS"/>
              </a:rPr>
              <a:t>宿主 </a:t>
            </a:r>
            <a:r>
              <a:rPr lang="en-US" sz="4400" b="0" strike="noStrike" spc="-1" dirty="0">
                <a:solidFill>
                  <a:srgbClr val="000000"/>
                </a:solidFill>
                <a:latin typeface="Trebuchet MS"/>
              </a:rPr>
              <a:t>Host</a:t>
            </a:r>
            <a:endParaRPr lang="en-US" sz="4400" b="0" strike="noStrike" spc="-1" dirty="0">
              <a:latin typeface="Arial"/>
            </a:endParaRPr>
          </a:p>
        </p:txBody>
      </p:sp>
      <p:sp>
        <p:nvSpPr>
          <p:cNvPr id="1048" name="CustomShape 2"/>
          <p:cNvSpPr/>
          <p:nvPr/>
        </p:nvSpPr>
        <p:spPr>
          <a:xfrm>
            <a:off x="107640" y="1600200"/>
            <a:ext cx="8856360" cy="3700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62500" lnSpcReduction="20000"/>
          </a:bodyPr>
          <a:lstStyle/>
          <a:p>
            <a:pPr marL="343080" indent="-342360">
              <a:lnSpc>
                <a:spcPct val="100000"/>
              </a:lnSpc>
              <a:spcBef>
                <a:spcPts val="641"/>
              </a:spcBef>
              <a:buClr>
                <a:srgbClr val="000000"/>
              </a:buClr>
              <a:buFont typeface="Arial"/>
              <a:buChar char="•"/>
            </a:pPr>
            <a:r>
              <a:rPr lang="zh-CN" altLang="en-US" sz="3200" b="0" u="sng" strike="noStrike" spc="-1" dirty="0">
                <a:solidFill>
                  <a:srgbClr val="000000"/>
                </a:solidFill>
                <a:uFillTx/>
                <a:latin typeface="Trebuchet MS"/>
              </a:rPr>
              <a:t>宿主程序（</a:t>
            </a:r>
            <a:r>
              <a:rPr lang="en-US" altLang="zh-CN" sz="3200" u="sng" spc="-1" dirty="0">
                <a:solidFill>
                  <a:srgbClr val="000000"/>
                </a:solidFill>
                <a:latin typeface="Trebuchet MS"/>
              </a:rPr>
              <a:t>host program</a:t>
            </a:r>
            <a:r>
              <a:rPr lang="zh-CN" altLang="en-US" sz="3200" b="0" u="sng" strike="noStrike" spc="-1" dirty="0">
                <a:solidFill>
                  <a:srgbClr val="000000"/>
                </a:solidFill>
                <a:uFillTx/>
                <a:latin typeface="Trebuchet MS"/>
              </a:rPr>
              <a:t>）</a:t>
            </a:r>
            <a:r>
              <a:rPr lang="zh-CN" altLang="en-US" sz="3200" b="0" strike="noStrike" spc="-1" dirty="0">
                <a:solidFill>
                  <a:srgbClr val="000000"/>
                </a:solidFill>
                <a:latin typeface="Trebuchet MS"/>
              </a:rPr>
              <a:t>顾名思义是运行</a:t>
            </a:r>
            <a:r>
              <a:rPr lang="zh-CN" altLang="en-US" sz="3200" spc="-1" dirty="0">
                <a:solidFill>
                  <a:srgbClr val="000000"/>
                </a:solidFill>
                <a:latin typeface="Trebuchet MS"/>
              </a:rPr>
              <a:t>在宿主（</a:t>
            </a:r>
            <a:r>
              <a:rPr lang="en-US" altLang="zh-CN" sz="3200" spc="-1" dirty="0">
                <a:solidFill>
                  <a:srgbClr val="000000"/>
                </a:solidFill>
                <a:latin typeface="Trebuchet MS"/>
              </a:rPr>
              <a:t>Host</a:t>
            </a:r>
            <a:r>
              <a:rPr lang="zh-CN" altLang="en-US" sz="3200" b="0" strike="noStrike" spc="-1" dirty="0">
                <a:solidFill>
                  <a:srgbClr val="000000"/>
                </a:solidFill>
                <a:latin typeface="Trebuchet MS"/>
              </a:rPr>
              <a:t>） 上的，功能是：</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设置 </a:t>
            </a:r>
            <a:r>
              <a:rPr lang="en-US" altLang="zh-CN" sz="2800" b="0" strike="noStrike" spc="-1" dirty="0">
                <a:solidFill>
                  <a:srgbClr val="000000"/>
                </a:solidFill>
                <a:latin typeface="Trebuchet MS"/>
              </a:rPr>
              <a:t>OpenCL</a:t>
            </a:r>
            <a:r>
              <a:rPr lang="zh-CN" altLang="en-US" sz="2800" spc="-1" dirty="0">
                <a:solidFill>
                  <a:srgbClr val="000000"/>
                </a:solidFill>
                <a:latin typeface="Trebuchet MS"/>
              </a:rPr>
              <a:t> 程序运行的环境</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创建和管理核函数（</a:t>
            </a:r>
            <a:r>
              <a:rPr lang="en-US" altLang="zh-CN" sz="2800" b="0" strike="noStrike" spc="-1" dirty="0">
                <a:solidFill>
                  <a:srgbClr val="000000"/>
                </a:solidFill>
                <a:latin typeface="Trebuchet MS"/>
              </a:rPr>
              <a:t>kernels</a:t>
            </a:r>
            <a:r>
              <a:rPr lang="zh-CN" altLang="en-US" sz="2800" b="0" strike="noStrike" spc="-1" dirty="0">
                <a:solidFill>
                  <a:srgbClr val="000000"/>
                </a:solidFill>
                <a:latin typeface="Trebuchet MS"/>
              </a:rPr>
              <a:t>）</a:t>
            </a:r>
            <a:endParaRPr lang="en-US" sz="28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一个基础的宿主程序可以划分成五个步骤：</a:t>
            </a:r>
            <a:endParaRPr lang="en-US" sz="3200" b="0" strike="noStrike" spc="-1" dirty="0">
              <a:latin typeface="Arial"/>
            </a:endParaRPr>
          </a:p>
          <a:p>
            <a:pPr marL="971640" lvl="1" indent="-513720">
              <a:lnSpc>
                <a:spcPct val="100000"/>
              </a:lnSpc>
              <a:spcBef>
                <a:spcPts val="561"/>
              </a:spcBef>
              <a:buClr>
                <a:srgbClr val="000000"/>
              </a:buClr>
              <a:buFont typeface="Trebuchet MS"/>
              <a:buAutoNum type="arabicPeriod"/>
            </a:pPr>
            <a:r>
              <a:rPr lang="zh-CN" altLang="en-US" sz="2800" b="0" strike="noStrike" spc="-1" dirty="0">
                <a:solidFill>
                  <a:srgbClr val="000000"/>
                </a:solidFill>
                <a:latin typeface="Trebuchet MS"/>
              </a:rPr>
              <a:t>定义 </a:t>
            </a:r>
            <a:r>
              <a:rPr lang="zh-CN" altLang="en-US" sz="2900" b="1" i="1" spc="-1" dirty="0">
                <a:solidFill>
                  <a:srgbClr val="F79646"/>
                </a:solidFill>
                <a:latin typeface="Trebuchet MS"/>
              </a:rPr>
              <a:t>平台（</a:t>
            </a:r>
            <a:r>
              <a:rPr lang="en-US" altLang="zh-CN" sz="3600" b="1" i="1" spc="-1" dirty="0">
                <a:solidFill>
                  <a:srgbClr val="F79646"/>
                </a:solidFill>
                <a:latin typeface="Trebuchet MS"/>
              </a:rPr>
              <a:t> p</a:t>
            </a:r>
            <a:r>
              <a:rPr lang="en-US" altLang="zh-CN" sz="3200" b="1" i="1" spc="-1" dirty="0">
                <a:solidFill>
                  <a:srgbClr val="F79646"/>
                </a:solidFill>
                <a:latin typeface="Trebuchet MS"/>
              </a:rPr>
              <a:t>latform </a:t>
            </a:r>
            <a:r>
              <a:rPr lang="zh-CN" altLang="en-US" sz="2900" b="1" i="1" spc="-1" dirty="0">
                <a:solidFill>
                  <a:srgbClr val="F79646"/>
                </a:solidFill>
                <a:latin typeface="Trebuchet MS"/>
              </a:rPr>
              <a:t>）</a:t>
            </a:r>
            <a:r>
              <a:rPr lang="en-US" sz="2800" b="0" strike="noStrike" spc="-1" dirty="0">
                <a:solidFill>
                  <a:srgbClr val="F79646"/>
                </a:solidFill>
                <a:latin typeface="Trebuchet MS"/>
              </a:rPr>
              <a:t> </a:t>
            </a:r>
            <a:r>
              <a:rPr lang="en-US" sz="2800" b="0" strike="noStrike" spc="-1" dirty="0">
                <a:solidFill>
                  <a:srgbClr val="000000"/>
                </a:solidFill>
                <a:latin typeface="Trebuchet MS"/>
              </a:rPr>
              <a:t>… </a:t>
            </a:r>
            <a:r>
              <a:rPr lang="zh-CN" altLang="en-US" sz="2800" b="0" strike="noStrike" spc="-1" dirty="0">
                <a:solidFill>
                  <a:srgbClr val="000000"/>
                </a:solidFill>
                <a:latin typeface="Trebuchet MS"/>
              </a:rPr>
              <a:t>平台（</a:t>
            </a:r>
            <a:r>
              <a:rPr lang="en-US" altLang="zh-CN" sz="2800" spc="-1" dirty="0">
                <a:solidFill>
                  <a:srgbClr val="000000"/>
                </a:solidFill>
                <a:latin typeface="Trebuchet MS"/>
              </a:rPr>
              <a:t> platform </a:t>
            </a:r>
            <a:r>
              <a:rPr lang="zh-CN" altLang="en-US" sz="2800" b="0" strike="noStrike" spc="-1" dirty="0">
                <a:solidFill>
                  <a:srgbClr val="000000"/>
                </a:solidFill>
                <a:latin typeface="Trebuchet MS"/>
              </a:rPr>
              <a:t>）</a:t>
            </a:r>
            <a:r>
              <a:rPr lang="en-US" sz="2800" b="0" strike="noStrike" spc="-1" dirty="0">
                <a:solidFill>
                  <a:srgbClr val="000000"/>
                </a:solidFill>
                <a:latin typeface="Trebuchet MS"/>
              </a:rPr>
              <a:t> = </a:t>
            </a:r>
            <a:r>
              <a:rPr lang="zh-CN" altLang="en-US" sz="2800" b="0" strike="noStrike" spc="-1" dirty="0">
                <a:solidFill>
                  <a:srgbClr val="000000"/>
                </a:solidFill>
                <a:latin typeface="Trebuchet MS"/>
              </a:rPr>
              <a:t>设备 （</a:t>
            </a:r>
            <a:r>
              <a:rPr lang="en-US" altLang="zh-CN" sz="2800" spc="-1" dirty="0">
                <a:solidFill>
                  <a:srgbClr val="000000"/>
                </a:solidFill>
                <a:latin typeface="Trebuchet MS"/>
              </a:rPr>
              <a:t> devices </a:t>
            </a:r>
            <a:r>
              <a:rPr lang="zh-CN" altLang="en-US" sz="2800" b="0" strike="noStrike" spc="-1" dirty="0">
                <a:solidFill>
                  <a:srgbClr val="000000"/>
                </a:solidFill>
                <a:latin typeface="Trebuchet MS"/>
              </a:rPr>
              <a:t>）</a:t>
            </a:r>
            <a:r>
              <a:rPr lang="en-US" sz="2800" b="0" strike="noStrike" spc="-1" dirty="0">
                <a:solidFill>
                  <a:srgbClr val="000000"/>
                </a:solidFill>
                <a:latin typeface="Trebuchet MS"/>
              </a:rPr>
              <a:t>+ </a:t>
            </a:r>
            <a:r>
              <a:rPr lang="zh-CN" altLang="en-US" sz="2800" b="0" strike="noStrike" spc="-1" dirty="0">
                <a:solidFill>
                  <a:srgbClr val="000000"/>
                </a:solidFill>
                <a:latin typeface="Trebuchet MS"/>
              </a:rPr>
              <a:t>上下文 （</a:t>
            </a:r>
            <a:r>
              <a:rPr lang="en-US" altLang="zh-CN" sz="2800" spc="-1" dirty="0">
                <a:solidFill>
                  <a:srgbClr val="000000"/>
                </a:solidFill>
                <a:latin typeface="Trebuchet MS"/>
              </a:rPr>
              <a:t> context </a:t>
            </a:r>
            <a:r>
              <a:rPr lang="zh-CN" altLang="en-US" sz="2800" b="0" strike="noStrike" spc="-1" dirty="0">
                <a:solidFill>
                  <a:srgbClr val="000000"/>
                </a:solidFill>
                <a:latin typeface="Trebuchet MS"/>
              </a:rPr>
              <a:t>）</a:t>
            </a:r>
            <a:r>
              <a:rPr lang="en-US" sz="2800" b="0" strike="noStrike" spc="-1" dirty="0">
                <a:solidFill>
                  <a:srgbClr val="000000"/>
                </a:solidFill>
                <a:latin typeface="Trebuchet MS"/>
              </a:rPr>
              <a:t>+ </a:t>
            </a:r>
            <a:r>
              <a:rPr lang="zh-CN" altLang="en-US" sz="2800" b="0" strike="noStrike" spc="-1" dirty="0">
                <a:solidFill>
                  <a:srgbClr val="000000"/>
                </a:solidFill>
                <a:latin typeface="Trebuchet MS"/>
              </a:rPr>
              <a:t>命令队列（</a:t>
            </a:r>
            <a:r>
              <a:rPr lang="en-US" altLang="zh-CN" sz="2800" spc="-1" dirty="0">
                <a:solidFill>
                  <a:srgbClr val="000000"/>
                </a:solidFill>
                <a:latin typeface="Trebuchet MS"/>
              </a:rPr>
              <a:t> queues </a:t>
            </a:r>
            <a:r>
              <a:rPr lang="zh-CN" altLang="en-US" sz="2800" b="0" strike="noStrike" spc="-1" dirty="0">
                <a:solidFill>
                  <a:srgbClr val="000000"/>
                </a:solidFill>
                <a:latin typeface="Trebuchet MS"/>
              </a:rPr>
              <a:t>）</a:t>
            </a:r>
            <a:endParaRPr lang="en-US" sz="2800" b="0" strike="noStrike" spc="-1" dirty="0">
              <a:latin typeface="Arial"/>
            </a:endParaRPr>
          </a:p>
          <a:p>
            <a:pPr marL="971640" lvl="1" indent="-513720">
              <a:lnSpc>
                <a:spcPct val="100000"/>
              </a:lnSpc>
              <a:spcBef>
                <a:spcPts val="561"/>
              </a:spcBef>
              <a:buClr>
                <a:srgbClr val="000000"/>
              </a:buClr>
              <a:buFont typeface="Trebuchet MS"/>
              <a:buAutoNum type="arabicPeriod"/>
            </a:pPr>
            <a:r>
              <a:rPr lang="zh-CN" altLang="en-US" sz="2800" b="0" strike="noStrike" spc="-1" dirty="0">
                <a:solidFill>
                  <a:srgbClr val="000000"/>
                </a:solidFill>
                <a:latin typeface="Trebuchet MS"/>
              </a:rPr>
              <a:t>创建 （</a:t>
            </a:r>
            <a:r>
              <a:rPr lang="en-US" altLang="zh-CN" sz="2800" spc="-1" dirty="0">
                <a:solidFill>
                  <a:srgbClr val="000000"/>
                </a:solidFill>
                <a:latin typeface="Trebuchet MS"/>
              </a:rPr>
              <a:t> Create </a:t>
            </a:r>
            <a:r>
              <a:rPr lang="zh-CN" altLang="en-US" sz="2800" b="0" strike="noStrike" spc="-1" dirty="0">
                <a:solidFill>
                  <a:srgbClr val="000000"/>
                </a:solidFill>
                <a:latin typeface="Trebuchet MS"/>
              </a:rPr>
              <a:t>）并构建</a:t>
            </a:r>
            <a:r>
              <a:rPr lang="en-US" sz="2800" b="0" strike="noStrike" spc="-1" dirty="0">
                <a:solidFill>
                  <a:srgbClr val="000000"/>
                </a:solidFill>
                <a:latin typeface="Trebuchet MS"/>
              </a:rPr>
              <a:t> </a:t>
            </a:r>
            <a:r>
              <a:rPr lang="zh-CN" altLang="en-US" sz="2800" b="0" strike="noStrike" spc="-1" dirty="0">
                <a:solidFill>
                  <a:srgbClr val="000000"/>
                </a:solidFill>
                <a:latin typeface="Trebuchet MS"/>
              </a:rPr>
              <a:t>（</a:t>
            </a:r>
            <a:r>
              <a:rPr lang="en-US" altLang="zh-CN" sz="2800" spc="-1" dirty="0">
                <a:solidFill>
                  <a:srgbClr val="000000"/>
                </a:solidFill>
                <a:latin typeface="Trebuchet MS"/>
              </a:rPr>
              <a:t> Build </a:t>
            </a:r>
            <a:r>
              <a:rPr lang="zh-CN" altLang="en-US" sz="2800" b="0" strike="noStrike" spc="-1" dirty="0">
                <a:solidFill>
                  <a:srgbClr val="000000"/>
                </a:solidFill>
                <a:latin typeface="Trebuchet MS"/>
              </a:rPr>
              <a:t>）该</a:t>
            </a:r>
            <a:r>
              <a:rPr lang="zh-CN" altLang="en-US" sz="2900" b="1" i="1" spc="-1" dirty="0">
                <a:solidFill>
                  <a:srgbClr val="F79646"/>
                </a:solidFill>
                <a:latin typeface="Trebuchet MS"/>
              </a:rPr>
              <a:t>程序</a:t>
            </a:r>
            <a:r>
              <a:rPr lang="en-US" sz="2900" b="1" i="1" spc="-1" dirty="0">
                <a:solidFill>
                  <a:srgbClr val="F79646"/>
                </a:solidFill>
                <a:latin typeface="Trebuchet MS"/>
              </a:rPr>
              <a:t> </a:t>
            </a:r>
            <a:r>
              <a:rPr lang="zh-CN" altLang="en-US" sz="2900" b="1" i="1" spc="-1" dirty="0">
                <a:solidFill>
                  <a:srgbClr val="F79646"/>
                </a:solidFill>
                <a:latin typeface="Trebuchet MS"/>
              </a:rPr>
              <a:t>（</a:t>
            </a:r>
            <a:r>
              <a:rPr lang="en-US" altLang="zh-CN" sz="3200" b="1" i="1" spc="-1" dirty="0">
                <a:solidFill>
                  <a:srgbClr val="F79646"/>
                </a:solidFill>
                <a:latin typeface="Trebuchet MS"/>
              </a:rPr>
              <a:t> program </a:t>
            </a:r>
            <a:r>
              <a:rPr lang="zh-CN" altLang="en-US" sz="2900" b="1" i="1" spc="-1" dirty="0">
                <a:solidFill>
                  <a:srgbClr val="F79646"/>
                </a:solidFill>
                <a:latin typeface="Trebuchet MS"/>
              </a:rPr>
              <a:t>）</a:t>
            </a:r>
            <a:r>
              <a:rPr lang="en-US" sz="2800" b="0" strike="noStrike" spc="-1" dirty="0">
                <a:solidFill>
                  <a:srgbClr val="000000"/>
                </a:solidFill>
                <a:latin typeface="Trebuchet MS"/>
              </a:rPr>
              <a:t>(</a:t>
            </a:r>
            <a:r>
              <a:rPr lang="zh-CN" altLang="en-US" sz="2800" b="0" strike="noStrike" spc="-1" dirty="0">
                <a:solidFill>
                  <a:srgbClr val="000000"/>
                </a:solidFill>
                <a:latin typeface="Trebuchet MS"/>
              </a:rPr>
              <a:t>核函数（</a:t>
            </a:r>
            <a:r>
              <a:rPr lang="en-US" altLang="zh-CN" sz="2800" b="0" strike="noStrike" spc="-1" dirty="0">
                <a:solidFill>
                  <a:srgbClr val="000000"/>
                </a:solidFill>
                <a:latin typeface="Trebuchet MS"/>
              </a:rPr>
              <a:t>kernels</a:t>
            </a:r>
            <a:r>
              <a:rPr lang="zh-CN" altLang="en-US" sz="2800" b="0" strike="noStrike" spc="-1" dirty="0">
                <a:solidFill>
                  <a:srgbClr val="000000"/>
                </a:solidFill>
                <a:latin typeface="Trebuchet MS"/>
              </a:rPr>
              <a:t>）运行所需的动态链接库（</a:t>
            </a:r>
            <a:r>
              <a:rPr lang="en-US" altLang="zh-CN" sz="2800" spc="-1" dirty="0">
                <a:solidFill>
                  <a:srgbClr val="000000"/>
                </a:solidFill>
                <a:latin typeface="Trebuchet MS"/>
              </a:rPr>
              <a:t> dynamic library </a:t>
            </a:r>
            <a:r>
              <a:rPr lang="zh-CN" altLang="en-US" sz="2800" b="0" strike="noStrike" spc="-1" dirty="0">
                <a:solidFill>
                  <a:srgbClr val="000000"/>
                </a:solidFill>
                <a:latin typeface="Trebuchet MS"/>
              </a:rPr>
              <a:t>）</a:t>
            </a:r>
            <a:r>
              <a:rPr lang="en-US" sz="2800" b="0" strike="noStrike" spc="-1" dirty="0">
                <a:solidFill>
                  <a:srgbClr val="000000"/>
                </a:solidFill>
                <a:latin typeface="Trebuchet MS"/>
              </a:rPr>
              <a:t>)</a:t>
            </a:r>
            <a:endParaRPr lang="en-US" sz="2800" b="0" strike="noStrike" spc="-1" dirty="0">
              <a:latin typeface="Arial"/>
            </a:endParaRPr>
          </a:p>
          <a:p>
            <a:pPr marL="971640" lvl="1" indent="-513720">
              <a:spcBef>
                <a:spcPts val="561"/>
              </a:spcBef>
              <a:buClr>
                <a:srgbClr val="000000"/>
              </a:buClr>
              <a:buFont typeface="Trebuchet MS"/>
              <a:buAutoNum type="arabicPeriod"/>
            </a:pPr>
            <a:r>
              <a:rPr lang="zh-CN" altLang="en-US" sz="2800" b="0" strike="noStrike" spc="-1" dirty="0">
                <a:solidFill>
                  <a:srgbClr val="000000"/>
                </a:solidFill>
                <a:latin typeface="Trebuchet MS"/>
              </a:rPr>
              <a:t>设置 </a:t>
            </a:r>
            <a:r>
              <a:rPr lang="zh-CN" altLang="en-US" sz="2800" b="1" i="1" strike="noStrike" spc="-1" dirty="0">
                <a:solidFill>
                  <a:srgbClr val="F79646"/>
                </a:solidFill>
                <a:latin typeface="Trebuchet MS"/>
              </a:rPr>
              <a:t>内存</a:t>
            </a:r>
            <a:r>
              <a:rPr lang="zh-CN" altLang="en-US" sz="2800" spc="-1" dirty="0">
                <a:solidFill>
                  <a:srgbClr val="000000"/>
                </a:solidFill>
                <a:latin typeface="Trebuchet MS"/>
              </a:rPr>
              <a:t>对象（</a:t>
            </a:r>
            <a:r>
              <a:rPr lang="en-US" altLang="zh-CN" sz="2800" b="1" i="1" spc="-1" dirty="0">
                <a:solidFill>
                  <a:srgbClr val="F79646"/>
                </a:solidFill>
                <a:latin typeface="Trebuchet MS"/>
              </a:rPr>
              <a:t>memory</a:t>
            </a:r>
            <a:r>
              <a:rPr lang="en-US" altLang="zh-CN" sz="2800" spc="-1" dirty="0">
                <a:solidFill>
                  <a:srgbClr val="F79646"/>
                </a:solidFill>
                <a:latin typeface="Trebuchet MS"/>
              </a:rPr>
              <a:t> </a:t>
            </a:r>
            <a:r>
              <a:rPr lang="en-US" altLang="zh-CN" sz="2800" spc="-1" dirty="0">
                <a:solidFill>
                  <a:srgbClr val="000000"/>
                </a:solidFill>
                <a:latin typeface="Trebuchet MS"/>
              </a:rPr>
              <a:t>objects</a:t>
            </a:r>
            <a:r>
              <a:rPr lang="zh-CN" altLang="en-US" sz="2800" spc="-1" dirty="0">
                <a:solidFill>
                  <a:srgbClr val="000000"/>
                </a:solidFill>
                <a:latin typeface="Trebuchet MS"/>
              </a:rPr>
              <a:t>）</a:t>
            </a:r>
            <a:endParaRPr lang="en-US" altLang="zh-CN" sz="2800" spc="-1" dirty="0">
              <a:solidFill>
                <a:srgbClr val="000000"/>
              </a:solidFill>
              <a:latin typeface="Trebuchet MS"/>
            </a:endParaRPr>
          </a:p>
          <a:p>
            <a:pPr marL="971640" lvl="1" indent="-513720">
              <a:spcBef>
                <a:spcPts val="561"/>
              </a:spcBef>
              <a:buClr>
                <a:srgbClr val="000000"/>
              </a:buClr>
              <a:buFont typeface="Trebuchet MS"/>
              <a:buAutoNum type="arabicPeriod"/>
            </a:pPr>
            <a:r>
              <a:rPr lang="zh-CN" altLang="en-US" sz="2800" b="0" strike="noStrike" spc="-1" dirty="0">
                <a:solidFill>
                  <a:srgbClr val="000000"/>
                </a:solidFill>
                <a:latin typeface="Trebuchet MS"/>
              </a:rPr>
              <a:t>定义</a:t>
            </a:r>
            <a:r>
              <a:rPr lang="zh-CN" altLang="en-US" sz="2800" b="1" i="1" strike="noStrike" spc="-1" dirty="0">
                <a:solidFill>
                  <a:srgbClr val="F79646"/>
                </a:solidFill>
                <a:latin typeface="Trebuchet MS"/>
              </a:rPr>
              <a:t>核函数（</a:t>
            </a:r>
            <a:r>
              <a:rPr lang="en-US" altLang="zh-CN" sz="2800" b="1" i="1" strike="noStrike" spc="-1" dirty="0">
                <a:solidFill>
                  <a:srgbClr val="F79646"/>
                </a:solidFill>
                <a:latin typeface="Trebuchet MS"/>
              </a:rPr>
              <a:t>kernel</a:t>
            </a:r>
            <a:r>
              <a:rPr lang="zh-CN" altLang="en-US" sz="2800" b="1" i="1" strike="noStrike" spc="-1" dirty="0">
                <a:solidFill>
                  <a:srgbClr val="F79646"/>
                </a:solidFill>
                <a:latin typeface="Trebuchet MS"/>
              </a:rPr>
              <a:t>）</a:t>
            </a:r>
            <a:r>
              <a:rPr lang="en-US" sz="2800" b="0" strike="noStrike" spc="-1" dirty="0">
                <a:solidFill>
                  <a:srgbClr val="F79646"/>
                </a:solidFill>
                <a:latin typeface="Trebuchet MS"/>
              </a:rPr>
              <a:t> </a:t>
            </a:r>
            <a:r>
              <a:rPr lang="en-US" sz="2800" b="0" strike="noStrike" spc="-1" dirty="0">
                <a:solidFill>
                  <a:srgbClr val="000000"/>
                </a:solidFill>
                <a:latin typeface="Trebuchet MS"/>
              </a:rPr>
              <a:t>(</a:t>
            </a:r>
            <a:r>
              <a:rPr lang="zh-CN" altLang="en-US" sz="2800" b="0" strike="noStrike" spc="-1" dirty="0">
                <a:solidFill>
                  <a:srgbClr val="000000"/>
                </a:solidFill>
                <a:latin typeface="Trebuchet MS"/>
              </a:rPr>
              <a:t>附加上传递给核函数的参数（</a:t>
            </a:r>
            <a:r>
              <a:rPr lang="en-US" altLang="zh-CN" sz="2800" b="0" strike="noStrike" spc="-1" dirty="0">
                <a:solidFill>
                  <a:srgbClr val="000000"/>
                </a:solidFill>
                <a:latin typeface="Trebuchet MS"/>
              </a:rPr>
              <a:t>arguments</a:t>
            </a:r>
            <a:r>
              <a:rPr lang="zh-CN" altLang="en-US" sz="2800" b="0" strike="noStrike" spc="-1" dirty="0">
                <a:solidFill>
                  <a:srgbClr val="000000"/>
                </a:solidFill>
                <a:latin typeface="Trebuchet MS"/>
              </a:rPr>
              <a:t>）</a:t>
            </a:r>
            <a:r>
              <a:rPr lang="en-US" sz="2800" b="0" strike="noStrike" spc="-1" dirty="0">
                <a:solidFill>
                  <a:srgbClr val="000000"/>
                </a:solidFill>
                <a:latin typeface="Trebuchet MS"/>
              </a:rPr>
              <a:t>)</a:t>
            </a:r>
            <a:endParaRPr lang="en-US" sz="2800" b="0" strike="noStrike" spc="-1" dirty="0">
              <a:latin typeface="Arial"/>
            </a:endParaRPr>
          </a:p>
          <a:p>
            <a:pPr marL="971640" lvl="1" indent="-513720">
              <a:lnSpc>
                <a:spcPct val="100000"/>
              </a:lnSpc>
              <a:spcBef>
                <a:spcPts val="561"/>
              </a:spcBef>
              <a:buClr>
                <a:srgbClr val="000000"/>
              </a:buClr>
              <a:buFont typeface="Trebuchet MS"/>
              <a:buAutoNum type="arabicPeriod"/>
            </a:pPr>
            <a:r>
              <a:rPr lang="zh-CN" altLang="en-US" sz="2800" b="0" strike="noStrike" spc="-1" dirty="0">
                <a:solidFill>
                  <a:srgbClr val="000000"/>
                </a:solidFill>
                <a:latin typeface="Trebuchet MS"/>
              </a:rPr>
              <a:t>提交（</a:t>
            </a:r>
            <a:r>
              <a:rPr lang="en-US" altLang="zh-CN" sz="2800" b="0" strike="noStrike" spc="-1" dirty="0">
                <a:solidFill>
                  <a:srgbClr val="000000"/>
                </a:solidFill>
                <a:latin typeface="Trebuchet MS"/>
              </a:rPr>
              <a:t>submit</a:t>
            </a:r>
            <a:r>
              <a:rPr lang="zh-CN" altLang="en-US" sz="2800" b="0" strike="noStrike" spc="-1" dirty="0">
                <a:solidFill>
                  <a:srgbClr val="000000"/>
                </a:solidFill>
                <a:latin typeface="Trebuchet MS"/>
              </a:rPr>
              <a:t>）命令</a:t>
            </a:r>
            <a:r>
              <a:rPr lang="en-US" sz="2800" b="0" strike="noStrike" spc="-1" dirty="0">
                <a:solidFill>
                  <a:srgbClr val="000000"/>
                </a:solidFill>
                <a:latin typeface="Trebuchet MS"/>
              </a:rPr>
              <a:t> </a:t>
            </a:r>
            <a:r>
              <a:rPr lang="en-US" sz="2800" b="1" i="1" strike="noStrike" spc="-1" dirty="0">
                <a:solidFill>
                  <a:srgbClr val="F79646"/>
                </a:solidFill>
                <a:latin typeface="Trebuchet MS"/>
              </a:rPr>
              <a:t>commands</a:t>
            </a:r>
            <a:r>
              <a:rPr lang="en-US" sz="2800" b="0" strike="noStrike" spc="-1" dirty="0">
                <a:solidFill>
                  <a:srgbClr val="F79646"/>
                </a:solidFill>
                <a:latin typeface="Trebuchet MS"/>
              </a:rPr>
              <a:t> </a:t>
            </a:r>
            <a:r>
              <a:rPr lang="en-US" sz="2800" b="0" strike="noStrike" spc="-1" dirty="0">
                <a:solidFill>
                  <a:srgbClr val="000000"/>
                </a:solidFill>
                <a:latin typeface="Trebuchet MS"/>
              </a:rPr>
              <a:t>… </a:t>
            </a:r>
            <a:r>
              <a:rPr lang="zh-CN" altLang="en-US" sz="2800" spc="-1" dirty="0">
                <a:solidFill>
                  <a:srgbClr val="000000"/>
                </a:solidFill>
                <a:latin typeface="Trebuchet MS"/>
              </a:rPr>
              <a:t>转移内存对象（</a:t>
            </a:r>
            <a:r>
              <a:rPr lang="en-US" altLang="zh-CN" sz="2800" spc="-1" dirty="0">
                <a:solidFill>
                  <a:srgbClr val="000000"/>
                </a:solidFill>
                <a:latin typeface="Trebuchet MS"/>
              </a:rPr>
              <a:t> transfer memory objects </a:t>
            </a:r>
            <a:r>
              <a:rPr lang="zh-CN" altLang="en-US" sz="2800" spc="-1" dirty="0">
                <a:solidFill>
                  <a:srgbClr val="000000"/>
                </a:solidFill>
                <a:latin typeface="Trebuchet MS"/>
              </a:rPr>
              <a:t>）</a:t>
            </a:r>
            <a:r>
              <a:rPr lang="en-US" sz="2800" b="0" strike="noStrike" spc="-1" dirty="0">
                <a:solidFill>
                  <a:srgbClr val="000000"/>
                </a:solidFill>
                <a:latin typeface="Trebuchet MS"/>
              </a:rPr>
              <a:t> </a:t>
            </a:r>
            <a:r>
              <a:rPr lang="zh-CN" altLang="en-US" sz="2800" b="0" strike="noStrike" spc="-1" dirty="0">
                <a:solidFill>
                  <a:srgbClr val="000000"/>
                </a:solidFill>
                <a:latin typeface="Trebuchet MS"/>
              </a:rPr>
              <a:t>然后执行核函数（</a:t>
            </a:r>
            <a:r>
              <a:rPr lang="en-US" altLang="zh-CN" sz="2800" b="0" strike="noStrike" spc="-1" dirty="0">
                <a:solidFill>
                  <a:srgbClr val="000000"/>
                </a:solidFill>
                <a:latin typeface="Trebuchet MS"/>
              </a:rPr>
              <a:t>execute kernels</a:t>
            </a:r>
            <a:r>
              <a:rPr lang="zh-CN" altLang="en-US" sz="2800" b="0" strike="noStrike" spc="-1" dirty="0">
                <a:solidFill>
                  <a:srgbClr val="000000"/>
                </a:solidFill>
                <a:latin typeface="Trebuchet MS"/>
              </a:rPr>
              <a:t>）</a:t>
            </a:r>
            <a:r>
              <a:rPr lang="en-US" sz="2800" b="0" strike="noStrike" spc="-1" dirty="0">
                <a:solidFill>
                  <a:srgbClr val="000000"/>
                </a:solidFill>
                <a:latin typeface="Trebuchet MS"/>
              </a:rPr>
              <a:t> </a:t>
            </a:r>
            <a:endParaRPr lang="en-US" sz="2800" b="0" strike="noStrike" spc="-1" dirty="0">
              <a:latin typeface="Arial"/>
            </a:endParaRPr>
          </a:p>
        </p:txBody>
      </p:sp>
      <p:pic>
        <p:nvPicPr>
          <p:cNvPr id="1049" name="Picture 2"/>
          <p:cNvPicPr/>
          <p:nvPr/>
        </p:nvPicPr>
        <p:blipFill>
          <a:blip r:embed="rId2"/>
          <a:stretch/>
        </p:blipFill>
        <p:spPr>
          <a:xfrm>
            <a:off x="683640" y="5083200"/>
            <a:ext cx="1179720" cy="1515960"/>
          </a:xfrm>
          <a:prstGeom prst="rect">
            <a:avLst/>
          </a:prstGeom>
          <a:ln w="9360">
            <a:noFill/>
          </a:ln>
        </p:spPr>
      </p:pic>
      <p:sp>
        <p:nvSpPr>
          <p:cNvPr id="1050" name="CustomShape 3"/>
          <p:cNvSpPr/>
          <p:nvPr/>
        </p:nvSpPr>
        <p:spPr>
          <a:xfrm>
            <a:off x="2929680" y="5300640"/>
            <a:ext cx="4968000" cy="1122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z="1600" b="0" strike="noStrike" spc="-1" dirty="0">
                <a:solidFill>
                  <a:srgbClr val="000000"/>
                </a:solidFill>
                <a:latin typeface="Trebuchet MS"/>
                <a:ea typeface="DejaVu Sans"/>
              </a:rPr>
              <a:t>接下来的讲义中，需要交叉阅读讲义和参考卡上面的内容。这会有助于你习惯于使用参考卡，从卡片中获取信息，然后用代码来表达出来。</a:t>
            </a:r>
            <a:endParaRPr lang="en-US" sz="16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1" name="CustomShape 1"/>
          <p:cNvSpPr/>
          <p:nvPr/>
        </p:nvSpPr>
        <p:spPr>
          <a:xfrm>
            <a:off x="107640" y="11664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77500" lnSpcReduction="20000"/>
          </a:bodyPr>
          <a:lstStyle/>
          <a:p>
            <a:pPr algn="ctr">
              <a:lnSpc>
                <a:spcPct val="100000"/>
              </a:lnSpc>
            </a:pPr>
            <a:r>
              <a:rPr lang="en-US" altLang="zh-CN" sz="4400" spc="-1" dirty="0">
                <a:solidFill>
                  <a:srgbClr val="000000"/>
                </a:solidFill>
                <a:latin typeface="Trebuchet MS"/>
              </a:rPr>
              <a:t>OpenCL</a:t>
            </a:r>
            <a:r>
              <a:rPr lang="zh-CN" altLang="en-US" sz="4400" spc="-1" dirty="0">
                <a:solidFill>
                  <a:srgbClr val="000000"/>
                </a:solidFill>
                <a:latin typeface="Trebuchet MS"/>
              </a:rPr>
              <a:t> 中的基本平台（</a:t>
            </a:r>
            <a:r>
              <a:rPr lang="en-US" altLang="zh-CN" sz="4400" spc="-1" dirty="0">
                <a:solidFill>
                  <a:srgbClr val="000000"/>
                </a:solidFill>
                <a:latin typeface="Trebuchet MS"/>
              </a:rPr>
              <a:t>basic platform</a:t>
            </a:r>
            <a:r>
              <a:rPr lang="zh-CN" altLang="en-US" sz="4400" spc="-1" dirty="0">
                <a:solidFill>
                  <a:srgbClr val="000000"/>
                </a:solidFill>
                <a:latin typeface="Trebuchet MS"/>
              </a:rPr>
              <a:t>）和运行时环境接口（</a:t>
            </a:r>
            <a:r>
              <a:rPr lang="en-US" altLang="zh-CN" sz="4400" spc="-1" dirty="0">
                <a:solidFill>
                  <a:srgbClr val="000000"/>
                </a:solidFill>
                <a:latin typeface="Trebuchet MS"/>
              </a:rPr>
              <a:t>runtime API</a:t>
            </a:r>
            <a:r>
              <a:rPr lang="zh-CN" altLang="en-US" sz="4400" spc="-1" dirty="0">
                <a:solidFill>
                  <a:srgbClr val="000000"/>
                </a:solidFill>
                <a:latin typeface="Trebuchet MS"/>
              </a:rPr>
              <a:t>）</a:t>
            </a:r>
            <a:r>
              <a:rPr lang="en-US" sz="4400" b="0" strike="noStrike" spc="-1" dirty="0">
                <a:solidFill>
                  <a:srgbClr val="000000"/>
                </a:solidFill>
                <a:latin typeface="Trebuchet MS"/>
              </a:rPr>
              <a:t> (</a:t>
            </a:r>
            <a:r>
              <a:rPr lang="zh-CN" altLang="en-US" sz="4400" b="0" strike="noStrike" spc="-1" dirty="0">
                <a:solidFill>
                  <a:srgbClr val="000000"/>
                </a:solidFill>
                <a:latin typeface="Trebuchet MS"/>
              </a:rPr>
              <a:t>使用</a:t>
            </a:r>
            <a:r>
              <a:rPr lang="en-US" sz="4400" b="0" strike="noStrike" spc="-1" dirty="0">
                <a:solidFill>
                  <a:srgbClr val="000000"/>
                </a:solidFill>
                <a:latin typeface="Trebuchet MS"/>
              </a:rPr>
              <a:t> C </a:t>
            </a:r>
            <a:r>
              <a:rPr lang="zh-CN" altLang="en-US" sz="4400" b="0" strike="noStrike" spc="-1" dirty="0">
                <a:solidFill>
                  <a:srgbClr val="000000"/>
                </a:solidFill>
                <a:latin typeface="Trebuchet MS"/>
              </a:rPr>
              <a:t>语言</a:t>
            </a:r>
            <a:r>
              <a:rPr lang="en-US" sz="4400" b="0" strike="noStrike" spc="-1" dirty="0">
                <a:solidFill>
                  <a:srgbClr val="000000"/>
                </a:solidFill>
                <a:latin typeface="Trebuchet MS"/>
              </a:rPr>
              <a:t>)</a:t>
            </a:r>
            <a:endParaRPr lang="en-US" sz="4400" b="0" strike="noStrike" spc="-1" dirty="0">
              <a:latin typeface="Arial"/>
            </a:endParaRPr>
          </a:p>
        </p:txBody>
      </p:sp>
      <p:sp>
        <p:nvSpPr>
          <p:cNvPr id="1052" name="CustomShape 2"/>
          <p:cNvSpPr/>
          <p:nvPr/>
        </p:nvSpPr>
        <p:spPr>
          <a:xfrm>
            <a:off x="3409920" y="3812760"/>
            <a:ext cx="1196280" cy="1529640"/>
          </a:xfrm>
          <a:prstGeom prst="rect">
            <a:avLst/>
          </a:prstGeom>
          <a:solidFill>
            <a:srgbClr val="FED6E7"/>
          </a:solidFill>
          <a:ln w="25560">
            <a:solidFill>
              <a:srgbClr val="000000"/>
            </a:solidFill>
            <a:miter/>
          </a:ln>
        </p:spPr>
        <p:style>
          <a:lnRef idx="0">
            <a:scrgbClr r="0" g="0" b="0"/>
          </a:lnRef>
          <a:fillRef idx="0">
            <a:scrgbClr r="0" g="0" b="0"/>
          </a:fillRef>
          <a:effectRef idx="0">
            <a:scrgbClr r="0" g="0" b="0"/>
          </a:effectRef>
          <a:fontRef idx="minor"/>
        </p:style>
      </p:sp>
      <p:sp>
        <p:nvSpPr>
          <p:cNvPr id="1053" name="CustomShape 3"/>
          <p:cNvSpPr/>
          <p:nvPr/>
        </p:nvSpPr>
        <p:spPr>
          <a:xfrm>
            <a:off x="3338640" y="3873240"/>
            <a:ext cx="1197720" cy="1528200"/>
          </a:xfrm>
          <a:prstGeom prst="rect">
            <a:avLst/>
          </a:prstGeom>
          <a:solidFill>
            <a:srgbClr val="FED6E7"/>
          </a:solidFill>
          <a:ln w="25560">
            <a:solidFill>
              <a:srgbClr val="000000"/>
            </a:solidFill>
            <a:miter/>
          </a:ln>
        </p:spPr>
        <p:style>
          <a:lnRef idx="0">
            <a:scrgbClr r="0" g="0" b="0"/>
          </a:lnRef>
          <a:fillRef idx="0">
            <a:scrgbClr r="0" g="0" b="0"/>
          </a:fillRef>
          <a:effectRef idx="0">
            <a:scrgbClr r="0" g="0" b="0"/>
          </a:effectRef>
          <a:fontRef idx="minor"/>
        </p:style>
      </p:sp>
      <p:sp>
        <p:nvSpPr>
          <p:cNvPr id="1054" name="CustomShape 4"/>
          <p:cNvSpPr/>
          <p:nvPr/>
        </p:nvSpPr>
        <p:spPr>
          <a:xfrm>
            <a:off x="3622680" y="4238280"/>
            <a:ext cx="667440" cy="335880"/>
          </a:xfrm>
          <a:prstGeom prst="rect">
            <a:avLst/>
          </a:prstGeom>
          <a:solidFill>
            <a:srgbClr val="8EA6BE"/>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0" strike="noStrike" spc="-1">
                <a:solidFill>
                  <a:srgbClr val="000000"/>
                </a:solidFill>
                <a:latin typeface="Courier New Bold"/>
                <a:ea typeface="ヒラギノ角ゴ ProN W3"/>
              </a:rPr>
              <a:t>arg [0] value</a:t>
            </a:r>
            <a:endParaRPr lang="en-US" sz="900" b="0" strike="noStrike" spc="-1">
              <a:latin typeface="Arial"/>
            </a:endParaRPr>
          </a:p>
        </p:txBody>
      </p:sp>
      <p:sp>
        <p:nvSpPr>
          <p:cNvPr id="1055" name="CustomShape 5"/>
          <p:cNvSpPr/>
          <p:nvPr/>
        </p:nvSpPr>
        <p:spPr>
          <a:xfrm>
            <a:off x="3622680" y="4596840"/>
            <a:ext cx="667440" cy="335880"/>
          </a:xfrm>
          <a:prstGeom prst="rect">
            <a:avLst/>
          </a:prstGeom>
          <a:solidFill>
            <a:srgbClr val="8EA6BE"/>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0" strike="noStrike" spc="-1">
                <a:solidFill>
                  <a:srgbClr val="000000"/>
                </a:solidFill>
                <a:latin typeface="Courier New Bold"/>
                <a:ea typeface="ヒラギノ角ゴ ProN W3"/>
              </a:rPr>
              <a:t>arg [1] value</a:t>
            </a:r>
            <a:endParaRPr lang="en-US" sz="900" b="0" strike="noStrike" spc="-1">
              <a:latin typeface="Arial"/>
            </a:endParaRPr>
          </a:p>
        </p:txBody>
      </p:sp>
      <p:sp>
        <p:nvSpPr>
          <p:cNvPr id="1056" name="CustomShape 6"/>
          <p:cNvSpPr/>
          <p:nvPr/>
        </p:nvSpPr>
        <p:spPr>
          <a:xfrm>
            <a:off x="3622680" y="4962240"/>
            <a:ext cx="667440" cy="335880"/>
          </a:xfrm>
          <a:prstGeom prst="rect">
            <a:avLst/>
          </a:prstGeom>
          <a:solidFill>
            <a:srgbClr val="8EA6BE"/>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0" strike="noStrike" spc="-1">
                <a:solidFill>
                  <a:srgbClr val="000000"/>
                </a:solidFill>
                <a:latin typeface="Courier New Bold"/>
                <a:ea typeface="ヒラギノ角ゴ ProN W3"/>
              </a:rPr>
              <a:t>arg [2] value</a:t>
            </a:r>
            <a:endParaRPr lang="en-US" sz="900" b="0" strike="noStrike" spc="-1">
              <a:latin typeface="Arial"/>
            </a:endParaRPr>
          </a:p>
        </p:txBody>
      </p:sp>
      <p:sp>
        <p:nvSpPr>
          <p:cNvPr id="1057" name="CustomShape 7"/>
          <p:cNvSpPr/>
          <p:nvPr/>
        </p:nvSpPr>
        <p:spPr>
          <a:xfrm>
            <a:off x="3562200" y="4276440"/>
            <a:ext cx="669240" cy="335880"/>
          </a:xfrm>
          <a:prstGeom prst="rect">
            <a:avLst/>
          </a:prstGeom>
          <a:solidFill>
            <a:srgbClr val="8EA6BE"/>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0" strike="noStrike" spc="-1">
                <a:solidFill>
                  <a:srgbClr val="000000"/>
                </a:solidFill>
                <a:latin typeface="Courier New Bold"/>
                <a:ea typeface="ヒラギノ角ゴ ProN W3"/>
              </a:rPr>
              <a:t>arg [0] value</a:t>
            </a:r>
            <a:endParaRPr lang="en-US" sz="900" b="0" strike="noStrike" spc="-1">
              <a:latin typeface="Arial"/>
            </a:endParaRPr>
          </a:p>
        </p:txBody>
      </p:sp>
      <p:sp>
        <p:nvSpPr>
          <p:cNvPr id="1058" name="CustomShape 8"/>
          <p:cNvSpPr/>
          <p:nvPr/>
        </p:nvSpPr>
        <p:spPr>
          <a:xfrm>
            <a:off x="3562200" y="4635000"/>
            <a:ext cx="669240" cy="335880"/>
          </a:xfrm>
          <a:prstGeom prst="rect">
            <a:avLst/>
          </a:prstGeom>
          <a:solidFill>
            <a:srgbClr val="8EA6BE"/>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0" strike="noStrike" spc="-1">
                <a:solidFill>
                  <a:srgbClr val="000000"/>
                </a:solidFill>
                <a:latin typeface="Courier New Bold"/>
                <a:ea typeface="ヒラギノ角ゴ ProN W3"/>
              </a:rPr>
              <a:t>arg [1] value</a:t>
            </a:r>
            <a:endParaRPr lang="en-US" sz="900" b="0" strike="noStrike" spc="-1">
              <a:latin typeface="Arial"/>
            </a:endParaRPr>
          </a:p>
        </p:txBody>
      </p:sp>
      <p:sp>
        <p:nvSpPr>
          <p:cNvPr id="1059" name="CustomShape 9"/>
          <p:cNvSpPr/>
          <p:nvPr/>
        </p:nvSpPr>
        <p:spPr>
          <a:xfrm>
            <a:off x="3562200" y="5000040"/>
            <a:ext cx="669240" cy="335880"/>
          </a:xfrm>
          <a:prstGeom prst="rect">
            <a:avLst/>
          </a:prstGeom>
          <a:solidFill>
            <a:srgbClr val="8EA6BE"/>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0" strike="noStrike" spc="-1">
                <a:solidFill>
                  <a:srgbClr val="000000"/>
                </a:solidFill>
                <a:latin typeface="Courier New Bold"/>
                <a:ea typeface="ヒラギノ角ゴ ProN W3"/>
              </a:rPr>
              <a:t>arg [2] value</a:t>
            </a:r>
            <a:endParaRPr lang="en-US" sz="900" b="0" strike="noStrike" spc="-1">
              <a:latin typeface="Arial"/>
            </a:endParaRPr>
          </a:p>
        </p:txBody>
      </p:sp>
      <p:sp>
        <p:nvSpPr>
          <p:cNvPr id="1060" name="CustomShape 10"/>
          <p:cNvSpPr/>
          <p:nvPr/>
        </p:nvSpPr>
        <p:spPr>
          <a:xfrm>
            <a:off x="6872400" y="3846240"/>
            <a:ext cx="1828080" cy="1490040"/>
          </a:xfrm>
          <a:prstGeom prst="rect">
            <a:avLst/>
          </a:prstGeom>
          <a:solidFill>
            <a:srgbClr val="F5DB93"/>
          </a:solidFill>
          <a:ln w="25560">
            <a:solidFill>
              <a:srgbClr val="000000"/>
            </a:solidFill>
            <a:miter/>
          </a:ln>
        </p:spPr>
        <p:style>
          <a:lnRef idx="0">
            <a:scrgbClr r="0" g="0" b="0"/>
          </a:lnRef>
          <a:fillRef idx="0">
            <a:scrgbClr r="0" g="0" b="0"/>
          </a:fillRef>
          <a:effectRef idx="0">
            <a:scrgbClr r="0" g="0" b="0"/>
          </a:effectRef>
          <a:fontRef idx="minor"/>
        </p:style>
      </p:sp>
      <p:sp>
        <p:nvSpPr>
          <p:cNvPr id="1061" name="CustomShape 11"/>
          <p:cNvSpPr/>
          <p:nvPr/>
        </p:nvSpPr>
        <p:spPr>
          <a:xfrm>
            <a:off x="7067520" y="4036680"/>
            <a:ext cx="696240" cy="864360"/>
          </a:xfrm>
          <a:prstGeom prst="rect">
            <a:avLst/>
          </a:prstGeom>
          <a:solidFill>
            <a:srgbClr val="1D7135"/>
          </a:solidFill>
          <a:ln w="25560">
            <a:solidFill>
              <a:srgbClr val="000000"/>
            </a:solidFill>
            <a:miter/>
          </a:ln>
        </p:spPr>
        <p:style>
          <a:lnRef idx="0">
            <a:scrgbClr r="0" g="0" b="0"/>
          </a:lnRef>
          <a:fillRef idx="0">
            <a:scrgbClr r="0" g="0" b="0"/>
          </a:fillRef>
          <a:effectRef idx="0">
            <a:scrgbClr r="0" g="0" b="0"/>
          </a:effectRef>
          <a:fontRef idx="minor"/>
        </p:style>
      </p:sp>
      <p:sp>
        <p:nvSpPr>
          <p:cNvPr id="1062" name="CustomShape 12"/>
          <p:cNvSpPr/>
          <p:nvPr/>
        </p:nvSpPr>
        <p:spPr>
          <a:xfrm>
            <a:off x="7002360" y="4090680"/>
            <a:ext cx="707400" cy="897840"/>
          </a:xfrm>
          <a:prstGeom prst="rect">
            <a:avLst/>
          </a:prstGeom>
          <a:solidFill>
            <a:srgbClr val="E7FFE7"/>
          </a:solidFill>
          <a:ln w="25560">
            <a:solidFill>
              <a:srgbClr val="000000"/>
            </a:solidFill>
            <a:miter/>
          </a:ln>
        </p:spPr>
        <p:style>
          <a:lnRef idx="0">
            <a:scrgbClr r="0" g="0" b="0"/>
          </a:lnRef>
          <a:fillRef idx="0">
            <a:scrgbClr r="0" g="0" b="0"/>
          </a:fillRef>
          <a:effectRef idx="0">
            <a:scrgbClr r="0" g="0" b="0"/>
          </a:effectRef>
          <a:fontRef idx="minor"/>
        </p:style>
      </p:sp>
      <p:sp>
        <p:nvSpPr>
          <p:cNvPr id="1063" name="CustomShape 13"/>
          <p:cNvSpPr/>
          <p:nvPr/>
        </p:nvSpPr>
        <p:spPr>
          <a:xfrm>
            <a:off x="6948360" y="4139640"/>
            <a:ext cx="705600" cy="913680"/>
          </a:xfrm>
          <a:prstGeom prst="rect">
            <a:avLst/>
          </a:prstGeom>
          <a:solidFill>
            <a:srgbClr val="E7FFE7"/>
          </a:solidFill>
          <a:ln w="25560">
            <a:solidFill>
              <a:srgbClr val="000000"/>
            </a:solidFill>
            <a:miter/>
          </a:ln>
        </p:spPr>
        <p:style>
          <a:lnRef idx="0">
            <a:scrgbClr r="0" g="0" b="0"/>
          </a:lnRef>
          <a:fillRef idx="0">
            <a:scrgbClr r="0" g="0" b="0"/>
          </a:fillRef>
          <a:effectRef idx="0">
            <a:scrgbClr r="0" g="0" b="0"/>
          </a:effectRef>
          <a:fontRef idx="minor"/>
        </p:style>
      </p:sp>
      <p:sp>
        <p:nvSpPr>
          <p:cNvPr id="1064" name="CustomShape 14"/>
          <p:cNvSpPr/>
          <p:nvPr/>
        </p:nvSpPr>
        <p:spPr>
          <a:xfrm>
            <a:off x="6958080" y="4254120"/>
            <a:ext cx="658080" cy="678600"/>
          </a:xfrm>
          <a:prstGeom prst="rect">
            <a:avLst/>
          </a:prstGeom>
          <a:solidFill>
            <a:srgbClr val="E7FFE7"/>
          </a:solid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99000"/>
              </a:lnSpc>
            </a:pPr>
            <a:r>
              <a:rPr lang="en-US" sz="1500" b="0" strike="noStrike" spc="-1">
                <a:solidFill>
                  <a:srgbClr val="000000"/>
                </a:solidFill>
                <a:latin typeface="Myriad Set Text"/>
                <a:ea typeface="ヒラギノ角ゴ ProN W3"/>
              </a:rPr>
              <a:t>In</a:t>
            </a:r>
            <a:br/>
            <a:r>
              <a:rPr lang="en-US" sz="1500" b="0" strike="noStrike" spc="-1">
                <a:solidFill>
                  <a:srgbClr val="000000"/>
                </a:solidFill>
                <a:latin typeface="Myriad Set Text"/>
                <a:ea typeface="ヒラギノ角ゴ ProN W3"/>
              </a:rPr>
              <a:t>Order</a:t>
            </a:r>
            <a:endParaRPr lang="en-US" sz="1500" b="0" strike="noStrike" spc="-1">
              <a:latin typeface="Arial"/>
            </a:endParaRPr>
          </a:p>
          <a:p>
            <a:pPr marL="36360" algn="ctr">
              <a:lnSpc>
                <a:spcPct val="99000"/>
              </a:lnSpc>
            </a:pPr>
            <a:r>
              <a:rPr lang="en-US" sz="1500" b="0" strike="noStrike" spc="-1">
                <a:solidFill>
                  <a:srgbClr val="000000"/>
                </a:solidFill>
                <a:latin typeface="Myriad Set Text"/>
                <a:ea typeface="ヒラギノ角ゴ ProN W3"/>
              </a:rPr>
              <a:t>Queue</a:t>
            </a:r>
            <a:endParaRPr lang="en-US" sz="1500" b="0" strike="noStrike" spc="-1">
              <a:latin typeface="Arial"/>
            </a:endParaRPr>
          </a:p>
        </p:txBody>
      </p:sp>
      <p:sp>
        <p:nvSpPr>
          <p:cNvPr id="1065" name="CustomShape 15"/>
          <p:cNvSpPr/>
          <p:nvPr/>
        </p:nvSpPr>
        <p:spPr>
          <a:xfrm>
            <a:off x="7900920" y="4079520"/>
            <a:ext cx="705600" cy="897840"/>
          </a:xfrm>
          <a:prstGeom prst="rect">
            <a:avLst/>
          </a:prstGeom>
          <a:solidFill>
            <a:srgbClr val="E0FF89"/>
          </a:solidFill>
          <a:ln w="25560">
            <a:solidFill>
              <a:srgbClr val="000000"/>
            </a:solidFill>
            <a:miter/>
          </a:ln>
        </p:spPr>
        <p:style>
          <a:lnRef idx="0">
            <a:scrgbClr r="0" g="0" b="0"/>
          </a:lnRef>
          <a:fillRef idx="0">
            <a:scrgbClr r="0" g="0" b="0"/>
          </a:fillRef>
          <a:effectRef idx="0">
            <a:scrgbClr r="0" g="0" b="0"/>
          </a:effectRef>
          <a:fontRef idx="minor"/>
        </p:style>
      </p:sp>
      <p:sp>
        <p:nvSpPr>
          <p:cNvPr id="1066" name="CustomShape 16"/>
          <p:cNvSpPr/>
          <p:nvPr/>
        </p:nvSpPr>
        <p:spPr>
          <a:xfrm>
            <a:off x="7845480" y="4128840"/>
            <a:ext cx="707400" cy="913680"/>
          </a:xfrm>
          <a:prstGeom prst="rect">
            <a:avLst/>
          </a:prstGeom>
          <a:solidFill>
            <a:srgbClr val="E0FF89"/>
          </a:solidFill>
          <a:ln w="25560">
            <a:solidFill>
              <a:srgbClr val="000000"/>
            </a:solidFill>
            <a:miter/>
          </a:ln>
        </p:spPr>
        <p:style>
          <a:lnRef idx="0">
            <a:scrgbClr r="0" g="0" b="0"/>
          </a:lnRef>
          <a:fillRef idx="0">
            <a:scrgbClr r="0" g="0" b="0"/>
          </a:fillRef>
          <a:effectRef idx="0">
            <a:scrgbClr r="0" g="0" b="0"/>
          </a:effectRef>
          <a:fontRef idx="minor"/>
        </p:style>
      </p:sp>
      <p:sp>
        <p:nvSpPr>
          <p:cNvPr id="1067" name="CustomShape 17"/>
          <p:cNvSpPr/>
          <p:nvPr/>
        </p:nvSpPr>
        <p:spPr>
          <a:xfrm>
            <a:off x="7856640" y="4242960"/>
            <a:ext cx="658080" cy="680400"/>
          </a:xfrm>
          <a:prstGeom prst="rect">
            <a:avLst/>
          </a:prstGeom>
          <a:solidFill>
            <a:srgbClr val="E0FF89"/>
          </a:solid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99000"/>
              </a:lnSpc>
            </a:pPr>
            <a:r>
              <a:rPr lang="en-US" sz="1500" b="0" strike="noStrike" spc="-1">
                <a:solidFill>
                  <a:srgbClr val="000000"/>
                </a:solidFill>
                <a:latin typeface="Myriad Set Text"/>
                <a:ea typeface="ヒラギノ角ゴ ProN W3"/>
              </a:rPr>
              <a:t>Out of</a:t>
            </a:r>
            <a:br/>
            <a:r>
              <a:rPr lang="en-US" sz="1500" b="0" strike="noStrike" spc="-1">
                <a:solidFill>
                  <a:srgbClr val="000000"/>
                </a:solidFill>
                <a:latin typeface="Myriad Set Text"/>
                <a:ea typeface="ヒラギノ角ゴ ProN W3"/>
              </a:rPr>
              <a:t>Order</a:t>
            </a:r>
            <a:endParaRPr lang="en-US" sz="1500" b="0" strike="noStrike" spc="-1">
              <a:latin typeface="Arial"/>
            </a:endParaRPr>
          </a:p>
          <a:p>
            <a:pPr marL="36360" algn="ctr">
              <a:lnSpc>
                <a:spcPct val="99000"/>
              </a:lnSpc>
            </a:pPr>
            <a:r>
              <a:rPr lang="en-US" sz="1500" b="0" strike="noStrike" spc="-1">
                <a:solidFill>
                  <a:srgbClr val="000000"/>
                </a:solidFill>
                <a:latin typeface="Myriad Set Text"/>
                <a:ea typeface="ヒラギノ角ゴ ProN W3"/>
              </a:rPr>
              <a:t>Queue</a:t>
            </a:r>
            <a:endParaRPr lang="en-US" sz="1500" b="0" strike="noStrike" spc="-1">
              <a:latin typeface="Arial"/>
            </a:endParaRPr>
          </a:p>
        </p:txBody>
      </p:sp>
      <p:sp>
        <p:nvSpPr>
          <p:cNvPr id="1068" name="CustomShape 18"/>
          <p:cNvSpPr/>
          <p:nvPr/>
        </p:nvSpPr>
        <p:spPr>
          <a:xfrm>
            <a:off x="6965640" y="5103360"/>
            <a:ext cx="437760" cy="225720"/>
          </a:xfrm>
          <a:prstGeom prst="rect">
            <a:avLst/>
          </a:prstGeom>
          <a:noFill/>
          <a:ln w="12600">
            <a:noFill/>
          </a:ln>
        </p:spPr>
        <p:style>
          <a:lnRef idx="0">
            <a:scrgbClr r="0" g="0" b="0"/>
          </a:lnRef>
          <a:fillRef idx="0">
            <a:scrgbClr r="0" g="0" b="0"/>
          </a:fillRef>
          <a:effectRef idx="0">
            <a:scrgbClr r="0" g="0" b="0"/>
          </a:effectRef>
          <a:fontRef idx="minor"/>
        </p:style>
        <p:txBody>
          <a:bodyPr wrap="none" lIns="0" tIns="0" rIns="0" bIns="0"/>
          <a:lstStyle/>
          <a:p>
            <a:pPr marL="36360">
              <a:lnSpc>
                <a:spcPct val="99000"/>
              </a:lnSpc>
            </a:pPr>
            <a:r>
              <a:rPr lang="en-US" sz="1500" b="0" strike="noStrike" spc="-1">
                <a:solidFill>
                  <a:srgbClr val="000000"/>
                </a:solidFill>
                <a:latin typeface="Myriad Set Text"/>
                <a:ea typeface="ヒラギノ角ゴ ProN W3"/>
              </a:rPr>
              <a:t>GPU</a:t>
            </a:r>
            <a:endParaRPr lang="en-US" sz="1500" b="0" strike="noStrike" spc="-1">
              <a:latin typeface="Arial"/>
            </a:endParaRPr>
          </a:p>
        </p:txBody>
      </p:sp>
      <p:sp>
        <p:nvSpPr>
          <p:cNvPr id="1069" name="CustomShape 19"/>
          <p:cNvSpPr/>
          <p:nvPr/>
        </p:nvSpPr>
        <p:spPr>
          <a:xfrm>
            <a:off x="6796080" y="3904920"/>
            <a:ext cx="1837440" cy="1507320"/>
          </a:xfrm>
          <a:prstGeom prst="rect">
            <a:avLst/>
          </a:prstGeom>
          <a:solidFill>
            <a:srgbClr val="F5DB93"/>
          </a:solidFill>
          <a:ln w="25560">
            <a:solidFill>
              <a:srgbClr val="000000"/>
            </a:solidFill>
            <a:miter/>
          </a:ln>
        </p:spPr>
        <p:style>
          <a:lnRef idx="0">
            <a:scrgbClr r="0" g="0" b="0"/>
          </a:lnRef>
          <a:fillRef idx="0">
            <a:scrgbClr r="0" g="0" b="0"/>
          </a:fillRef>
          <a:effectRef idx="0">
            <a:scrgbClr r="0" g="0" b="0"/>
          </a:effectRef>
          <a:fontRef idx="minor"/>
        </p:style>
      </p:sp>
      <p:sp>
        <p:nvSpPr>
          <p:cNvPr id="1070" name="CustomShape 20"/>
          <p:cNvSpPr/>
          <p:nvPr/>
        </p:nvSpPr>
        <p:spPr>
          <a:xfrm>
            <a:off x="6991200" y="4095360"/>
            <a:ext cx="696240" cy="866160"/>
          </a:xfrm>
          <a:prstGeom prst="rect">
            <a:avLst/>
          </a:prstGeom>
          <a:solidFill>
            <a:srgbClr val="E7FFE7"/>
          </a:solidFill>
          <a:ln w="25560">
            <a:solidFill>
              <a:srgbClr val="000000"/>
            </a:solidFill>
            <a:miter/>
          </a:ln>
        </p:spPr>
        <p:style>
          <a:lnRef idx="0">
            <a:scrgbClr r="0" g="0" b="0"/>
          </a:lnRef>
          <a:fillRef idx="0">
            <a:scrgbClr r="0" g="0" b="0"/>
          </a:fillRef>
          <a:effectRef idx="0">
            <a:scrgbClr r="0" g="0" b="0"/>
          </a:effectRef>
          <a:fontRef idx="minor"/>
        </p:style>
      </p:sp>
      <p:sp>
        <p:nvSpPr>
          <p:cNvPr id="1071" name="CustomShape 21"/>
          <p:cNvSpPr/>
          <p:nvPr/>
        </p:nvSpPr>
        <p:spPr>
          <a:xfrm>
            <a:off x="3273480" y="3933360"/>
            <a:ext cx="1197720" cy="1528200"/>
          </a:xfrm>
          <a:prstGeom prst="rect">
            <a:avLst/>
          </a:prstGeom>
          <a:solidFill>
            <a:srgbClr val="FED6E7"/>
          </a:solidFill>
          <a:ln w="25560">
            <a:solidFill>
              <a:srgbClr val="000000"/>
            </a:solidFill>
            <a:miter/>
          </a:ln>
        </p:spPr>
        <p:style>
          <a:lnRef idx="0">
            <a:scrgbClr r="0" g="0" b="0"/>
          </a:lnRef>
          <a:fillRef idx="0">
            <a:scrgbClr r="0" g="0" b="0"/>
          </a:fillRef>
          <a:effectRef idx="0">
            <a:scrgbClr r="0" g="0" b="0"/>
          </a:effectRef>
          <a:fontRef idx="minor"/>
        </p:style>
      </p:sp>
      <p:sp>
        <p:nvSpPr>
          <p:cNvPr id="1072" name="CustomShape 22"/>
          <p:cNvSpPr/>
          <p:nvPr/>
        </p:nvSpPr>
        <p:spPr>
          <a:xfrm>
            <a:off x="79200" y="3866760"/>
            <a:ext cx="3090240" cy="1572480"/>
          </a:xfrm>
          <a:prstGeom prst="rect">
            <a:avLst/>
          </a:prstGeom>
          <a:solidFill>
            <a:srgbClr val="FED6E7"/>
          </a:solidFill>
          <a:ln w="25560">
            <a:solidFill>
              <a:srgbClr val="000000"/>
            </a:solidFill>
            <a:miter/>
          </a:ln>
        </p:spPr>
        <p:style>
          <a:lnRef idx="0">
            <a:scrgbClr r="0" g="0" b="0"/>
          </a:lnRef>
          <a:fillRef idx="0">
            <a:scrgbClr r="0" g="0" b="0"/>
          </a:fillRef>
          <a:effectRef idx="0">
            <a:scrgbClr r="0" g="0" b="0"/>
          </a:effectRef>
          <a:fontRef idx="minor"/>
        </p:style>
      </p:sp>
      <p:sp>
        <p:nvSpPr>
          <p:cNvPr id="1073" name="CustomShape 23"/>
          <p:cNvSpPr/>
          <p:nvPr/>
        </p:nvSpPr>
        <p:spPr>
          <a:xfrm>
            <a:off x="263520" y="3949200"/>
            <a:ext cx="1545480" cy="1321560"/>
          </a:xfrm>
          <a:prstGeom prst="rect">
            <a:avLst/>
          </a:prstGeom>
          <a:solidFill>
            <a:srgbClr val="EAEAEA"/>
          </a:solidFill>
          <a:ln w="25560">
            <a:solidFill>
              <a:srgbClr val="000000"/>
            </a:solidFill>
            <a:miter/>
          </a:ln>
        </p:spPr>
        <p:style>
          <a:lnRef idx="0">
            <a:scrgbClr r="0" g="0" b="0"/>
          </a:lnRef>
          <a:fillRef idx="0">
            <a:scrgbClr r="0" g="0" b="0"/>
          </a:fillRef>
          <a:effectRef idx="0">
            <a:scrgbClr r="0" g="0" b="0"/>
          </a:effectRef>
          <a:fontRef idx="minor"/>
        </p:style>
      </p:sp>
      <p:sp>
        <p:nvSpPr>
          <p:cNvPr id="1074" name="CustomShape 24"/>
          <p:cNvSpPr/>
          <p:nvPr/>
        </p:nvSpPr>
        <p:spPr>
          <a:xfrm>
            <a:off x="209520" y="4003200"/>
            <a:ext cx="1545480" cy="1321560"/>
          </a:xfrm>
          <a:prstGeom prst="rect">
            <a:avLst/>
          </a:prstGeom>
          <a:solidFill>
            <a:srgbClr val="EAEAEA"/>
          </a:solidFill>
          <a:ln w="25560">
            <a:solidFill>
              <a:srgbClr val="000000"/>
            </a:solidFill>
            <a:miter/>
          </a:ln>
        </p:spPr>
        <p:style>
          <a:lnRef idx="0">
            <a:scrgbClr r="0" g="0" b="0"/>
          </a:lnRef>
          <a:fillRef idx="0">
            <a:scrgbClr r="0" g="0" b="0"/>
          </a:fillRef>
          <a:effectRef idx="0">
            <a:scrgbClr r="0" g="0" b="0"/>
          </a:effectRef>
          <a:fontRef idx="minor"/>
        </p:style>
      </p:sp>
      <p:sp>
        <p:nvSpPr>
          <p:cNvPr id="1075" name="CustomShape 25"/>
          <p:cNvSpPr/>
          <p:nvPr/>
        </p:nvSpPr>
        <p:spPr>
          <a:xfrm>
            <a:off x="155520" y="4063680"/>
            <a:ext cx="1544040" cy="1321560"/>
          </a:xfrm>
          <a:prstGeom prst="rect">
            <a:avLst/>
          </a:prstGeom>
          <a:solidFill>
            <a:srgbClr val="EAEAEA"/>
          </a:solidFill>
          <a:ln w="25560">
            <a:solidFill>
              <a:srgbClr val="000000"/>
            </a:solidFill>
            <a:miter/>
          </a:ln>
        </p:spPr>
        <p:style>
          <a:lnRef idx="0">
            <a:scrgbClr r="0" g="0" b="0"/>
          </a:lnRef>
          <a:fillRef idx="0">
            <a:scrgbClr r="0" g="0" b="0"/>
          </a:fillRef>
          <a:effectRef idx="0">
            <a:scrgbClr r="0" g="0" b="0"/>
          </a:effectRef>
          <a:fontRef idx="minor"/>
        </p:style>
      </p:sp>
      <p:sp>
        <p:nvSpPr>
          <p:cNvPr id="1076" name="CustomShape 26"/>
          <p:cNvSpPr/>
          <p:nvPr/>
        </p:nvSpPr>
        <p:spPr>
          <a:xfrm>
            <a:off x="819000" y="2653920"/>
            <a:ext cx="7390800" cy="396000"/>
          </a:xfrm>
          <a:prstGeom prst="rect">
            <a:avLst/>
          </a:prstGeom>
          <a:solidFill>
            <a:srgbClr val="FFCC99"/>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100000"/>
              </a:lnSpc>
            </a:pPr>
            <a:r>
              <a:rPr lang="zh-CN" altLang="en-US" sz="2100" b="1" strike="noStrike" spc="-1" dirty="0">
                <a:solidFill>
                  <a:srgbClr val="000000"/>
                </a:solidFill>
                <a:latin typeface="Arial Narrow"/>
                <a:ea typeface="ヒラギノ角ゴ ProN W3"/>
              </a:rPr>
              <a:t>上下文 </a:t>
            </a:r>
            <a:r>
              <a:rPr lang="en-US" sz="2100" b="1" strike="noStrike" spc="-1" dirty="0">
                <a:solidFill>
                  <a:srgbClr val="000000"/>
                </a:solidFill>
                <a:latin typeface="Arial Narrow"/>
                <a:ea typeface="ヒラギノ角ゴ ProN W3"/>
              </a:rPr>
              <a:t>Context</a:t>
            </a:r>
            <a:endParaRPr lang="en-US" sz="2100" b="0" strike="noStrike" spc="-1" dirty="0">
              <a:latin typeface="Arial"/>
            </a:endParaRPr>
          </a:p>
        </p:txBody>
      </p:sp>
      <p:sp>
        <p:nvSpPr>
          <p:cNvPr id="1077" name="CustomShape 27"/>
          <p:cNvSpPr/>
          <p:nvPr/>
        </p:nvSpPr>
        <p:spPr>
          <a:xfrm>
            <a:off x="285120" y="4200120"/>
            <a:ext cx="1318680" cy="1085760"/>
          </a:xfrm>
          <a:prstGeom prst="rect">
            <a:avLst/>
          </a:prstGeom>
          <a:solidFill>
            <a:srgbClr val="EAEAEA"/>
          </a:solidFill>
          <a:ln w="12600">
            <a:noFill/>
          </a:ln>
        </p:spPr>
        <p:style>
          <a:lnRef idx="0">
            <a:scrgbClr r="0" g="0" b="0"/>
          </a:lnRef>
          <a:fillRef idx="0">
            <a:scrgbClr r="0" g="0" b="0"/>
          </a:fillRef>
          <a:effectRef idx="0">
            <a:scrgbClr r="0" g="0" b="0"/>
          </a:effectRef>
          <a:fontRef idx="minor"/>
        </p:style>
        <p:txBody>
          <a:bodyPr wrap="none" lIns="0" tIns="0" rIns="0" bIns="0"/>
          <a:lstStyle/>
          <a:p>
            <a:pPr marL="36360">
              <a:lnSpc>
                <a:spcPct val="99000"/>
              </a:lnSpc>
            </a:pPr>
            <a:r>
              <a:rPr lang="en-US" sz="900" b="1" strike="noStrike" spc="-1">
                <a:solidFill>
                  <a:srgbClr val="000000"/>
                </a:solidFill>
                <a:latin typeface="Arial Narrow"/>
                <a:ea typeface="ヒラギノ角ゴ ProN W3"/>
              </a:rPr>
              <a:t>__kernel void</a:t>
            </a:r>
            <a:endParaRPr lang="en-US" sz="900" b="0" strike="noStrike" spc="-1">
              <a:latin typeface="Arial"/>
            </a:endParaRPr>
          </a:p>
          <a:p>
            <a:pPr marL="36360">
              <a:lnSpc>
                <a:spcPct val="99000"/>
              </a:lnSpc>
            </a:pPr>
            <a:r>
              <a:rPr lang="en-US" sz="900" b="1" strike="noStrike" spc="-1">
                <a:solidFill>
                  <a:srgbClr val="000000"/>
                </a:solidFill>
                <a:latin typeface="Arial Narrow"/>
                <a:ea typeface="ヒラギノ角ゴ ProN W3"/>
              </a:rPr>
              <a:t>dp_mul(global const float *a,</a:t>
            </a:r>
            <a:endParaRPr lang="en-US" sz="900" b="0" strike="noStrike" spc="-1">
              <a:latin typeface="Arial"/>
            </a:endParaRPr>
          </a:p>
          <a:p>
            <a:pPr marL="36360">
              <a:lnSpc>
                <a:spcPct val="99000"/>
              </a:lnSpc>
            </a:pPr>
            <a:r>
              <a:rPr lang="en-US" sz="900" b="1" strike="noStrike" spc="-1">
                <a:solidFill>
                  <a:srgbClr val="000000"/>
                </a:solidFill>
                <a:latin typeface="Arial Narrow"/>
                <a:ea typeface="ヒラギノ角ゴ ProN W3"/>
              </a:rPr>
              <a:t>       global const float *b,</a:t>
            </a:r>
            <a:endParaRPr lang="en-US" sz="900" b="0" strike="noStrike" spc="-1">
              <a:latin typeface="Arial"/>
            </a:endParaRPr>
          </a:p>
          <a:p>
            <a:pPr marL="36360">
              <a:lnSpc>
                <a:spcPct val="99000"/>
              </a:lnSpc>
            </a:pPr>
            <a:r>
              <a:rPr lang="en-US" sz="900" b="1" strike="noStrike" spc="-1">
                <a:solidFill>
                  <a:srgbClr val="000000"/>
                </a:solidFill>
                <a:latin typeface="Arial Narrow"/>
                <a:ea typeface="ヒラギノ角ゴ ProN W3"/>
              </a:rPr>
              <a:t>       global float *c)</a:t>
            </a:r>
            <a:endParaRPr lang="en-US" sz="900" b="0" strike="noStrike" spc="-1">
              <a:latin typeface="Arial"/>
            </a:endParaRPr>
          </a:p>
          <a:p>
            <a:pPr marL="36360">
              <a:lnSpc>
                <a:spcPct val="99000"/>
              </a:lnSpc>
            </a:pPr>
            <a:r>
              <a:rPr lang="en-US" sz="900" b="1" strike="noStrike" spc="-1">
                <a:solidFill>
                  <a:srgbClr val="000000"/>
                </a:solidFill>
                <a:latin typeface="Arial Narrow"/>
                <a:ea typeface="ヒラギノ角ゴ ProN W3"/>
              </a:rPr>
              <a:t>{</a:t>
            </a:r>
            <a:endParaRPr lang="en-US" sz="900" b="0" strike="noStrike" spc="-1">
              <a:latin typeface="Arial"/>
            </a:endParaRPr>
          </a:p>
          <a:p>
            <a:pPr marL="36360">
              <a:lnSpc>
                <a:spcPct val="99000"/>
              </a:lnSpc>
            </a:pPr>
            <a:r>
              <a:rPr lang="en-US" sz="900" b="1" strike="noStrike" spc="-1">
                <a:solidFill>
                  <a:srgbClr val="000000"/>
                </a:solidFill>
                <a:latin typeface="Arial Narrow"/>
                <a:ea typeface="ヒラギノ角ゴ ProN W3"/>
              </a:rPr>
              <a:t>  int id = get_global_id(0);</a:t>
            </a:r>
            <a:endParaRPr lang="en-US" sz="900" b="0" strike="noStrike" spc="-1">
              <a:latin typeface="Arial"/>
            </a:endParaRPr>
          </a:p>
          <a:p>
            <a:pPr marL="36360">
              <a:lnSpc>
                <a:spcPct val="99000"/>
              </a:lnSpc>
            </a:pPr>
            <a:r>
              <a:rPr lang="en-US" sz="900" b="1" strike="noStrike" spc="-1">
                <a:solidFill>
                  <a:srgbClr val="000000"/>
                </a:solidFill>
                <a:latin typeface="Arial Narrow"/>
                <a:ea typeface="ヒラギノ角ゴ ProN W3"/>
              </a:rPr>
              <a:t>  c[id] = a[id] * b[id];</a:t>
            </a:r>
            <a:br/>
            <a:r>
              <a:rPr lang="en-US" sz="900" b="1" strike="noStrike" spc="-1">
                <a:solidFill>
                  <a:srgbClr val="000000"/>
                </a:solidFill>
                <a:latin typeface="Arial Narrow"/>
                <a:ea typeface="ヒラギノ角ゴ ProN W3"/>
              </a:rPr>
              <a:t>}</a:t>
            </a:r>
            <a:endParaRPr lang="en-US" sz="900" b="0" strike="noStrike" spc="-1">
              <a:latin typeface="Arial"/>
            </a:endParaRPr>
          </a:p>
        </p:txBody>
      </p:sp>
      <p:sp>
        <p:nvSpPr>
          <p:cNvPr id="1078" name="CustomShape 28"/>
          <p:cNvSpPr/>
          <p:nvPr/>
        </p:nvSpPr>
        <p:spPr>
          <a:xfrm>
            <a:off x="1957320" y="4166640"/>
            <a:ext cx="1131120" cy="1023120"/>
          </a:xfrm>
          <a:prstGeom prst="rect">
            <a:avLst/>
          </a:prstGeom>
          <a:solidFill>
            <a:srgbClr val="CCCCCC"/>
          </a:solidFill>
          <a:ln w="25560">
            <a:solidFill>
              <a:srgbClr val="000000"/>
            </a:solidFill>
            <a:miter/>
          </a:ln>
        </p:spPr>
        <p:style>
          <a:lnRef idx="0">
            <a:scrgbClr r="0" g="0" b="0"/>
          </a:lnRef>
          <a:fillRef idx="0">
            <a:scrgbClr r="0" g="0" b="0"/>
          </a:fillRef>
          <a:effectRef idx="0">
            <a:scrgbClr r="0" g="0" b="0"/>
          </a:effectRef>
          <a:fontRef idx="minor"/>
        </p:style>
      </p:sp>
      <p:sp>
        <p:nvSpPr>
          <p:cNvPr id="1079" name="CustomShape 29"/>
          <p:cNvSpPr/>
          <p:nvPr/>
        </p:nvSpPr>
        <p:spPr>
          <a:xfrm>
            <a:off x="2027160" y="4254120"/>
            <a:ext cx="990000" cy="385200"/>
          </a:xfrm>
          <a:prstGeom prst="rect">
            <a:avLst/>
          </a:prstGeom>
          <a:solidFill>
            <a:srgbClr val="EAEAEA"/>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1" strike="noStrike" spc="-1" dirty="0" err="1">
                <a:solidFill>
                  <a:srgbClr val="000000"/>
                </a:solidFill>
                <a:latin typeface="Arial Narrow"/>
                <a:ea typeface="ヒラギノ角ゴ ProN W3"/>
              </a:rPr>
              <a:t>dp_mul</a:t>
            </a:r>
            <a:endParaRPr lang="en-US" sz="900" b="0" strike="noStrike" spc="-1" dirty="0">
              <a:latin typeface="Arial"/>
            </a:endParaRPr>
          </a:p>
          <a:p>
            <a:pPr marL="36360" algn="ctr">
              <a:lnSpc>
                <a:spcPct val="99000"/>
              </a:lnSpc>
            </a:pPr>
            <a:r>
              <a:rPr lang="en-US" sz="900" b="1" strike="noStrike" spc="-1" dirty="0">
                <a:solidFill>
                  <a:srgbClr val="000000"/>
                </a:solidFill>
                <a:latin typeface="Arial Narrow"/>
                <a:ea typeface="ヒラギノ角ゴ ProN W3"/>
              </a:rPr>
              <a:t>CPU </a:t>
            </a:r>
            <a:r>
              <a:rPr lang="zh-CN" altLang="en-US" sz="800" b="1" spc="-1" dirty="0">
                <a:solidFill>
                  <a:srgbClr val="000000"/>
                </a:solidFill>
                <a:latin typeface="Arial Narrow"/>
                <a:ea typeface="ヒラギノ角ゴ ProN W3"/>
              </a:rPr>
              <a:t>程序二进制文件</a:t>
            </a:r>
            <a:endParaRPr lang="en-US" sz="800" b="0" strike="noStrike" spc="-1" dirty="0">
              <a:latin typeface="Arial"/>
            </a:endParaRPr>
          </a:p>
        </p:txBody>
      </p:sp>
      <p:sp>
        <p:nvSpPr>
          <p:cNvPr id="1080" name="CustomShape 30"/>
          <p:cNvSpPr/>
          <p:nvPr/>
        </p:nvSpPr>
        <p:spPr>
          <a:xfrm>
            <a:off x="2016000" y="4711320"/>
            <a:ext cx="1011960" cy="385200"/>
          </a:xfrm>
          <a:prstGeom prst="rect">
            <a:avLst/>
          </a:prstGeom>
          <a:solidFill>
            <a:srgbClr val="EAEAEA"/>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1" strike="noStrike" spc="-1" dirty="0" err="1">
                <a:solidFill>
                  <a:srgbClr val="000000"/>
                </a:solidFill>
                <a:latin typeface="Arial Narrow"/>
                <a:ea typeface="ヒラギノ角ゴ ProN W3"/>
              </a:rPr>
              <a:t>dp_mul</a:t>
            </a:r>
            <a:endParaRPr lang="en-US" sz="900" b="0" strike="noStrike" spc="-1" dirty="0">
              <a:latin typeface="Arial"/>
            </a:endParaRPr>
          </a:p>
          <a:p>
            <a:pPr marL="36360" algn="ctr">
              <a:lnSpc>
                <a:spcPct val="99000"/>
              </a:lnSpc>
            </a:pPr>
            <a:r>
              <a:rPr lang="en-US" sz="900" b="1" strike="noStrike" spc="-1" dirty="0">
                <a:solidFill>
                  <a:srgbClr val="000000"/>
                </a:solidFill>
                <a:latin typeface="Arial Narrow"/>
                <a:ea typeface="ヒラギノ角ゴ ProN W3"/>
              </a:rPr>
              <a:t>GPU </a:t>
            </a:r>
            <a:r>
              <a:rPr lang="zh-CN" altLang="en-US" sz="800" b="1" spc="-1" dirty="0">
                <a:solidFill>
                  <a:srgbClr val="000000"/>
                </a:solidFill>
                <a:latin typeface="Arial Narrow"/>
                <a:ea typeface="ヒラギノ角ゴ ProN W3"/>
              </a:rPr>
              <a:t>程序二进制文件</a:t>
            </a:r>
            <a:endParaRPr lang="en-US" sz="800" b="0" strike="noStrike" spc="-1" dirty="0">
              <a:latin typeface="Arial"/>
            </a:endParaRPr>
          </a:p>
        </p:txBody>
      </p:sp>
      <p:sp>
        <p:nvSpPr>
          <p:cNvPr id="1081" name="CustomShape 31"/>
          <p:cNvSpPr/>
          <p:nvPr/>
        </p:nvSpPr>
        <p:spPr>
          <a:xfrm>
            <a:off x="1275840" y="3371400"/>
            <a:ext cx="767160" cy="225720"/>
          </a:xfrm>
          <a:prstGeom prst="rect">
            <a:avLst/>
          </a:prstGeom>
          <a:noFill/>
          <a:ln w="12600">
            <a:noFill/>
          </a:ln>
        </p:spPr>
        <p:style>
          <a:lnRef idx="0">
            <a:scrgbClr r="0" g="0" b="0"/>
          </a:lnRef>
          <a:fillRef idx="0">
            <a:scrgbClr r="0" g="0" b="0"/>
          </a:fillRef>
          <a:effectRef idx="0">
            <a:scrgbClr r="0" g="0" b="0"/>
          </a:effectRef>
          <a:fontRef idx="minor"/>
        </p:style>
        <p:txBody>
          <a:bodyPr wrap="none" lIns="0" tIns="0" rIns="0" bIns="0"/>
          <a:lstStyle/>
          <a:p>
            <a:pPr marL="36360">
              <a:lnSpc>
                <a:spcPct val="99000"/>
              </a:lnSpc>
            </a:pPr>
            <a:r>
              <a:rPr lang="en-US" sz="1500" b="1" strike="noStrike" spc="-1">
                <a:solidFill>
                  <a:srgbClr val="FFFFFF"/>
                </a:solidFill>
                <a:latin typeface="Arial Narrow"/>
                <a:ea typeface="ヒラギノ角ゴ ProN W3"/>
              </a:rPr>
              <a:t>Programs</a:t>
            </a:r>
            <a:endParaRPr lang="en-US" sz="1500" b="0" strike="noStrike" spc="-1">
              <a:latin typeface="Arial"/>
            </a:endParaRPr>
          </a:p>
        </p:txBody>
      </p:sp>
      <p:sp>
        <p:nvSpPr>
          <p:cNvPr id="1082" name="CustomShape 32"/>
          <p:cNvSpPr/>
          <p:nvPr/>
        </p:nvSpPr>
        <p:spPr>
          <a:xfrm>
            <a:off x="3436920" y="4330440"/>
            <a:ext cx="882000" cy="335880"/>
          </a:xfrm>
          <a:prstGeom prst="rect">
            <a:avLst/>
          </a:prstGeom>
          <a:solidFill>
            <a:srgbClr val="EAEAEA"/>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0" strike="noStrike" spc="-1">
                <a:solidFill>
                  <a:srgbClr val="000000"/>
                </a:solidFill>
                <a:latin typeface="Arial Narrow"/>
                <a:ea typeface="ヒラギノ角ゴ ProN W3"/>
              </a:rPr>
              <a:t>arg[0] value</a:t>
            </a:r>
            <a:endParaRPr lang="en-US" sz="900" b="0" strike="noStrike" spc="-1">
              <a:latin typeface="Arial"/>
            </a:endParaRPr>
          </a:p>
        </p:txBody>
      </p:sp>
      <p:sp>
        <p:nvSpPr>
          <p:cNvPr id="1083" name="CustomShape 33"/>
          <p:cNvSpPr/>
          <p:nvPr/>
        </p:nvSpPr>
        <p:spPr>
          <a:xfrm>
            <a:off x="3436920" y="4689000"/>
            <a:ext cx="882000" cy="337320"/>
          </a:xfrm>
          <a:prstGeom prst="rect">
            <a:avLst/>
          </a:prstGeom>
          <a:solidFill>
            <a:srgbClr val="EAEAEA"/>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0" strike="noStrike" spc="-1">
                <a:solidFill>
                  <a:srgbClr val="000000"/>
                </a:solidFill>
                <a:latin typeface="Arial Narrow"/>
                <a:ea typeface="ヒラギノ角ゴ ProN W3"/>
              </a:rPr>
              <a:t>arg[1] value</a:t>
            </a:r>
            <a:endParaRPr lang="en-US" sz="900" b="0" strike="noStrike" spc="-1">
              <a:latin typeface="Arial"/>
            </a:endParaRPr>
          </a:p>
        </p:txBody>
      </p:sp>
      <p:sp>
        <p:nvSpPr>
          <p:cNvPr id="1084" name="CustomShape 34"/>
          <p:cNvSpPr/>
          <p:nvPr/>
        </p:nvSpPr>
        <p:spPr>
          <a:xfrm>
            <a:off x="3436920" y="5054040"/>
            <a:ext cx="882000" cy="335880"/>
          </a:xfrm>
          <a:prstGeom prst="rect">
            <a:avLst/>
          </a:prstGeom>
          <a:solidFill>
            <a:srgbClr val="EAEAEA"/>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0" strike="noStrike" spc="-1">
                <a:solidFill>
                  <a:srgbClr val="000000"/>
                </a:solidFill>
                <a:latin typeface="Arial Narrow"/>
                <a:ea typeface="ヒラギノ角ゴ ProN W3"/>
              </a:rPr>
              <a:t>arg[2] value</a:t>
            </a:r>
            <a:endParaRPr lang="en-US" sz="900" b="0" strike="noStrike" spc="-1">
              <a:latin typeface="Arial"/>
            </a:endParaRPr>
          </a:p>
        </p:txBody>
      </p:sp>
      <p:sp>
        <p:nvSpPr>
          <p:cNvPr id="1085" name="CustomShape 35"/>
          <p:cNvSpPr/>
          <p:nvPr/>
        </p:nvSpPr>
        <p:spPr>
          <a:xfrm>
            <a:off x="4853160" y="3884040"/>
            <a:ext cx="837360" cy="335880"/>
          </a:xfrm>
          <a:prstGeom prst="rect">
            <a:avLst/>
          </a:prstGeom>
          <a:solidFill>
            <a:srgbClr val="99CCFF"/>
          </a:solidFill>
          <a:ln w="25560">
            <a:solidFill>
              <a:srgbClr val="000000"/>
            </a:solidFill>
            <a:miter/>
          </a:ln>
        </p:spPr>
        <p:style>
          <a:lnRef idx="0">
            <a:scrgbClr r="0" g="0" b="0"/>
          </a:lnRef>
          <a:fillRef idx="0">
            <a:scrgbClr r="0" g="0" b="0"/>
          </a:fillRef>
          <a:effectRef idx="0">
            <a:scrgbClr r="0" g="0" b="0"/>
          </a:effectRef>
          <a:fontRef idx="minor"/>
        </p:style>
      </p:sp>
      <p:sp>
        <p:nvSpPr>
          <p:cNvPr id="1086" name="CustomShape 36"/>
          <p:cNvSpPr/>
          <p:nvPr/>
        </p:nvSpPr>
        <p:spPr>
          <a:xfrm>
            <a:off x="4797360" y="3938040"/>
            <a:ext cx="837360" cy="337320"/>
          </a:xfrm>
          <a:prstGeom prst="rect">
            <a:avLst/>
          </a:prstGeom>
          <a:solidFill>
            <a:srgbClr val="99CCFF"/>
          </a:solidFill>
          <a:ln w="25560">
            <a:solidFill>
              <a:srgbClr val="000000"/>
            </a:solidFill>
            <a:miter/>
          </a:ln>
        </p:spPr>
        <p:style>
          <a:lnRef idx="0">
            <a:scrgbClr r="0" g="0" b="0"/>
          </a:lnRef>
          <a:fillRef idx="0">
            <a:scrgbClr r="0" g="0" b="0"/>
          </a:fillRef>
          <a:effectRef idx="0">
            <a:scrgbClr r="0" g="0" b="0"/>
          </a:effectRef>
          <a:fontRef idx="minor"/>
        </p:style>
      </p:sp>
      <p:sp>
        <p:nvSpPr>
          <p:cNvPr id="1087" name="CustomShape 37"/>
          <p:cNvSpPr/>
          <p:nvPr/>
        </p:nvSpPr>
        <p:spPr>
          <a:xfrm>
            <a:off x="4743360" y="4009680"/>
            <a:ext cx="832680" cy="374040"/>
          </a:xfrm>
          <a:prstGeom prst="rect">
            <a:avLst/>
          </a:prstGeom>
          <a:solidFill>
            <a:srgbClr val="99CCFF"/>
          </a:solidFill>
          <a:ln w="25560">
            <a:solidFill>
              <a:srgbClr val="000000"/>
            </a:solidFill>
            <a:miter/>
          </a:ln>
        </p:spPr>
        <p:style>
          <a:lnRef idx="0">
            <a:scrgbClr r="0" g="0" b="0"/>
          </a:lnRef>
          <a:fillRef idx="0">
            <a:scrgbClr r="0" g="0" b="0"/>
          </a:fillRef>
          <a:effectRef idx="0">
            <a:scrgbClr r="0" g="0" b="0"/>
          </a:effectRef>
          <a:fontRef idx="minor"/>
        </p:style>
      </p:sp>
      <p:sp>
        <p:nvSpPr>
          <p:cNvPr id="1088" name="CustomShape 38"/>
          <p:cNvSpPr/>
          <p:nvPr/>
        </p:nvSpPr>
        <p:spPr>
          <a:xfrm>
            <a:off x="4818240" y="4079520"/>
            <a:ext cx="582840" cy="225720"/>
          </a:xfrm>
          <a:prstGeom prst="rect">
            <a:avLst/>
          </a:prstGeom>
          <a:solidFill>
            <a:srgbClr val="99CCFF"/>
          </a:solidFill>
          <a:ln w="12600">
            <a:noFill/>
          </a:ln>
        </p:spPr>
        <p:style>
          <a:lnRef idx="0">
            <a:scrgbClr r="0" g="0" b="0"/>
          </a:lnRef>
          <a:fillRef idx="0">
            <a:scrgbClr r="0" g="0" b="0"/>
          </a:fillRef>
          <a:effectRef idx="0">
            <a:scrgbClr r="0" g="0" b="0"/>
          </a:effectRef>
          <a:fontRef idx="minor"/>
        </p:style>
        <p:txBody>
          <a:bodyPr wrap="none" lIns="0" tIns="0" rIns="0" bIns="0"/>
          <a:lstStyle/>
          <a:p>
            <a:pPr marL="36360" algn="ctr">
              <a:lnSpc>
                <a:spcPct val="99000"/>
              </a:lnSpc>
            </a:pPr>
            <a:r>
              <a:rPr lang="zh-CN" altLang="en-US" sz="1000" b="1" strike="noStrike" spc="-1" dirty="0">
                <a:solidFill>
                  <a:srgbClr val="000000"/>
                </a:solidFill>
                <a:latin typeface="Arial Narrow"/>
                <a:ea typeface="ヒラギノ角ゴ ProN W3"/>
              </a:rPr>
              <a:t>缓存</a:t>
            </a:r>
            <a:endParaRPr lang="en-US" altLang="zh-CN" sz="1000" b="1" strike="noStrike" spc="-1" dirty="0">
              <a:solidFill>
                <a:srgbClr val="000000"/>
              </a:solidFill>
              <a:latin typeface="Arial Narrow"/>
              <a:ea typeface="ヒラギノ角ゴ ProN W3"/>
            </a:endParaRPr>
          </a:p>
          <a:p>
            <a:pPr marL="36360" algn="ctr">
              <a:lnSpc>
                <a:spcPct val="99000"/>
              </a:lnSpc>
            </a:pPr>
            <a:r>
              <a:rPr lang="en-US" sz="1000" b="1" strike="noStrike" spc="-1" dirty="0">
                <a:solidFill>
                  <a:srgbClr val="000000"/>
                </a:solidFill>
                <a:latin typeface="Arial Narrow"/>
                <a:ea typeface="ヒラギノ角ゴ ProN W3"/>
              </a:rPr>
              <a:t>Buffers</a:t>
            </a:r>
            <a:endParaRPr lang="en-US" sz="1000" b="0" strike="noStrike" spc="-1" dirty="0">
              <a:latin typeface="Arial"/>
            </a:endParaRPr>
          </a:p>
        </p:txBody>
      </p:sp>
      <p:sp>
        <p:nvSpPr>
          <p:cNvPr id="1089" name="CustomShape 39"/>
          <p:cNvSpPr/>
          <p:nvPr/>
        </p:nvSpPr>
        <p:spPr>
          <a:xfrm>
            <a:off x="5821200" y="3900240"/>
            <a:ext cx="837360" cy="337320"/>
          </a:xfrm>
          <a:prstGeom prst="rect">
            <a:avLst/>
          </a:prstGeom>
          <a:solidFill>
            <a:srgbClr val="99CCFF"/>
          </a:solidFill>
          <a:ln w="25560">
            <a:solidFill>
              <a:srgbClr val="000000"/>
            </a:solidFill>
            <a:miter/>
          </a:ln>
        </p:spPr>
        <p:style>
          <a:lnRef idx="0">
            <a:scrgbClr r="0" g="0" b="0"/>
          </a:lnRef>
          <a:fillRef idx="0">
            <a:scrgbClr r="0" g="0" b="0"/>
          </a:fillRef>
          <a:effectRef idx="0">
            <a:scrgbClr r="0" g="0" b="0"/>
          </a:effectRef>
          <a:fontRef idx="minor"/>
        </p:style>
      </p:sp>
      <p:sp>
        <p:nvSpPr>
          <p:cNvPr id="1090" name="CustomShape 40"/>
          <p:cNvSpPr/>
          <p:nvPr/>
        </p:nvSpPr>
        <p:spPr>
          <a:xfrm>
            <a:off x="5776920" y="3953880"/>
            <a:ext cx="837360" cy="337320"/>
          </a:xfrm>
          <a:prstGeom prst="rect">
            <a:avLst/>
          </a:prstGeom>
          <a:solidFill>
            <a:srgbClr val="99CCFF"/>
          </a:solidFill>
          <a:ln w="25560">
            <a:solidFill>
              <a:srgbClr val="000000"/>
            </a:solidFill>
            <a:miter/>
          </a:ln>
        </p:spPr>
        <p:style>
          <a:lnRef idx="0">
            <a:scrgbClr r="0" g="0" b="0"/>
          </a:lnRef>
          <a:fillRef idx="0">
            <a:scrgbClr r="0" g="0" b="0"/>
          </a:fillRef>
          <a:effectRef idx="0">
            <a:scrgbClr r="0" g="0" b="0"/>
          </a:effectRef>
          <a:fontRef idx="minor"/>
        </p:style>
      </p:sp>
      <p:sp>
        <p:nvSpPr>
          <p:cNvPr id="1091" name="CustomShape 41"/>
          <p:cNvSpPr/>
          <p:nvPr/>
        </p:nvSpPr>
        <p:spPr>
          <a:xfrm>
            <a:off x="5734080" y="4009680"/>
            <a:ext cx="832680" cy="374040"/>
          </a:xfrm>
          <a:prstGeom prst="rect">
            <a:avLst/>
          </a:prstGeom>
          <a:solidFill>
            <a:srgbClr val="99CCFF"/>
          </a:solidFill>
          <a:ln w="25560">
            <a:solidFill>
              <a:srgbClr val="000000"/>
            </a:solidFill>
            <a:miter/>
          </a:ln>
        </p:spPr>
        <p:style>
          <a:lnRef idx="0">
            <a:scrgbClr r="0" g="0" b="0"/>
          </a:lnRef>
          <a:fillRef idx="0">
            <a:scrgbClr r="0" g="0" b="0"/>
          </a:fillRef>
          <a:effectRef idx="0">
            <a:scrgbClr r="0" g="0" b="0"/>
          </a:effectRef>
          <a:fontRef idx="minor"/>
        </p:style>
      </p:sp>
      <p:sp>
        <p:nvSpPr>
          <p:cNvPr id="1092" name="CustomShape 42"/>
          <p:cNvSpPr/>
          <p:nvPr/>
        </p:nvSpPr>
        <p:spPr>
          <a:xfrm>
            <a:off x="5817600" y="4079520"/>
            <a:ext cx="575280" cy="225720"/>
          </a:xfrm>
          <a:prstGeom prst="rect">
            <a:avLst/>
          </a:prstGeom>
          <a:solidFill>
            <a:srgbClr val="99CCFF"/>
          </a:solidFill>
          <a:ln w="12600">
            <a:noFill/>
          </a:ln>
        </p:spPr>
        <p:style>
          <a:lnRef idx="0">
            <a:scrgbClr r="0" g="0" b="0"/>
          </a:lnRef>
          <a:fillRef idx="0">
            <a:scrgbClr r="0" g="0" b="0"/>
          </a:fillRef>
          <a:effectRef idx="0">
            <a:scrgbClr r="0" g="0" b="0"/>
          </a:effectRef>
          <a:fontRef idx="minor"/>
        </p:style>
        <p:txBody>
          <a:bodyPr wrap="none" lIns="0" tIns="0" rIns="0" bIns="0"/>
          <a:lstStyle/>
          <a:p>
            <a:pPr marL="36360" algn="ctr">
              <a:lnSpc>
                <a:spcPct val="99000"/>
              </a:lnSpc>
            </a:pPr>
            <a:r>
              <a:rPr lang="zh-CN" altLang="en-US" sz="1000" b="1" strike="noStrike" spc="-1" dirty="0">
                <a:solidFill>
                  <a:srgbClr val="000000"/>
                </a:solidFill>
                <a:latin typeface="Arial Narrow"/>
                <a:ea typeface="ヒラギノ角ゴ ProN W3"/>
              </a:rPr>
              <a:t>图像</a:t>
            </a:r>
            <a:endParaRPr lang="en-US" altLang="zh-CN" sz="1000" b="1" strike="noStrike" spc="-1" dirty="0">
              <a:solidFill>
                <a:srgbClr val="000000"/>
              </a:solidFill>
              <a:latin typeface="Arial Narrow"/>
              <a:ea typeface="ヒラギノ角ゴ ProN W3"/>
            </a:endParaRPr>
          </a:p>
          <a:p>
            <a:pPr marL="36360" algn="ctr">
              <a:lnSpc>
                <a:spcPct val="99000"/>
              </a:lnSpc>
            </a:pPr>
            <a:r>
              <a:rPr lang="en-US" sz="1000" b="1" strike="noStrike" spc="-1" dirty="0">
                <a:solidFill>
                  <a:srgbClr val="000000"/>
                </a:solidFill>
                <a:latin typeface="Arial Narrow"/>
                <a:ea typeface="ヒラギノ角ゴ ProN W3"/>
              </a:rPr>
              <a:t>Images</a:t>
            </a:r>
            <a:endParaRPr lang="en-US" sz="1000" b="0" strike="noStrike" spc="-1" dirty="0">
              <a:latin typeface="Arial"/>
            </a:endParaRPr>
          </a:p>
        </p:txBody>
      </p:sp>
      <p:sp>
        <p:nvSpPr>
          <p:cNvPr id="1093" name="CustomShape 43"/>
          <p:cNvSpPr/>
          <p:nvPr/>
        </p:nvSpPr>
        <p:spPr>
          <a:xfrm>
            <a:off x="6926400" y="4150800"/>
            <a:ext cx="707400" cy="896040"/>
          </a:xfrm>
          <a:prstGeom prst="rect">
            <a:avLst/>
          </a:prstGeom>
          <a:solidFill>
            <a:srgbClr val="E7FFE7"/>
          </a:solidFill>
          <a:ln w="25560">
            <a:solidFill>
              <a:srgbClr val="000000"/>
            </a:solidFill>
            <a:miter/>
          </a:ln>
        </p:spPr>
        <p:style>
          <a:lnRef idx="0">
            <a:scrgbClr r="0" g="0" b="0"/>
          </a:lnRef>
          <a:fillRef idx="0">
            <a:scrgbClr r="0" g="0" b="0"/>
          </a:fillRef>
          <a:effectRef idx="0">
            <a:scrgbClr r="0" g="0" b="0"/>
          </a:effectRef>
          <a:fontRef idx="minor"/>
        </p:style>
      </p:sp>
      <p:sp>
        <p:nvSpPr>
          <p:cNvPr id="1094" name="CustomShape 44"/>
          <p:cNvSpPr/>
          <p:nvPr/>
        </p:nvSpPr>
        <p:spPr>
          <a:xfrm>
            <a:off x="6872400" y="4200120"/>
            <a:ext cx="705600" cy="913680"/>
          </a:xfrm>
          <a:prstGeom prst="rect">
            <a:avLst/>
          </a:prstGeom>
          <a:solidFill>
            <a:srgbClr val="E7FFE7"/>
          </a:solidFill>
          <a:ln w="25560">
            <a:solidFill>
              <a:srgbClr val="000000"/>
            </a:solidFill>
            <a:miter/>
          </a:ln>
        </p:spPr>
        <p:style>
          <a:lnRef idx="0">
            <a:scrgbClr r="0" g="0" b="0"/>
          </a:lnRef>
          <a:fillRef idx="0">
            <a:scrgbClr r="0" g="0" b="0"/>
          </a:fillRef>
          <a:effectRef idx="0">
            <a:scrgbClr r="0" g="0" b="0"/>
          </a:effectRef>
          <a:fontRef idx="minor"/>
        </p:style>
      </p:sp>
      <p:sp>
        <p:nvSpPr>
          <p:cNvPr id="1095" name="CustomShape 45"/>
          <p:cNvSpPr/>
          <p:nvPr/>
        </p:nvSpPr>
        <p:spPr>
          <a:xfrm>
            <a:off x="6881760" y="4314240"/>
            <a:ext cx="658080" cy="678600"/>
          </a:xfrm>
          <a:prstGeom prst="rect">
            <a:avLst/>
          </a:prstGeom>
          <a:solidFill>
            <a:srgbClr val="E7FFE7"/>
          </a:solid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99000"/>
              </a:lnSpc>
            </a:pPr>
            <a:r>
              <a:rPr lang="zh-CN" altLang="en-US" sz="1000" b="1" spc="-1" dirty="0">
                <a:solidFill>
                  <a:srgbClr val="000000"/>
                </a:solidFill>
                <a:latin typeface="Arial Narrow"/>
                <a:ea typeface="ヒラギノ角ゴ ProN W3"/>
              </a:rPr>
              <a:t>有序队列</a:t>
            </a:r>
            <a:endParaRPr lang="en-US" altLang="zh-CN" sz="1000" b="1" spc="-1" dirty="0">
              <a:solidFill>
                <a:srgbClr val="000000"/>
              </a:solidFill>
              <a:latin typeface="Arial Narrow"/>
              <a:ea typeface="ヒラギノ角ゴ ProN W3"/>
            </a:endParaRPr>
          </a:p>
          <a:p>
            <a:pPr marL="36360" algn="ctr">
              <a:lnSpc>
                <a:spcPct val="99000"/>
              </a:lnSpc>
            </a:pPr>
            <a:r>
              <a:rPr lang="en-US" sz="1000" b="1" strike="noStrike" spc="-1" dirty="0">
                <a:solidFill>
                  <a:srgbClr val="000000"/>
                </a:solidFill>
                <a:latin typeface="Arial Narrow"/>
                <a:ea typeface="ヒラギノ角ゴ ProN W3"/>
              </a:rPr>
              <a:t>In </a:t>
            </a:r>
            <a:br>
              <a:rPr sz="1000" dirty="0"/>
            </a:br>
            <a:r>
              <a:rPr lang="en-US" sz="1000" b="1" strike="noStrike" spc="-1" dirty="0">
                <a:solidFill>
                  <a:srgbClr val="000000"/>
                </a:solidFill>
                <a:latin typeface="Arial Narrow"/>
                <a:ea typeface="ヒラギノ角ゴ ProN W3"/>
              </a:rPr>
              <a:t>Order</a:t>
            </a:r>
            <a:endParaRPr lang="en-US" sz="1000" b="0" strike="noStrike" spc="-1" dirty="0">
              <a:latin typeface="Arial"/>
            </a:endParaRPr>
          </a:p>
          <a:p>
            <a:pPr marL="36360" algn="ctr">
              <a:lnSpc>
                <a:spcPct val="99000"/>
              </a:lnSpc>
            </a:pPr>
            <a:r>
              <a:rPr lang="en-US" sz="1000" b="1" strike="noStrike" spc="-1" dirty="0">
                <a:solidFill>
                  <a:srgbClr val="000000"/>
                </a:solidFill>
                <a:latin typeface="Arial Narrow"/>
                <a:ea typeface="ヒラギノ角ゴ ProN W3"/>
              </a:rPr>
              <a:t>Queue</a:t>
            </a:r>
            <a:endParaRPr lang="en-US" sz="1000" b="0" strike="noStrike" spc="-1" dirty="0">
              <a:latin typeface="Arial"/>
            </a:endParaRPr>
          </a:p>
        </p:txBody>
      </p:sp>
      <p:sp>
        <p:nvSpPr>
          <p:cNvPr id="1096" name="CustomShape 46"/>
          <p:cNvSpPr/>
          <p:nvPr/>
        </p:nvSpPr>
        <p:spPr>
          <a:xfrm>
            <a:off x="7889760" y="4085640"/>
            <a:ext cx="696240" cy="864360"/>
          </a:xfrm>
          <a:prstGeom prst="rect">
            <a:avLst/>
          </a:prstGeom>
          <a:solidFill>
            <a:srgbClr val="E0FF89"/>
          </a:solidFill>
          <a:ln w="25560">
            <a:solidFill>
              <a:srgbClr val="000000"/>
            </a:solidFill>
            <a:miter/>
          </a:ln>
        </p:spPr>
        <p:style>
          <a:lnRef idx="0">
            <a:scrgbClr r="0" g="0" b="0"/>
          </a:lnRef>
          <a:fillRef idx="0">
            <a:scrgbClr r="0" g="0" b="0"/>
          </a:fillRef>
          <a:effectRef idx="0">
            <a:scrgbClr r="0" g="0" b="0"/>
          </a:effectRef>
          <a:fontRef idx="minor"/>
        </p:style>
      </p:sp>
      <p:sp>
        <p:nvSpPr>
          <p:cNvPr id="1097" name="CustomShape 47"/>
          <p:cNvSpPr/>
          <p:nvPr/>
        </p:nvSpPr>
        <p:spPr>
          <a:xfrm>
            <a:off x="7824960" y="4139640"/>
            <a:ext cx="705600" cy="897840"/>
          </a:xfrm>
          <a:prstGeom prst="rect">
            <a:avLst/>
          </a:prstGeom>
          <a:solidFill>
            <a:srgbClr val="E0FF89"/>
          </a:solidFill>
          <a:ln w="25560">
            <a:solidFill>
              <a:srgbClr val="000000"/>
            </a:solidFill>
            <a:miter/>
          </a:ln>
        </p:spPr>
        <p:style>
          <a:lnRef idx="0">
            <a:scrgbClr r="0" g="0" b="0"/>
          </a:lnRef>
          <a:fillRef idx="0">
            <a:scrgbClr r="0" g="0" b="0"/>
          </a:fillRef>
          <a:effectRef idx="0">
            <a:scrgbClr r="0" g="0" b="0"/>
          </a:effectRef>
          <a:fontRef idx="minor"/>
        </p:style>
      </p:sp>
      <p:sp>
        <p:nvSpPr>
          <p:cNvPr id="1098" name="CustomShape 48"/>
          <p:cNvSpPr/>
          <p:nvPr/>
        </p:nvSpPr>
        <p:spPr>
          <a:xfrm>
            <a:off x="7769160" y="4188960"/>
            <a:ext cx="707400" cy="913680"/>
          </a:xfrm>
          <a:prstGeom prst="rect">
            <a:avLst/>
          </a:prstGeom>
          <a:solidFill>
            <a:srgbClr val="E0FF89"/>
          </a:solidFill>
          <a:ln w="25560">
            <a:solidFill>
              <a:srgbClr val="000000"/>
            </a:solidFill>
            <a:miter/>
          </a:ln>
        </p:spPr>
        <p:style>
          <a:lnRef idx="0">
            <a:scrgbClr r="0" g="0" b="0"/>
          </a:lnRef>
          <a:fillRef idx="0">
            <a:scrgbClr r="0" g="0" b="0"/>
          </a:fillRef>
          <a:effectRef idx="0">
            <a:scrgbClr r="0" g="0" b="0"/>
          </a:effectRef>
          <a:fontRef idx="minor"/>
        </p:style>
      </p:sp>
      <p:sp>
        <p:nvSpPr>
          <p:cNvPr id="1099" name="CustomShape 49"/>
          <p:cNvSpPr/>
          <p:nvPr/>
        </p:nvSpPr>
        <p:spPr>
          <a:xfrm>
            <a:off x="7780320" y="4303440"/>
            <a:ext cx="658080" cy="678600"/>
          </a:xfrm>
          <a:prstGeom prst="rect">
            <a:avLst/>
          </a:prstGeom>
          <a:solidFill>
            <a:srgbClr val="E0FF89"/>
          </a:solid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99000"/>
              </a:lnSpc>
            </a:pPr>
            <a:r>
              <a:rPr lang="zh-CN" altLang="en-US" sz="1000" b="1" strike="noStrike" spc="-1" dirty="0">
                <a:solidFill>
                  <a:srgbClr val="000000"/>
                </a:solidFill>
                <a:latin typeface="Arial Narrow"/>
                <a:ea typeface="ヒラギノ角ゴ ProN W3"/>
              </a:rPr>
              <a:t>无序队列</a:t>
            </a:r>
            <a:endParaRPr lang="en-US" altLang="zh-CN" sz="1000" b="1" strike="noStrike" spc="-1" dirty="0">
              <a:solidFill>
                <a:srgbClr val="000000"/>
              </a:solidFill>
              <a:latin typeface="Arial Narrow"/>
              <a:ea typeface="ヒラギノ角ゴ ProN W3"/>
            </a:endParaRPr>
          </a:p>
          <a:p>
            <a:pPr marL="36360" algn="ctr">
              <a:lnSpc>
                <a:spcPct val="99000"/>
              </a:lnSpc>
            </a:pPr>
            <a:r>
              <a:rPr lang="en-US" sz="1000" b="1" strike="noStrike" spc="-1" dirty="0">
                <a:solidFill>
                  <a:srgbClr val="000000"/>
                </a:solidFill>
                <a:latin typeface="Arial Narrow"/>
                <a:ea typeface="ヒラギノ角ゴ ProN W3"/>
              </a:rPr>
              <a:t>Out of</a:t>
            </a:r>
            <a:br>
              <a:rPr sz="1000" dirty="0"/>
            </a:br>
            <a:r>
              <a:rPr lang="en-US" sz="1000" b="1" strike="noStrike" spc="-1" dirty="0">
                <a:solidFill>
                  <a:srgbClr val="000000"/>
                </a:solidFill>
                <a:latin typeface="Arial Narrow"/>
                <a:ea typeface="ヒラギノ角ゴ ProN W3"/>
              </a:rPr>
              <a:t>Order</a:t>
            </a:r>
            <a:endParaRPr lang="en-US" sz="1000" b="0" strike="noStrike" spc="-1" dirty="0">
              <a:latin typeface="Arial"/>
            </a:endParaRPr>
          </a:p>
          <a:p>
            <a:pPr marL="36360" algn="ctr">
              <a:lnSpc>
                <a:spcPct val="99000"/>
              </a:lnSpc>
            </a:pPr>
            <a:r>
              <a:rPr lang="en-US" sz="1000" b="1" strike="noStrike" spc="-1" dirty="0">
                <a:solidFill>
                  <a:srgbClr val="000000"/>
                </a:solidFill>
                <a:latin typeface="Arial Narrow"/>
                <a:ea typeface="ヒラギノ角ゴ ProN W3"/>
              </a:rPr>
              <a:t>Queue</a:t>
            </a:r>
            <a:endParaRPr lang="en-US" sz="1000" b="0" strike="noStrike" spc="-1" dirty="0">
              <a:latin typeface="Arial"/>
            </a:endParaRPr>
          </a:p>
        </p:txBody>
      </p:sp>
      <p:sp>
        <p:nvSpPr>
          <p:cNvPr id="1100" name="CustomShape 50"/>
          <p:cNvSpPr/>
          <p:nvPr/>
        </p:nvSpPr>
        <p:spPr>
          <a:xfrm>
            <a:off x="6885720" y="5162040"/>
            <a:ext cx="1263960" cy="225720"/>
          </a:xfrm>
          <a:prstGeom prst="rect">
            <a:avLst/>
          </a:prstGeom>
          <a:noFill/>
          <a:ln w="12600">
            <a:noFill/>
          </a:ln>
        </p:spPr>
        <p:style>
          <a:lnRef idx="0">
            <a:scrgbClr r="0" g="0" b="0"/>
          </a:lnRef>
          <a:fillRef idx="0">
            <a:scrgbClr r="0" g="0" b="0"/>
          </a:fillRef>
          <a:effectRef idx="0">
            <a:scrgbClr r="0" g="0" b="0"/>
          </a:effectRef>
          <a:fontRef idx="minor"/>
        </p:style>
        <p:txBody>
          <a:bodyPr wrap="none" lIns="0" tIns="0" rIns="0" bIns="0"/>
          <a:lstStyle/>
          <a:p>
            <a:pPr marL="36360">
              <a:lnSpc>
                <a:spcPct val="99000"/>
              </a:lnSpc>
            </a:pPr>
            <a:r>
              <a:rPr lang="zh-CN" altLang="en-US" sz="1000" b="1" strike="noStrike" spc="-1" dirty="0">
                <a:solidFill>
                  <a:srgbClr val="000000"/>
                </a:solidFill>
                <a:latin typeface="Arial Narrow"/>
                <a:ea typeface="ヒラギノ角ゴ ProN W3"/>
              </a:rPr>
              <a:t>计算设备</a:t>
            </a:r>
            <a:r>
              <a:rPr lang="en-US" sz="1000" b="1" strike="noStrike" spc="-1" dirty="0">
                <a:solidFill>
                  <a:srgbClr val="000000"/>
                </a:solidFill>
                <a:latin typeface="Arial Narrow"/>
                <a:ea typeface="ヒラギノ角ゴ ProN W3"/>
              </a:rPr>
              <a:t>Compute Device</a:t>
            </a:r>
            <a:endParaRPr lang="en-US" sz="1000" b="0" strike="noStrike" spc="-1" dirty="0">
              <a:latin typeface="Arial"/>
            </a:endParaRPr>
          </a:p>
        </p:txBody>
      </p:sp>
      <p:pic>
        <p:nvPicPr>
          <p:cNvPr id="1101" name="Picture 62"/>
          <p:cNvPicPr/>
          <p:nvPr/>
        </p:nvPicPr>
        <p:blipFill>
          <a:blip r:embed="rId2">
            <a:extLst>
              <a:ext uri="{28A0092B-C50C-407E-A947-70E740481C1C}">
                <a14:useLocalDpi xmlns:a14="http://schemas.microsoft.com/office/drawing/2010/main" val="0"/>
              </a:ext>
            </a:extLst>
          </a:blip>
          <a:srcRect/>
          <a:stretch/>
        </p:blipFill>
        <p:spPr>
          <a:xfrm>
            <a:off x="2344" y="5533560"/>
            <a:ext cx="9013312" cy="847080"/>
          </a:xfrm>
          <a:prstGeom prst="rect">
            <a:avLst/>
          </a:prstGeom>
          <a:ln w="25560">
            <a:noFill/>
          </a:ln>
        </p:spPr>
      </p:pic>
      <p:sp>
        <p:nvSpPr>
          <p:cNvPr id="1102" name="Line 51"/>
          <p:cNvSpPr/>
          <p:nvPr/>
        </p:nvSpPr>
        <p:spPr>
          <a:xfrm flipH="1">
            <a:off x="3408120" y="2387160"/>
            <a:ext cx="1800" cy="28080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103" name="Line 52"/>
          <p:cNvSpPr/>
          <p:nvPr/>
        </p:nvSpPr>
        <p:spPr>
          <a:xfrm>
            <a:off x="5805360" y="2376000"/>
            <a:ext cx="360" cy="28080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104" name="Line 53"/>
          <p:cNvSpPr/>
          <p:nvPr/>
        </p:nvSpPr>
        <p:spPr>
          <a:xfrm>
            <a:off x="1672200" y="3039480"/>
            <a:ext cx="360" cy="28080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105" name="Line 54"/>
          <p:cNvSpPr/>
          <p:nvPr/>
        </p:nvSpPr>
        <p:spPr>
          <a:xfrm flipH="1">
            <a:off x="3808800" y="3050640"/>
            <a:ext cx="1440" cy="28080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106" name="Line 55"/>
          <p:cNvSpPr/>
          <p:nvPr/>
        </p:nvSpPr>
        <p:spPr>
          <a:xfrm flipH="1">
            <a:off x="5657760" y="3050640"/>
            <a:ext cx="1440" cy="28080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107" name="Line 56"/>
          <p:cNvSpPr/>
          <p:nvPr/>
        </p:nvSpPr>
        <p:spPr>
          <a:xfrm flipH="1">
            <a:off x="7623000" y="3050640"/>
            <a:ext cx="1440" cy="28080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108" name="Line 57"/>
          <p:cNvSpPr/>
          <p:nvPr/>
        </p:nvSpPr>
        <p:spPr>
          <a:xfrm>
            <a:off x="1662120" y="3655440"/>
            <a:ext cx="4680" cy="22068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109" name="Line 58"/>
          <p:cNvSpPr/>
          <p:nvPr/>
        </p:nvSpPr>
        <p:spPr>
          <a:xfrm flipH="1">
            <a:off x="3787920" y="3647520"/>
            <a:ext cx="7920" cy="21744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110" name="Line 59"/>
          <p:cNvSpPr/>
          <p:nvPr/>
        </p:nvSpPr>
        <p:spPr>
          <a:xfrm flipH="1">
            <a:off x="5205240" y="3610800"/>
            <a:ext cx="1440" cy="28116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111" name="Line 60"/>
          <p:cNvSpPr/>
          <p:nvPr/>
        </p:nvSpPr>
        <p:spPr>
          <a:xfrm flipH="1">
            <a:off x="6103800" y="3610800"/>
            <a:ext cx="1440" cy="28116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112" name="Line 61"/>
          <p:cNvSpPr/>
          <p:nvPr/>
        </p:nvSpPr>
        <p:spPr>
          <a:xfrm>
            <a:off x="7625520" y="3600000"/>
            <a:ext cx="360" cy="28080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113" name="CustomShape 62"/>
          <p:cNvSpPr/>
          <p:nvPr/>
        </p:nvSpPr>
        <p:spPr>
          <a:xfrm>
            <a:off x="5396040" y="1549080"/>
            <a:ext cx="816840" cy="815400"/>
          </a:xfrm>
          <a:prstGeom prst="roundRect">
            <a:avLst>
              <a:gd name="adj" fmla="val 16667"/>
            </a:avLst>
          </a:prstGeom>
          <a:gradFill rotWithShape="0">
            <a:gsLst>
              <a:gs pos="0">
                <a:srgbClr val="FFFFFF"/>
              </a:gs>
              <a:gs pos="7001">
                <a:srgbClr val="E6E6E6"/>
              </a:gs>
              <a:gs pos="32001">
                <a:srgbClr val="7D8496"/>
              </a:gs>
              <a:gs pos="47000">
                <a:srgbClr val="E6E6E6"/>
              </a:gs>
              <a:gs pos="85001">
                <a:srgbClr val="7D8496"/>
              </a:gs>
              <a:gs pos="100000">
                <a:srgbClr val="E6E6E6"/>
              </a:gs>
            </a:gsLst>
            <a:lin ang="2700000"/>
          </a:gradFill>
          <a:ln w="76320">
            <a:solidFill>
              <a:srgbClr val="000000"/>
            </a:solidFill>
            <a:round/>
            <a:headEnd type="oval" w="med" len="med"/>
          </a:ln>
        </p:spPr>
        <p:style>
          <a:lnRef idx="0">
            <a:scrgbClr r="0" g="0" b="0"/>
          </a:lnRef>
          <a:fillRef idx="0">
            <a:scrgbClr r="0" g="0" b="0"/>
          </a:fillRef>
          <a:effectRef idx="0">
            <a:scrgbClr r="0" g="0" b="0"/>
          </a:effectRef>
          <a:fontRef idx="minor"/>
        </p:style>
        <p:txBody>
          <a:bodyPr lIns="39240" tIns="19440" rIns="39240" bIns="19440"/>
          <a:lstStyle/>
          <a:p>
            <a:pPr algn="ctr">
              <a:lnSpc>
                <a:spcPct val="99000"/>
              </a:lnSpc>
            </a:pPr>
            <a:r>
              <a:rPr lang="en-US" sz="1500" b="0" strike="noStrike" spc="-1">
                <a:solidFill>
                  <a:srgbClr val="000000"/>
                </a:solidFill>
                <a:latin typeface="Arial Black"/>
                <a:ea typeface="ヒラギノ角ゴ ProN W3"/>
              </a:rPr>
              <a:t> </a:t>
            </a:r>
            <a:endParaRPr lang="en-US" sz="1500" b="0" strike="noStrike" spc="-1">
              <a:latin typeface="Arial"/>
            </a:endParaRPr>
          </a:p>
          <a:p>
            <a:pPr algn="ctr">
              <a:lnSpc>
                <a:spcPct val="99000"/>
              </a:lnSpc>
            </a:pPr>
            <a:r>
              <a:rPr lang="en-US" sz="1500" b="0" strike="noStrike" spc="-1">
                <a:solidFill>
                  <a:srgbClr val="000000"/>
                </a:solidFill>
                <a:latin typeface="Arial Black"/>
                <a:ea typeface="ヒラギノ角ゴ ProN W3"/>
              </a:rPr>
              <a:t>GPU</a:t>
            </a:r>
            <a:endParaRPr lang="en-US" sz="1500" b="0" strike="noStrike" spc="-1">
              <a:latin typeface="Arial"/>
            </a:endParaRPr>
          </a:p>
        </p:txBody>
      </p:sp>
      <p:sp>
        <p:nvSpPr>
          <p:cNvPr id="1114" name="CustomShape 63"/>
          <p:cNvSpPr/>
          <p:nvPr/>
        </p:nvSpPr>
        <p:spPr>
          <a:xfrm>
            <a:off x="3013200" y="1549080"/>
            <a:ext cx="815400" cy="815400"/>
          </a:xfrm>
          <a:prstGeom prst="roundRect">
            <a:avLst>
              <a:gd name="adj" fmla="val 16667"/>
            </a:avLst>
          </a:prstGeom>
          <a:gradFill rotWithShape="0">
            <a:gsLst>
              <a:gs pos="0">
                <a:srgbClr val="FFFFFF"/>
              </a:gs>
              <a:gs pos="7001">
                <a:srgbClr val="E6E6E6"/>
              </a:gs>
              <a:gs pos="32001">
                <a:srgbClr val="7D8496"/>
              </a:gs>
              <a:gs pos="47000">
                <a:srgbClr val="E6E6E6"/>
              </a:gs>
              <a:gs pos="85001">
                <a:srgbClr val="7D8496"/>
              </a:gs>
              <a:gs pos="100000">
                <a:srgbClr val="E6E6E6"/>
              </a:gs>
            </a:gsLst>
            <a:lin ang="2700000"/>
          </a:gradFill>
          <a:ln w="76320">
            <a:solidFill>
              <a:srgbClr val="000000"/>
            </a:solidFill>
            <a:round/>
            <a:headEnd type="oval" w="med" len="med"/>
          </a:ln>
        </p:spPr>
        <p:style>
          <a:lnRef idx="0">
            <a:scrgbClr r="0" g="0" b="0"/>
          </a:lnRef>
          <a:fillRef idx="0">
            <a:scrgbClr r="0" g="0" b="0"/>
          </a:fillRef>
          <a:effectRef idx="0">
            <a:scrgbClr r="0" g="0" b="0"/>
          </a:effectRef>
          <a:fontRef idx="minor"/>
        </p:style>
        <p:txBody>
          <a:bodyPr lIns="39240" tIns="19440" rIns="39240" bIns="19440"/>
          <a:lstStyle/>
          <a:p>
            <a:pPr algn="ctr">
              <a:lnSpc>
                <a:spcPct val="99000"/>
              </a:lnSpc>
            </a:pPr>
            <a:r>
              <a:rPr lang="en-US" sz="1500" b="0" strike="noStrike" spc="-1" dirty="0">
                <a:solidFill>
                  <a:srgbClr val="000000"/>
                </a:solidFill>
                <a:latin typeface="Arial Black"/>
                <a:ea typeface="ヒラギノ角ゴ ProN W3"/>
              </a:rPr>
              <a:t> </a:t>
            </a:r>
            <a:endParaRPr lang="en-US" sz="1500" b="0" strike="noStrike" spc="-1" dirty="0">
              <a:latin typeface="Arial"/>
            </a:endParaRPr>
          </a:p>
          <a:p>
            <a:pPr algn="ctr">
              <a:lnSpc>
                <a:spcPct val="99000"/>
              </a:lnSpc>
            </a:pPr>
            <a:r>
              <a:rPr lang="en-US" sz="1500" b="0" strike="noStrike" spc="-1" dirty="0">
                <a:solidFill>
                  <a:srgbClr val="000000"/>
                </a:solidFill>
                <a:latin typeface="Arial Black"/>
                <a:ea typeface="ヒラギノ角ゴ ProN W3"/>
              </a:rPr>
              <a:t>CPU</a:t>
            </a:r>
            <a:endParaRPr lang="en-US" sz="1500" b="0" strike="noStrike" spc="-1" dirty="0">
              <a:latin typeface="Arial"/>
            </a:endParaRPr>
          </a:p>
        </p:txBody>
      </p:sp>
      <p:sp>
        <p:nvSpPr>
          <p:cNvPr id="1115" name="CustomShape 64"/>
          <p:cNvSpPr/>
          <p:nvPr/>
        </p:nvSpPr>
        <p:spPr>
          <a:xfrm>
            <a:off x="3600360" y="3976200"/>
            <a:ext cx="554760" cy="337320"/>
          </a:xfrm>
          <a:prstGeom prst="rect">
            <a:avLst/>
          </a:prstGeom>
          <a:solidFill>
            <a:srgbClr val="EAEAEA"/>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0" strike="noStrike" spc="-1">
                <a:solidFill>
                  <a:srgbClr val="000000"/>
                </a:solidFill>
                <a:latin typeface="Courier New Bold"/>
                <a:ea typeface="ヒラギノ角ゴ ProN W3"/>
              </a:rPr>
              <a:t>dp_mul</a:t>
            </a:r>
            <a:endParaRPr lang="en-US" sz="900" b="0" strike="noStrike" spc="-1">
              <a:latin typeface="Arial"/>
            </a:endParaRPr>
          </a:p>
        </p:txBody>
      </p:sp>
      <p:sp>
        <p:nvSpPr>
          <p:cNvPr id="1116" name="CustomShape 65"/>
          <p:cNvSpPr/>
          <p:nvPr/>
        </p:nvSpPr>
        <p:spPr>
          <a:xfrm>
            <a:off x="1251720" y="3344400"/>
            <a:ext cx="809280" cy="264600"/>
          </a:xfrm>
          <a:prstGeom prst="rect">
            <a:avLst/>
          </a:prstGeom>
          <a:solidFill>
            <a:srgbClr val="99CCFF"/>
          </a:solidFill>
          <a:ln w="25560">
            <a:solidFill>
              <a:srgbClr val="000000"/>
            </a:solidFill>
            <a:miter/>
          </a:ln>
        </p:spPr>
        <p:style>
          <a:lnRef idx="0">
            <a:scrgbClr r="0" g="0" b="0"/>
          </a:lnRef>
          <a:fillRef idx="0">
            <a:scrgbClr r="0" g="0" b="0"/>
          </a:fillRef>
          <a:effectRef idx="0">
            <a:scrgbClr r="0" g="0" b="0"/>
          </a:effectRef>
          <a:fontRef idx="minor"/>
        </p:style>
        <p:txBody>
          <a:bodyPr wrap="none" lIns="39240" tIns="19440" rIns="39240" bIns="19440"/>
          <a:lstStyle/>
          <a:p>
            <a:pPr algn="ctr">
              <a:lnSpc>
                <a:spcPct val="99000"/>
              </a:lnSpc>
            </a:pPr>
            <a:r>
              <a:rPr lang="zh-CN" altLang="en-US" sz="800" b="1" strike="noStrike" spc="-1" dirty="0">
                <a:solidFill>
                  <a:srgbClr val="000000"/>
                </a:solidFill>
                <a:latin typeface="Arial Narrow"/>
                <a:ea typeface="ヒラギノ角ゴ ProN W3"/>
              </a:rPr>
              <a:t>程序 </a:t>
            </a:r>
            <a:endParaRPr lang="en-US" altLang="zh-CN" sz="800" b="1" strike="noStrike" spc="-1" dirty="0">
              <a:solidFill>
                <a:srgbClr val="000000"/>
              </a:solidFill>
              <a:latin typeface="Arial Narrow"/>
              <a:ea typeface="ヒラギノ角ゴ ProN W3"/>
            </a:endParaRPr>
          </a:p>
          <a:p>
            <a:pPr algn="ctr">
              <a:lnSpc>
                <a:spcPct val="99000"/>
              </a:lnSpc>
            </a:pPr>
            <a:r>
              <a:rPr lang="en-US" sz="800" b="1" strike="noStrike" spc="-1" dirty="0">
                <a:solidFill>
                  <a:srgbClr val="000000"/>
                </a:solidFill>
                <a:latin typeface="Arial Narrow"/>
                <a:ea typeface="ヒラギノ角ゴ ProN W3"/>
              </a:rPr>
              <a:t>Programs</a:t>
            </a:r>
            <a:endParaRPr lang="en-US" sz="800" b="0" strike="noStrike" spc="-1" dirty="0">
              <a:latin typeface="Arial"/>
            </a:endParaRPr>
          </a:p>
        </p:txBody>
      </p:sp>
      <p:sp>
        <p:nvSpPr>
          <p:cNvPr id="1117" name="CustomShape 66"/>
          <p:cNvSpPr/>
          <p:nvPr/>
        </p:nvSpPr>
        <p:spPr>
          <a:xfrm>
            <a:off x="3471840" y="3344400"/>
            <a:ext cx="653760" cy="264600"/>
          </a:xfrm>
          <a:prstGeom prst="rect">
            <a:avLst/>
          </a:prstGeom>
          <a:solidFill>
            <a:srgbClr val="99CCFF"/>
          </a:solidFill>
          <a:ln w="25560">
            <a:solidFill>
              <a:srgbClr val="000000"/>
            </a:solidFill>
            <a:miter/>
          </a:ln>
        </p:spPr>
        <p:style>
          <a:lnRef idx="0">
            <a:scrgbClr r="0" g="0" b="0"/>
          </a:lnRef>
          <a:fillRef idx="0">
            <a:scrgbClr r="0" g="0" b="0"/>
          </a:fillRef>
          <a:effectRef idx="0">
            <a:scrgbClr r="0" g="0" b="0"/>
          </a:effectRef>
          <a:fontRef idx="minor"/>
        </p:style>
        <p:txBody>
          <a:bodyPr wrap="none" lIns="39240" tIns="19440" rIns="39240" bIns="19440"/>
          <a:lstStyle/>
          <a:p>
            <a:pPr algn="ctr">
              <a:lnSpc>
                <a:spcPct val="99000"/>
              </a:lnSpc>
            </a:pPr>
            <a:r>
              <a:rPr lang="zh-CN" altLang="en-US" sz="800" b="1" strike="noStrike" spc="-1" dirty="0">
                <a:solidFill>
                  <a:srgbClr val="000000"/>
                </a:solidFill>
                <a:latin typeface="Arial Narrow"/>
                <a:ea typeface="ヒラギノ角ゴ ProN W3"/>
              </a:rPr>
              <a:t>核函数</a:t>
            </a:r>
            <a:endParaRPr lang="en-US" altLang="zh-CN" sz="800" b="1" strike="noStrike" spc="-1" dirty="0">
              <a:solidFill>
                <a:srgbClr val="000000"/>
              </a:solidFill>
              <a:latin typeface="Arial Narrow"/>
              <a:ea typeface="ヒラギノ角ゴ ProN W3"/>
            </a:endParaRPr>
          </a:p>
          <a:p>
            <a:pPr algn="ctr">
              <a:lnSpc>
                <a:spcPct val="99000"/>
              </a:lnSpc>
            </a:pPr>
            <a:r>
              <a:rPr lang="en-US" sz="800" b="1" strike="noStrike" spc="-1" dirty="0">
                <a:solidFill>
                  <a:srgbClr val="000000"/>
                </a:solidFill>
                <a:latin typeface="Arial Narrow"/>
                <a:ea typeface="ヒラギノ角ゴ ProN W3"/>
              </a:rPr>
              <a:t>Kernels</a:t>
            </a:r>
            <a:endParaRPr lang="en-US" sz="800" b="0" strike="noStrike" spc="-1" dirty="0">
              <a:latin typeface="Arial"/>
            </a:endParaRPr>
          </a:p>
        </p:txBody>
      </p:sp>
      <p:sp>
        <p:nvSpPr>
          <p:cNvPr id="1118" name="CustomShape 67"/>
          <p:cNvSpPr/>
          <p:nvPr/>
        </p:nvSpPr>
        <p:spPr>
          <a:xfrm>
            <a:off x="4976640" y="3344400"/>
            <a:ext cx="1296720" cy="264600"/>
          </a:xfrm>
          <a:prstGeom prst="rect">
            <a:avLst/>
          </a:prstGeom>
          <a:solidFill>
            <a:srgbClr val="99CCFF"/>
          </a:solidFill>
          <a:ln w="25560">
            <a:solidFill>
              <a:srgbClr val="000000"/>
            </a:solidFill>
            <a:miter/>
          </a:ln>
        </p:spPr>
        <p:style>
          <a:lnRef idx="0">
            <a:scrgbClr r="0" g="0" b="0"/>
          </a:lnRef>
          <a:fillRef idx="0">
            <a:scrgbClr r="0" g="0" b="0"/>
          </a:fillRef>
          <a:effectRef idx="0">
            <a:scrgbClr r="0" g="0" b="0"/>
          </a:effectRef>
          <a:fontRef idx="minor"/>
        </p:style>
        <p:txBody>
          <a:bodyPr wrap="none" lIns="39240" tIns="19440" rIns="39240" bIns="19440"/>
          <a:lstStyle/>
          <a:p>
            <a:pPr algn="ctr">
              <a:lnSpc>
                <a:spcPct val="99000"/>
              </a:lnSpc>
            </a:pPr>
            <a:r>
              <a:rPr lang="zh-CN" altLang="en-US" sz="800" b="1" strike="noStrike" spc="-1" dirty="0">
                <a:solidFill>
                  <a:srgbClr val="000000"/>
                </a:solidFill>
                <a:latin typeface="Arial Narrow"/>
                <a:ea typeface="ヒラギノ角ゴ ProN W3"/>
              </a:rPr>
              <a:t>内存对象</a:t>
            </a:r>
            <a:endParaRPr lang="en-US" altLang="zh-CN" sz="800" b="1" strike="noStrike" spc="-1" dirty="0">
              <a:solidFill>
                <a:srgbClr val="000000"/>
              </a:solidFill>
              <a:latin typeface="Arial Narrow"/>
              <a:ea typeface="ヒラギノ角ゴ ProN W3"/>
            </a:endParaRPr>
          </a:p>
          <a:p>
            <a:pPr algn="ctr">
              <a:lnSpc>
                <a:spcPct val="99000"/>
              </a:lnSpc>
            </a:pPr>
            <a:r>
              <a:rPr lang="en-US" sz="800" b="1" strike="noStrike" spc="-1" dirty="0">
                <a:solidFill>
                  <a:srgbClr val="000000"/>
                </a:solidFill>
                <a:latin typeface="Arial Narrow"/>
                <a:ea typeface="ヒラギノ角ゴ ProN W3"/>
              </a:rPr>
              <a:t>Memory Objects</a:t>
            </a:r>
            <a:endParaRPr lang="en-US" sz="800" b="0" strike="noStrike" spc="-1" dirty="0">
              <a:latin typeface="Arial"/>
            </a:endParaRPr>
          </a:p>
        </p:txBody>
      </p:sp>
      <p:sp>
        <p:nvSpPr>
          <p:cNvPr id="1119" name="CustomShape 68"/>
          <p:cNvSpPr/>
          <p:nvPr/>
        </p:nvSpPr>
        <p:spPr>
          <a:xfrm>
            <a:off x="6903360" y="3344400"/>
            <a:ext cx="1463040" cy="264600"/>
          </a:xfrm>
          <a:prstGeom prst="rect">
            <a:avLst/>
          </a:prstGeom>
          <a:solidFill>
            <a:srgbClr val="99CCFF"/>
          </a:solidFill>
          <a:ln w="25560">
            <a:solidFill>
              <a:srgbClr val="000000"/>
            </a:solidFill>
            <a:miter/>
          </a:ln>
        </p:spPr>
        <p:style>
          <a:lnRef idx="0">
            <a:scrgbClr r="0" g="0" b="0"/>
          </a:lnRef>
          <a:fillRef idx="0">
            <a:scrgbClr r="0" g="0" b="0"/>
          </a:fillRef>
          <a:effectRef idx="0">
            <a:scrgbClr r="0" g="0" b="0"/>
          </a:effectRef>
          <a:fontRef idx="minor"/>
        </p:style>
        <p:txBody>
          <a:bodyPr wrap="none" lIns="39240" tIns="19440" rIns="39240" bIns="19440"/>
          <a:lstStyle/>
          <a:p>
            <a:pPr algn="ctr">
              <a:lnSpc>
                <a:spcPct val="99000"/>
              </a:lnSpc>
            </a:pPr>
            <a:r>
              <a:rPr lang="zh-CN" altLang="en-US" sz="800" b="1" strike="noStrike" spc="-1" dirty="0">
                <a:solidFill>
                  <a:srgbClr val="000000"/>
                </a:solidFill>
                <a:latin typeface="Arial Narrow"/>
                <a:ea typeface="ヒラギノ角ゴ ProN W3"/>
              </a:rPr>
              <a:t>命令队列</a:t>
            </a:r>
            <a:endParaRPr lang="en-US" altLang="zh-CN" sz="800" b="1" strike="noStrike" spc="-1" dirty="0">
              <a:solidFill>
                <a:srgbClr val="000000"/>
              </a:solidFill>
              <a:latin typeface="Arial Narrow"/>
              <a:ea typeface="ヒラギノ角ゴ ProN W3"/>
            </a:endParaRPr>
          </a:p>
          <a:p>
            <a:pPr algn="ctr">
              <a:lnSpc>
                <a:spcPct val="99000"/>
              </a:lnSpc>
            </a:pPr>
            <a:r>
              <a:rPr lang="en-US" sz="800" b="1" strike="noStrike" spc="-1" dirty="0">
                <a:solidFill>
                  <a:srgbClr val="000000"/>
                </a:solidFill>
                <a:latin typeface="Arial Narrow"/>
                <a:ea typeface="ヒラギノ角ゴ ProN W3"/>
              </a:rPr>
              <a:t>Command Queues</a:t>
            </a:r>
            <a:endParaRPr lang="en-US" sz="800" b="0" strike="noStrike" spc="-1" dirty="0">
              <a:latin typeface="Arial"/>
            </a:endParaRPr>
          </a:p>
        </p:txBody>
      </p:sp>
      <p:sp>
        <p:nvSpPr>
          <p:cNvPr id="2" name="矩形 1">
            <a:extLst>
              <a:ext uri="{FF2B5EF4-FFF2-40B4-BE49-F238E27FC236}">
                <a16:creationId xmlns:a16="http://schemas.microsoft.com/office/drawing/2014/main" id="{0E236256-8E8C-4DB7-8438-C283DB418CBE}"/>
              </a:ext>
            </a:extLst>
          </p:cNvPr>
          <p:cNvSpPr/>
          <p:nvPr/>
        </p:nvSpPr>
        <p:spPr>
          <a:xfrm>
            <a:off x="922768" y="5718268"/>
            <a:ext cx="1117677" cy="461665"/>
          </a:xfrm>
          <a:prstGeom prst="rect">
            <a:avLst/>
          </a:prstGeom>
        </p:spPr>
        <p:txBody>
          <a:bodyPr wrap="none">
            <a:spAutoFit/>
          </a:bodyPr>
          <a:lstStyle/>
          <a:p>
            <a:pPr algn="ctr"/>
            <a:r>
              <a:rPr lang="zh-CN" altLang="en-US" sz="1200" spc="-1" dirty="0">
                <a:solidFill>
                  <a:schemeClr val="bg1"/>
                </a:solidFill>
                <a:latin typeface="Trebuchet MS"/>
              </a:rPr>
              <a:t>编译代码</a:t>
            </a:r>
            <a:endParaRPr lang="en-US" altLang="zh-CN" sz="1200" spc="-1" dirty="0">
              <a:solidFill>
                <a:schemeClr val="bg1"/>
              </a:solidFill>
              <a:latin typeface="Trebuchet MS"/>
            </a:endParaRPr>
          </a:p>
          <a:p>
            <a:pPr algn="ctr"/>
            <a:r>
              <a:rPr lang="en-US" altLang="zh-CN" sz="1200" spc="-1" dirty="0">
                <a:solidFill>
                  <a:schemeClr val="bg1"/>
                </a:solidFill>
                <a:latin typeface="Trebuchet MS"/>
              </a:rPr>
              <a:t>Compile code</a:t>
            </a:r>
            <a:endParaRPr lang="zh-CN" altLang="en-US" sz="1200" dirty="0">
              <a:solidFill>
                <a:schemeClr val="bg1"/>
              </a:solidFill>
            </a:endParaRPr>
          </a:p>
        </p:txBody>
      </p:sp>
      <p:sp>
        <p:nvSpPr>
          <p:cNvPr id="72" name="矩形 71">
            <a:extLst>
              <a:ext uri="{FF2B5EF4-FFF2-40B4-BE49-F238E27FC236}">
                <a16:creationId xmlns:a16="http://schemas.microsoft.com/office/drawing/2014/main" id="{E8C08303-CF2A-4A6D-A6A5-F07C1A2CC3AC}"/>
              </a:ext>
            </a:extLst>
          </p:cNvPr>
          <p:cNvSpPr/>
          <p:nvPr/>
        </p:nvSpPr>
        <p:spPr>
          <a:xfrm>
            <a:off x="4151880" y="5729255"/>
            <a:ext cx="1912960" cy="461665"/>
          </a:xfrm>
          <a:prstGeom prst="rect">
            <a:avLst/>
          </a:prstGeom>
        </p:spPr>
        <p:txBody>
          <a:bodyPr wrap="none">
            <a:spAutoFit/>
          </a:bodyPr>
          <a:lstStyle/>
          <a:p>
            <a:pPr algn="ctr"/>
            <a:r>
              <a:rPr lang="zh-CN" altLang="en-US" sz="1200" spc="-1" dirty="0">
                <a:solidFill>
                  <a:schemeClr val="bg1"/>
                </a:solidFill>
                <a:latin typeface="Trebuchet MS"/>
              </a:rPr>
              <a:t>创建数据和参数</a:t>
            </a:r>
            <a:endParaRPr lang="en-US" altLang="zh-CN" sz="1200" spc="-1" dirty="0">
              <a:solidFill>
                <a:schemeClr val="bg1"/>
              </a:solidFill>
              <a:latin typeface="Trebuchet MS"/>
            </a:endParaRPr>
          </a:p>
          <a:p>
            <a:pPr algn="ctr"/>
            <a:r>
              <a:rPr lang="en-US" altLang="zh-CN" sz="1200" spc="-1" dirty="0">
                <a:solidFill>
                  <a:schemeClr val="bg1"/>
                </a:solidFill>
                <a:latin typeface="Trebuchet MS"/>
              </a:rPr>
              <a:t>Create data &amp; arguments</a:t>
            </a:r>
            <a:endParaRPr lang="zh-CN" altLang="en-US" sz="1200" dirty="0">
              <a:solidFill>
                <a:schemeClr val="bg1"/>
              </a:solidFill>
            </a:endParaRPr>
          </a:p>
        </p:txBody>
      </p:sp>
      <p:sp>
        <p:nvSpPr>
          <p:cNvPr id="73" name="矩形 72">
            <a:extLst>
              <a:ext uri="{FF2B5EF4-FFF2-40B4-BE49-F238E27FC236}">
                <a16:creationId xmlns:a16="http://schemas.microsoft.com/office/drawing/2014/main" id="{616C68EB-21CF-4644-BC5B-739416DA00B6}"/>
              </a:ext>
            </a:extLst>
          </p:cNvPr>
          <p:cNvSpPr/>
          <p:nvPr/>
        </p:nvSpPr>
        <p:spPr>
          <a:xfrm>
            <a:off x="7172778" y="5718268"/>
            <a:ext cx="1420004" cy="461665"/>
          </a:xfrm>
          <a:prstGeom prst="rect">
            <a:avLst/>
          </a:prstGeom>
        </p:spPr>
        <p:txBody>
          <a:bodyPr wrap="none">
            <a:spAutoFit/>
          </a:bodyPr>
          <a:lstStyle/>
          <a:p>
            <a:pPr algn="ctr"/>
            <a:r>
              <a:rPr lang="zh-CN" altLang="en-US" sz="1200" spc="-1" dirty="0">
                <a:solidFill>
                  <a:schemeClr val="bg1"/>
                </a:solidFill>
                <a:latin typeface="Trebuchet MS"/>
              </a:rPr>
              <a:t>发送执行</a:t>
            </a:r>
            <a:endParaRPr lang="en-US" altLang="zh-CN" sz="1200" spc="-1" dirty="0">
              <a:solidFill>
                <a:schemeClr val="bg1"/>
              </a:solidFill>
              <a:latin typeface="Trebuchet MS"/>
            </a:endParaRPr>
          </a:p>
          <a:p>
            <a:pPr algn="ctr"/>
            <a:r>
              <a:rPr lang="en-US" altLang="zh-CN" sz="1200" spc="-1" dirty="0">
                <a:solidFill>
                  <a:schemeClr val="bg1"/>
                </a:solidFill>
                <a:latin typeface="Trebuchet MS"/>
              </a:rPr>
              <a:t>Send to execution</a:t>
            </a:r>
            <a:endParaRPr lang="zh-CN" altLang="en-US" sz="1200" dirty="0">
              <a:solidFill>
                <a:schemeClr val="bg1"/>
              </a:solidFil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0" name="CustomShape 1"/>
          <p:cNvSpPr/>
          <p:nvPr/>
        </p:nvSpPr>
        <p:spPr>
          <a:xfrm>
            <a:off x="457200" y="-90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dirty="0">
                <a:solidFill>
                  <a:srgbClr val="000000"/>
                </a:solidFill>
                <a:latin typeface="Trebuchet MS"/>
              </a:rPr>
              <a:t>1. </a:t>
            </a:r>
            <a:r>
              <a:rPr lang="zh-CN" altLang="en-US" sz="4400" b="0" strike="noStrike" spc="-1" dirty="0">
                <a:solidFill>
                  <a:srgbClr val="000000"/>
                </a:solidFill>
                <a:latin typeface="Trebuchet MS"/>
              </a:rPr>
              <a:t>定义平台（</a:t>
            </a:r>
            <a:r>
              <a:rPr lang="en-US" altLang="zh-CN" sz="4400" b="0" strike="noStrike" spc="-1" dirty="0">
                <a:solidFill>
                  <a:srgbClr val="000000"/>
                </a:solidFill>
                <a:latin typeface="Trebuchet MS"/>
              </a:rPr>
              <a:t>platform</a:t>
            </a:r>
            <a:r>
              <a:rPr lang="zh-CN" altLang="en-US" sz="4400" b="0" strike="noStrike" spc="-1" dirty="0">
                <a:solidFill>
                  <a:srgbClr val="000000"/>
                </a:solidFill>
                <a:latin typeface="Trebuchet MS"/>
              </a:rPr>
              <a:t>）</a:t>
            </a:r>
            <a:endParaRPr lang="en-US" sz="4400" b="0" strike="noStrike" spc="-1" dirty="0">
              <a:latin typeface="Arial"/>
            </a:endParaRPr>
          </a:p>
        </p:txBody>
      </p:sp>
      <p:sp>
        <p:nvSpPr>
          <p:cNvPr id="1121" name="CustomShape 2"/>
          <p:cNvSpPr/>
          <p:nvPr/>
        </p:nvSpPr>
        <p:spPr>
          <a:xfrm>
            <a:off x="179640" y="980640"/>
            <a:ext cx="8784360" cy="5688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获取第一可用</a:t>
            </a:r>
            <a:r>
              <a:rPr lang="zh-CN" altLang="en-US" sz="2400" spc="-1" dirty="0">
                <a:solidFill>
                  <a:srgbClr val="F79646"/>
                </a:solidFill>
                <a:latin typeface="Trebuchet MS"/>
              </a:rPr>
              <a:t>平台</a:t>
            </a:r>
            <a:r>
              <a:rPr lang="zh-CN" altLang="en-US" sz="2400" spc="-1" dirty="0">
                <a:solidFill>
                  <a:srgbClr val="000000"/>
                </a:solidFill>
                <a:latin typeface="Trebuchet MS"/>
              </a:rPr>
              <a:t>（</a:t>
            </a:r>
            <a:r>
              <a:rPr lang="en-US" altLang="zh-CN" sz="2400" spc="-1" dirty="0">
                <a:solidFill>
                  <a:srgbClr val="000000"/>
                </a:solidFill>
                <a:latin typeface="Trebuchet MS"/>
              </a:rPr>
              <a:t> first available </a:t>
            </a:r>
            <a:r>
              <a:rPr lang="en-US" altLang="zh-CN" sz="2400" spc="-1" dirty="0">
                <a:solidFill>
                  <a:srgbClr val="F79646"/>
                </a:solidFill>
                <a:latin typeface="Trebuchet MS"/>
              </a:rPr>
              <a:t>platform </a:t>
            </a:r>
            <a:r>
              <a:rPr lang="zh-CN" altLang="en-US" sz="2400" spc="-1" dirty="0">
                <a:solidFill>
                  <a:srgbClr val="000000"/>
                </a:solidFill>
                <a:latin typeface="Trebuchet MS"/>
              </a:rPr>
              <a:t>）</a:t>
            </a:r>
            <a:r>
              <a:rPr lang="en-US" sz="2400" b="0" strike="noStrike" spc="-1" dirty="0">
                <a:solidFill>
                  <a:srgbClr val="000000"/>
                </a:solidFill>
                <a:latin typeface="Trebuchet MS"/>
              </a:rPr>
              <a:t>:</a:t>
            </a:r>
            <a:endParaRPr lang="en-US" sz="24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err = </a:t>
            </a:r>
            <a:r>
              <a:rPr lang="en-US" sz="2000" b="0" strike="noStrike" spc="-1" dirty="0" err="1">
                <a:solidFill>
                  <a:srgbClr val="17375E"/>
                </a:solidFill>
                <a:latin typeface="Courier New Bold"/>
              </a:rPr>
              <a:t>clGetPlatformIDs</a:t>
            </a:r>
            <a:r>
              <a:rPr lang="en-US" sz="2000" b="0" strike="noStrike" spc="-1" dirty="0">
                <a:solidFill>
                  <a:srgbClr val="000000"/>
                </a:solidFill>
                <a:latin typeface="Courier New Bold"/>
              </a:rPr>
              <a:t>(1, &amp;</a:t>
            </a:r>
            <a:r>
              <a:rPr lang="en-US" sz="2000" b="0" strike="noStrike" spc="-1" dirty="0" err="1">
                <a:solidFill>
                  <a:srgbClr val="000000"/>
                </a:solidFill>
                <a:latin typeface="Courier New Bold"/>
              </a:rPr>
              <a:t>firstPlatformId</a:t>
            </a:r>
            <a:r>
              <a:rPr lang="en-US" sz="2000" b="0" strike="noStrike" spc="-1" dirty="0">
                <a:solidFill>
                  <a:srgbClr val="000000"/>
                </a:solidFill>
                <a:latin typeface="Courier New Bold"/>
              </a:rPr>
              <a:t>, </a:t>
            </a:r>
            <a:endParaRPr lang="en-US" sz="20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                               &amp;</a:t>
            </a:r>
            <a:r>
              <a:rPr lang="en-US" sz="2000" b="0" strike="noStrike" spc="-1" dirty="0" err="1">
                <a:solidFill>
                  <a:srgbClr val="000000"/>
                </a:solidFill>
                <a:latin typeface="Courier New Bold"/>
              </a:rPr>
              <a:t>numPlatforms</a:t>
            </a:r>
            <a:r>
              <a:rPr lang="en-US" sz="2000" b="0" strike="noStrike" spc="-1" dirty="0">
                <a:solidFill>
                  <a:srgbClr val="000000"/>
                </a:solidFill>
                <a:latin typeface="Courier New Bold"/>
              </a:rPr>
              <a:t>);</a:t>
            </a:r>
            <a:endParaRPr lang="en-US" sz="2000" b="0" strike="noStrike" spc="-1" dirty="0">
              <a:latin typeface="Arial"/>
            </a:endParaRPr>
          </a:p>
          <a:p>
            <a:pPr marL="457200">
              <a:lnSpc>
                <a:spcPct val="100000"/>
              </a:lnSpc>
              <a:spcBef>
                <a:spcPts val="281"/>
              </a:spcBef>
            </a:pPr>
            <a:endParaRPr lang="en-US" sz="2000" b="0" strike="noStrike" spc="-1" dirty="0">
              <a:latin typeface="Arial"/>
            </a:endParaRPr>
          </a:p>
          <a:p>
            <a:pPr marL="357120" indent="-35640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使用平台提供的第一个 </a:t>
            </a:r>
            <a:r>
              <a:rPr lang="en-US" altLang="zh-CN" sz="2400" b="0" strike="noStrike" spc="-1" dirty="0">
                <a:solidFill>
                  <a:srgbClr val="000000"/>
                </a:solidFill>
                <a:latin typeface="Trebuchet MS"/>
              </a:rPr>
              <a:t>CPU </a:t>
            </a:r>
            <a:r>
              <a:rPr lang="zh-CN" altLang="en-US" sz="2400" b="0" strike="noStrike" spc="-1" dirty="0">
                <a:solidFill>
                  <a:srgbClr val="000000"/>
                </a:solidFill>
                <a:latin typeface="Trebuchet MS"/>
              </a:rPr>
              <a:t>设备（</a:t>
            </a:r>
            <a:r>
              <a:rPr lang="en-US" altLang="zh-CN" sz="2400" spc="-1" dirty="0">
                <a:solidFill>
                  <a:srgbClr val="F79646"/>
                </a:solidFill>
                <a:latin typeface="Trebuchet MS"/>
              </a:rPr>
              <a:t> device </a:t>
            </a:r>
            <a:r>
              <a:rPr lang="zh-CN" altLang="en-US" sz="2400" b="0" strike="noStrike" spc="-1" dirty="0">
                <a:solidFill>
                  <a:srgbClr val="000000"/>
                </a:solidFill>
                <a:latin typeface="Trebuchet MS"/>
              </a:rPr>
              <a:t>）</a:t>
            </a:r>
            <a:r>
              <a:rPr lang="en-US" sz="2400" b="0" strike="noStrike" spc="-1" dirty="0">
                <a:solidFill>
                  <a:srgbClr val="000000"/>
                </a:solidFill>
                <a:latin typeface="Trebuchet MS"/>
              </a:rPr>
              <a:t>:</a:t>
            </a:r>
            <a:endParaRPr lang="en-US" sz="24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err = </a:t>
            </a:r>
            <a:r>
              <a:rPr lang="en-US" sz="2000" b="0" strike="noStrike" spc="-1" dirty="0" err="1">
                <a:solidFill>
                  <a:srgbClr val="17375E"/>
                </a:solidFill>
                <a:latin typeface="Courier New Bold"/>
              </a:rPr>
              <a:t>clGetDeviceIDs</a:t>
            </a:r>
            <a:r>
              <a:rPr lang="en-US" sz="2000" b="0" strike="noStrike" spc="-1" dirty="0">
                <a:solidFill>
                  <a:srgbClr val="000000"/>
                </a:solidFill>
                <a:latin typeface="Courier New Bold"/>
              </a:rPr>
              <a:t>(</a:t>
            </a:r>
            <a:r>
              <a:rPr lang="en-US" sz="2000" b="0" strike="noStrike" spc="-1" dirty="0" err="1">
                <a:solidFill>
                  <a:srgbClr val="000000"/>
                </a:solidFill>
                <a:latin typeface="Courier New Bold"/>
              </a:rPr>
              <a:t>firstPlatformId</a:t>
            </a:r>
            <a:r>
              <a:rPr lang="en-US" sz="2000" b="0" strike="noStrike" spc="-1" dirty="0">
                <a:solidFill>
                  <a:srgbClr val="000000"/>
                </a:solidFill>
                <a:latin typeface="Courier New Bold"/>
              </a:rPr>
              <a:t>,</a:t>
            </a:r>
            <a:endParaRPr lang="en-US" sz="20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            CL_DEVICE_TYPE_CPU, 1, &amp;</a:t>
            </a:r>
            <a:r>
              <a:rPr lang="en-US" sz="2000" b="0" strike="noStrike" spc="-1" dirty="0" err="1">
                <a:solidFill>
                  <a:srgbClr val="000000"/>
                </a:solidFill>
                <a:latin typeface="Courier New Bold"/>
              </a:rPr>
              <a:t>device_id</a:t>
            </a:r>
            <a:r>
              <a:rPr lang="en-US" sz="2000" b="0" strike="noStrike" spc="-1" dirty="0">
                <a:solidFill>
                  <a:srgbClr val="000000"/>
                </a:solidFill>
                <a:latin typeface="Courier New Bold"/>
              </a:rPr>
              <a:t>, NULL);</a:t>
            </a:r>
            <a:endParaRPr lang="en-US" sz="2000" b="0" strike="noStrike" spc="-1" dirty="0">
              <a:latin typeface="Arial"/>
            </a:endParaRPr>
          </a:p>
          <a:p>
            <a:pPr marL="457200">
              <a:lnSpc>
                <a:spcPct val="100000"/>
              </a:lnSpc>
              <a:spcBef>
                <a:spcPts val="281"/>
              </a:spcBef>
            </a:pPr>
            <a:endParaRPr lang="en-US" sz="2000" b="0" strike="noStrike" spc="-1" dirty="0">
              <a:latin typeface="Arial"/>
            </a:endParaRPr>
          </a:p>
          <a:p>
            <a:pPr marL="357120" indent="-35640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创建一个单独设备（</a:t>
            </a:r>
            <a:r>
              <a:rPr lang="en-US" altLang="zh-CN" sz="2400" b="0" strike="noStrike" spc="-1" dirty="0">
                <a:solidFill>
                  <a:srgbClr val="000000"/>
                </a:solidFill>
                <a:latin typeface="Trebuchet MS"/>
              </a:rPr>
              <a:t>single device</a:t>
            </a:r>
            <a:r>
              <a:rPr lang="zh-CN" altLang="en-US" sz="2400" b="0" strike="noStrike" spc="-1" dirty="0">
                <a:solidFill>
                  <a:srgbClr val="000000"/>
                </a:solidFill>
                <a:latin typeface="Trebuchet MS"/>
              </a:rPr>
              <a:t>）的简单</a:t>
            </a:r>
            <a:r>
              <a:rPr lang="zh-CN" altLang="en-US" sz="2400" spc="-1" dirty="0">
                <a:solidFill>
                  <a:srgbClr val="F79646"/>
                </a:solidFill>
                <a:latin typeface="Trebuchet MS"/>
              </a:rPr>
              <a:t>上下文环境</a:t>
            </a:r>
            <a:r>
              <a:rPr lang="zh-CN" altLang="en-US" sz="2400" b="0" strike="noStrike" spc="-1" dirty="0">
                <a:solidFill>
                  <a:srgbClr val="000000"/>
                </a:solidFill>
                <a:latin typeface="Trebuchet MS"/>
              </a:rPr>
              <a:t>（</a:t>
            </a:r>
            <a:r>
              <a:rPr lang="en-US" altLang="zh-CN" sz="2400" spc="-1" dirty="0">
                <a:solidFill>
                  <a:srgbClr val="000000"/>
                </a:solidFill>
                <a:latin typeface="Trebuchet MS"/>
              </a:rPr>
              <a:t> simple </a:t>
            </a:r>
            <a:r>
              <a:rPr lang="en-US" altLang="zh-CN" sz="2400" spc="-1" dirty="0">
                <a:solidFill>
                  <a:srgbClr val="F79646"/>
                </a:solidFill>
                <a:latin typeface="Trebuchet MS"/>
              </a:rPr>
              <a:t>context </a:t>
            </a:r>
            <a:r>
              <a:rPr lang="zh-CN" altLang="en-US" sz="2400" b="0" strike="noStrike" spc="-1" dirty="0">
                <a:solidFill>
                  <a:srgbClr val="000000"/>
                </a:solidFill>
                <a:latin typeface="Trebuchet MS"/>
              </a:rPr>
              <a:t>）</a:t>
            </a:r>
            <a:r>
              <a:rPr lang="en-US" sz="2400" b="0" strike="noStrike" spc="-1" dirty="0">
                <a:solidFill>
                  <a:srgbClr val="000000"/>
                </a:solidFill>
                <a:latin typeface="Trebuchet MS"/>
              </a:rPr>
              <a:t>:</a:t>
            </a:r>
            <a:endParaRPr lang="en-US" sz="24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context = </a:t>
            </a:r>
            <a:r>
              <a:rPr lang="en-US" sz="2000" b="0" strike="noStrike" spc="-1" dirty="0" err="1">
                <a:solidFill>
                  <a:srgbClr val="17375E"/>
                </a:solidFill>
                <a:latin typeface="Courier New Bold"/>
              </a:rPr>
              <a:t>clCreateContext</a:t>
            </a:r>
            <a:r>
              <a:rPr lang="en-US" sz="2000" b="0" strike="noStrike" spc="-1" dirty="0">
                <a:solidFill>
                  <a:srgbClr val="000000"/>
                </a:solidFill>
                <a:latin typeface="Courier New Bold"/>
              </a:rPr>
              <a:t>(</a:t>
            </a:r>
            <a:r>
              <a:rPr lang="en-US" sz="2000" b="0" strike="noStrike" spc="-1" dirty="0" err="1">
                <a:solidFill>
                  <a:srgbClr val="000000"/>
                </a:solidFill>
                <a:latin typeface="Courier New Bold"/>
              </a:rPr>
              <a:t>firstPlatformId</a:t>
            </a:r>
            <a:r>
              <a:rPr lang="en-US" sz="2000" b="0" strike="noStrike" spc="-1" dirty="0">
                <a:solidFill>
                  <a:srgbClr val="000000"/>
                </a:solidFill>
                <a:latin typeface="Courier New Bold"/>
              </a:rPr>
              <a:t>, 1,</a:t>
            </a:r>
            <a:endParaRPr lang="en-US" sz="20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                       &amp;</a:t>
            </a:r>
            <a:r>
              <a:rPr lang="en-US" sz="2000" b="0" strike="noStrike" spc="-1" dirty="0" err="1">
                <a:solidFill>
                  <a:srgbClr val="000000"/>
                </a:solidFill>
                <a:latin typeface="Courier New Bold"/>
              </a:rPr>
              <a:t>device_id</a:t>
            </a:r>
            <a:r>
              <a:rPr lang="en-US" sz="2000" b="0" strike="noStrike" spc="-1" dirty="0">
                <a:solidFill>
                  <a:srgbClr val="000000"/>
                </a:solidFill>
                <a:latin typeface="Courier New Bold"/>
              </a:rPr>
              <a:t>, NULL, NULL, &amp;err);</a:t>
            </a:r>
            <a:endParaRPr lang="en-US" sz="2000" b="0" strike="noStrike" spc="-1" dirty="0">
              <a:latin typeface="Arial"/>
            </a:endParaRPr>
          </a:p>
          <a:p>
            <a:pPr marL="457200">
              <a:lnSpc>
                <a:spcPct val="100000"/>
              </a:lnSpc>
              <a:spcBef>
                <a:spcPts val="281"/>
              </a:spcBef>
            </a:pPr>
            <a:endParaRPr lang="en-US" sz="2000" b="0" strike="noStrike" spc="-1" dirty="0">
              <a:latin typeface="Arial"/>
            </a:endParaRPr>
          </a:p>
          <a:p>
            <a:pPr marL="357120" indent="-356400">
              <a:lnSpc>
                <a:spcPct val="100000"/>
              </a:lnSpc>
              <a:spcBef>
                <a:spcPts val="479"/>
              </a:spcBef>
              <a:buClr>
                <a:srgbClr val="000000"/>
              </a:buClr>
              <a:buFont typeface="Arial"/>
              <a:buChar char="•"/>
            </a:pPr>
            <a:r>
              <a:rPr lang="zh-CN" altLang="en-US" sz="2400" spc="-1" dirty="0">
                <a:solidFill>
                  <a:srgbClr val="000000"/>
                </a:solidFill>
                <a:latin typeface="Trebuchet MS"/>
              </a:rPr>
              <a:t>针对设备（</a:t>
            </a:r>
            <a:r>
              <a:rPr lang="en-US" altLang="zh-CN" sz="2400" spc="-1" dirty="0">
                <a:solidFill>
                  <a:srgbClr val="000000"/>
                </a:solidFill>
                <a:latin typeface="Trebuchet MS"/>
              </a:rPr>
              <a:t>device</a:t>
            </a:r>
            <a:r>
              <a:rPr lang="zh-CN" altLang="en-US" sz="2400" spc="-1" dirty="0">
                <a:solidFill>
                  <a:srgbClr val="000000"/>
                </a:solidFill>
                <a:latin typeface="Trebuchet MS"/>
              </a:rPr>
              <a:t>）创建一个简单的</a:t>
            </a:r>
            <a:r>
              <a:rPr lang="zh-CN" altLang="en-US" sz="2400" spc="-1" dirty="0">
                <a:solidFill>
                  <a:srgbClr val="F79646"/>
                </a:solidFill>
                <a:latin typeface="Trebuchet MS"/>
              </a:rPr>
              <a:t>命令队列</a:t>
            </a:r>
            <a:r>
              <a:rPr lang="zh-CN" altLang="en-US" sz="2400" spc="-1" dirty="0">
                <a:solidFill>
                  <a:srgbClr val="000000"/>
                </a:solidFill>
                <a:latin typeface="Trebuchet MS"/>
              </a:rPr>
              <a:t>（</a:t>
            </a:r>
            <a:r>
              <a:rPr lang="en-US" altLang="zh-CN" sz="2400" spc="-1" dirty="0">
                <a:solidFill>
                  <a:srgbClr val="000000"/>
                </a:solidFill>
                <a:latin typeface="Trebuchet MS"/>
              </a:rPr>
              <a:t> </a:t>
            </a:r>
            <a:r>
              <a:rPr lang="en-US" altLang="zh-CN" sz="2400" spc="-1" dirty="0">
                <a:solidFill>
                  <a:srgbClr val="F79646"/>
                </a:solidFill>
                <a:latin typeface="Trebuchet MS"/>
              </a:rPr>
              <a:t>command-queue</a:t>
            </a:r>
            <a:r>
              <a:rPr lang="en-US" altLang="zh-CN" sz="2400" spc="-1" dirty="0">
                <a:solidFill>
                  <a:srgbClr val="9BBB59"/>
                </a:solidFill>
                <a:latin typeface="Trebuchet MS"/>
              </a:rPr>
              <a:t> </a:t>
            </a:r>
            <a:r>
              <a:rPr lang="zh-CN" altLang="en-US" sz="2400" spc="-1" dirty="0">
                <a:solidFill>
                  <a:srgbClr val="000000"/>
                </a:solidFill>
                <a:latin typeface="Trebuchet MS"/>
              </a:rPr>
              <a:t>）</a:t>
            </a:r>
            <a:r>
              <a:rPr lang="en-US" sz="2400" b="0" strike="noStrike" spc="-1" dirty="0">
                <a:solidFill>
                  <a:srgbClr val="000000"/>
                </a:solidFill>
                <a:latin typeface="Trebuchet MS"/>
              </a:rPr>
              <a:t>:</a:t>
            </a:r>
            <a:endParaRPr lang="en-US" sz="24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commands = </a:t>
            </a:r>
            <a:r>
              <a:rPr lang="en-US" sz="2000" b="0" strike="noStrike" spc="-1" dirty="0" err="1">
                <a:solidFill>
                  <a:srgbClr val="17375E"/>
                </a:solidFill>
                <a:latin typeface="Courier New Bold"/>
              </a:rPr>
              <a:t>clCreateCommandQueue</a:t>
            </a:r>
            <a:r>
              <a:rPr lang="en-US" sz="2000" b="0" strike="noStrike" spc="-1" dirty="0">
                <a:solidFill>
                  <a:srgbClr val="000000"/>
                </a:solidFill>
                <a:latin typeface="Courier New Bold"/>
              </a:rPr>
              <a:t>(context, </a:t>
            </a:r>
            <a:r>
              <a:rPr lang="en-US" sz="2000" b="0" strike="noStrike" spc="-1" dirty="0" err="1">
                <a:solidFill>
                  <a:srgbClr val="000000"/>
                </a:solidFill>
                <a:latin typeface="Courier New Bold"/>
              </a:rPr>
              <a:t>device_id</a:t>
            </a:r>
            <a:r>
              <a:rPr lang="en-US" sz="2000" b="0" strike="noStrike" spc="-1" dirty="0">
                <a:solidFill>
                  <a:srgbClr val="000000"/>
                </a:solidFill>
                <a:latin typeface="Courier New Bold"/>
              </a:rPr>
              <a:t>,</a:t>
            </a:r>
            <a:endParaRPr lang="en-US" sz="20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                                            0, &amp;err);</a:t>
            </a:r>
            <a:endParaRPr lang="en-US" sz="20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2"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4400" b="0" strike="noStrike" spc="-1" dirty="0">
                <a:solidFill>
                  <a:srgbClr val="000000"/>
                </a:solidFill>
                <a:latin typeface="Trebuchet MS"/>
              </a:rPr>
              <a:t>命令队列</a:t>
            </a:r>
            <a:endParaRPr lang="en-US" altLang="zh-CN" sz="4400" b="0" strike="noStrike" spc="-1" dirty="0">
              <a:solidFill>
                <a:srgbClr val="000000"/>
              </a:solidFill>
              <a:latin typeface="Trebuchet MS"/>
            </a:endParaRPr>
          </a:p>
          <a:p>
            <a:pPr algn="ctr">
              <a:lnSpc>
                <a:spcPct val="100000"/>
              </a:lnSpc>
            </a:pPr>
            <a:r>
              <a:rPr lang="en-US" sz="2400" b="0" strike="noStrike" spc="-1" dirty="0">
                <a:solidFill>
                  <a:srgbClr val="000000"/>
                </a:solidFill>
                <a:latin typeface="Trebuchet MS"/>
              </a:rPr>
              <a:t>Command-Queues</a:t>
            </a:r>
            <a:endParaRPr lang="en-US" sz="2400" b="0" strike="noStrike" spc="-1" dirty="0">
              <a:latin typeface="Arial"/>
            </a:endParaRPr>
          </a:p>
        </p:txBody>
      </p:sp>
      <p:sp>
        <p:nvSpPr>
          <p:cNvPr id="1123" name="CustomShape 2"/>
          <p:cNvSpPr/>
          <p:nvPr/>
        </p:nvSpPr>
        <p:spPr>
          <a:xfrm>
            <a:off x="179640" y="1600200"/>
            <a:ext cx="4315680" cy="5068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62500" lnSpcReduction="20000"/>
          </a:bodyPr>
          <a:lstStyle/>
          <a:p>
            <a:pPr marL="343080" indent="-34236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命令队列中的命令（</a:t>
            </a:r>
            <a:r>
              <a:rPr lang="en-US" altLang="zh-CN" sz="2800" b="0" strike="noStrike" spc="-1" dirty="0">
                <a:solidFill>
                  <a:srgbClr val="000000"/>
                </a:solidFill>
                <a:latin typeface="Trebuchet MS"/>
              </a:rPr>
              <a:t>command</a:t>
            </a:r>
            <a:r>
              <a:rPr lang="zh-CN" altLang="en-US" sz="2800" b="0" strike="noStrike" spc="-1" dirty="0">
                <a:solidFill>
                  <a:srgbClr val="000000"/>
                </a:solidFill>
                <a:latin typeface="Trebuchet MS"/>
              </a:rPr>
              <a:t>）包括：</a:t>
            </a:r>
            <a:endParaRPr lang="en-US" sz="2800" b="0" strike="noStrike" spc="-1" dirty="0">
              <a:latin typeface="Arial"/>
            </a:endParaRPr>
          </a:p>
          <a:p>
            <a:pPr marL="743040" lvl="1" indent="-28512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核函数执行（</a:t>
            </a:r>
            <a:r>
              <a:rPr lang="en-US" altLang="zh-CN" sz="2400" spc="-1" dirty="0">
                <a:solidFill>
                  <a:srgbClr val="000000"/>
                </a:solidFill>
                <a:latin typeface="Trebuchet MS"/>
              </a:rPr>
              <a:t> Kernel executions </a:t>
            </a:r>
            <a:r>
              <a:rPr lang="zh-CN" altLang="en-US" sz="2400" b="0" strike="noStrike" spc="-1" dirty="0">
                <a:solidFill>
                  <a:srgbClr val="000000"/>
                </a:solidFill>
                <a:latin typeface="Trebuchet MS"/>
              </a:rPr>
              <a:t>）</a:t>
            </a:r>
            <a:endParaRPr lang="en-US" sz="2400" b="0" strike="noStrike" spc="-1" dirty="0">
              <a:latin typeface="Arial"/>
            </a:endParaRPr>
          </a:p>
          <a:p>
            <a:pPr marL="743040" lvl="1" indent="-28512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内存对象管理（</a:t>
            </a:r>
            <a:r>
              <a:rPr lang="en-US" altLang="zh-CN" sz="2400" spc="-1" dirty="0">
                <a:solidFill>
                  <a:srgbClr val="000000"/>
                </a:solidFill>
                <a:latin typeface="Trebuchet MS"/>
              </a:rPr>
              <a:t> Memory object management </a:t>
            </a:r>
            <a:r>
              <a:rPr lang="zh-CN" altLang="en-US" sz="2400" b="0" strike="noStrike" spc="-1" dirty="0">
                <a:solidFill>
                  <a:srgbClr val="000000"/>
                </a:solidFill>
                <a:latin typeface="Trebuchet MS"/>
              </a:rPr>
              <a:t>）</a:t>
            </a:r>
            <a:endParaRPr lang="en-US" sz="2400" b="0" strike="noStrike" spc="-1" dirty="0">
              <a:latin typeface="Arial"/>
            </a:endParaRPr>
          </a:p>
          <a:p>
            <a:pPr marL="743040" lvl="1" indent="-28512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同步（</a:t>
            </a:r>
            <a:r>
              <a:rPr lang="en-US" sz="2400" b="0" strike="noStrike" spc="-1" dirty="0">
                <a:solidFill>
                  <a:srgbClr val="000000"/>
                </a:solidFill>
                <a:latin typeface="Trebuchet MS"/>
              </a:rPr>
              <a:t>Synchronization</a:t>
            </a:r>
            <a:r>
              <a:rPr lang="zh-CN" altLang="en-US" sz="2400" b="0" strike="noStrike" spc="-1" dirty="0">
                <a:solidFill>
                  <a:srgbClr val="000000"/>
                </a:solidFill>
                <a:latin typeface="Trebuchet MS"/>
              </a:rPr>
              <a:t>）</a:t>
            </a:r>
            <a:endParaRPr lang="en-US" sz="2400" b="0" strike="noStrike" spc="-1" dirty="0">
              <a:latin typeface="Arial"/>
            </a:endParaRPr>
          </a:p>
          <a:p>
            <a:pPr marL="343080" indent="-34236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提交</a:t>
            </a:r>
            <a:r>
              <a:rPr lang="zh-CN" altLang="en-US" sz="2900" spc="-1" dirty="0">
                <a:solidFill>
                  <a:srgbClr val="4F81BD"/>
                </a:solidFill>
                <a:latin typeface="Trebuchet MS"/>
              </a:rPr>
              <a:t>命令（</a:t>
            </a:r>
            <a:r>
              <a:rPr lang="en-US" altLang="zh-CN" sz="2900" spc="-1" dirty="0">
                <a:solidFill>
                  <a:srgbClr val="4F81BD"/>
                </a:solidFill>
                <a:latin typeface="Trebuchet MS"/>
              </a:rPr>
              <a:t>commands</a:t>
            </a:r>
            <a:r>
              <a:rPr lang="zh-CN" altLang="en-US" sz="2900" spc="-1" dirty="0">
                <a:solidFill>
                  <a:srgbClr val="4F81BD"/>
                </a:solidFill>
                <a:latin typeface="Trebuchet MS"/>
              </a:rPr>
              <a:t>）</a:t>
            </a:r>
            <a:r>
              <a:rPr lang="zh-CN" altLang="en-US" sz="2800" b="0" strike="noStrike" spc="-1" dirty="0">
                <a:solidFill>
                  <a:srgbClr val="000000"/>
                </a:solidFill>
                <a:latin typeface="Trebuchet MS"/>
              </a:rPr>
              <a:t>到一个设备（</a:t>
            </a:r>
            <a:r>
              <a:rPr lang="en-US" altLang="zh-CN" sz="2900" spc="-1" dirty="0">
                <a:solidFill>
                  <a:srgbClr val="000000"/>
                </a:solidFill>
                <a:latin typeface="Trebuchet MS"/>
              </a:rPr>
              <a:t>device</a:t>
            </a:r>
            <a:r>
              <a:rPr lang="zh-CN" altLang="en-US" sz="2900" spc="-1" dirty="0">
                <a:solidFill>
                  <a:srgbClr val="000000"/>
                </a:solidFill>
                <a:latin typeface="Trebuchet MS"/>
              </a:rPr>
              <a:t>）的唯一方式就是通过一个</a:t>
            </a:r>
            <a:r>
              <a:rPr lang="zh-CN" altLang="en-US" sz="2900" spc="-1" dirty="0">
                <a:solidFill>
                  <a:srgbClr val="F79646"/>
                </a:solidFill>
                <a:latin typeface="Trebuchet MS"/>
              </a:rPr>
              <a:t>命令队列（</a:t>
            </a:r>
            <a:r>
              <a:rPr lang="en-US" altLang="zh-CN" sz="2900" spc="-1" dirty="0">
                <a:solidFill>
                  <a:srgbClr val="F79646"/>
                </a:solidFill>
                <a:latin typeface="Trebuchet MS"/>
              </a:rPr>
              <a:t>command-queue</a:t>
            </a:r>
            <a:r>
              <a:rPr lang="zh-CN" altLang="en-US" sz="2900" spc="-1" dirty="0">
                <a:solidFill>
                  <a:srgbClr val="F79646"/>
                </a:solidFill>
                <a:latin typeface="Trebuchet MS"/>
              </a:rPr>
              <a:t>）</a:t>
            </a:r>
            <a:r>
              <a:rPr lang="zh-CN" altLang="en-US" sz="2800" spc="-1" dirty="0">
                <a:solidFill>
                  <a:srgbClr val="000000"/>
                </a:solidFill>
                <a:latin typeface="Trebuchet MS"/>
              </a:rPr>
              <a:t>。</a:t>
            </a:r>
            <a:endParaRPr lang="en-US" sz="2800" b="0" strike="noStrike" spc="-1" dirty="0">
              <a:latin typeface="Arial"/>
            </a:endParaRPr>
          </a:p>
          <a:p>
            <a:pPr marL="343080" indent="-34236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每个命令队列（</a:t>
            </a:r>
            <a:r>
              <a:rPr lang="en-US" altLang="zh-CN" sz="2800" spc="-1" dirty="0">
                <a:solidFill>
                  <a:srgbClr val="000000"/>
                </a:solidFill>
                <a:latin typeface="Trebuchet MS"/>
              </a:rPr>
              <a:t>command-queue</a:t>
            </a:r>
            <a:r>
              <a:rPr lang="zh-CN" altLang="en-US" sz="2800" b="0" strike="noStrike" spc="-1" dirty="0">
                <a:solidFill>
                  <a:srgbClr val="000000"/>
                </a:solidFill>
                <a:latin typeface="Trebuchet MS"/>
              </a:rPr>
              <a:t>）都指向在一个上下文环境（</a:t>
            </a:r>
            <a:r>
              <a:rPr lang="en-US" altLang="zh-CN" sz="2800" spc="-1" dirty="0">
                <a:solidFill>
                  <a:srgbClr val="000000"/>
                </a:solidFill>
                <a:latin typeface="Trebuchet MS"/>
              </a:rPr>
              <a:t>context</a:t>
            </a:r>
            <a:r>
              <a:rPr lang="zh-CN" altLang="en-US" sz="2800" b="0" strike="noStrike" spc="-1" dirty="0">
                <a:solidFill>
                  <a:srgbClr val="000000"/>
                </a:solidFill>
                <a:latin typeface="Trebuchet MS"/>
              </a:rPr>
              <a:t>）中的某个</a:t>
            </a:r>
            <a:r>
              <a:rPr lang="zh-CN" altLang="en-US" sz="2900" spc="-1" dirty="0">
                <a:solidFill>
                  <a:srgbClr val="4F81BD"/>
                </a:solidFill>
                <a:latin typeface="Trebuchet MS"/>
              </a:rPr>
              <a:t>单一</a:t>
            </a:r>
            <a:r>
              <a:rPr lang="zh-CN" altLang="en-US" sz="2800" b="0" strike="noStrike" spc="-1" dirty="0">
                <a:solidFill>
                  <a:srgbClr val="000000"/>
                </a:solidFill>
                <a:latin typeface="Trebuchet MS"/>
              </a:rPr>
              <a:t>设备（</a:t>
            </a:r>
            <a:r>
              <a:rPr lang="en-US" altLang="zh-CN" sz="2900" spc="-1" dirty="0">
                <a:solidFill>
                  <a:srgbClr val="4F81BD"/>
                </a:solidFill>
                <a:latin typeface="Trebuchet MS"/>
              </a:rPr>
              <a:t>single</a:t>
            </a:r>
            <a:r>
              <a:rPr lang="en-US" altLang="zh-CN" sz="2800" b="0" strike="noStrike" spc="-1" dirty="0">
                <a:solidFill>
                  <a:srgbClr val="000000"/>
                </a:solidFill>
                <a:latin typeface="Trebuchet MS"/>
              </a:rPr>
              <a:t> device</a:t>
            </a:r>
            <a:r>
              <a:rPr lang="zh-CN" altLang="en-US" sz="2800" b="0" strike="noStrike" spc="-1" dirty="0">
                <a:solidFill>
                  <a:srgbClr val="000000"/>
                </a:solidFill>
                <a:latin typeface="Trebuchet MS"/>
              </a:rPr>
              <a:t>。</a:t>
            </a:r>
            <a:endParaRPr lang="en-US" sz="2800" b="0" strike="noStrike" spc="-1" dirty="0">
              <a:latin typeface="Arial"/>
            </a:endParaRPr>
          </a:p>
          <a:p>
            <a:pPr marL="343080" indent="-342360">
              <a:lnSpc>
                <a:spcPct val="100000"/>
              </a:lnSpc>
              <a:spcBef>
                <a:spcPts val="561"/>
              </a:spcBef>
              <a:buClr>
                <a:srgbClr val="F79646"/>
              </a:buClr>
              <a:buFont typeface="Arial"/>
              <a:buChar char="•"/>
            </a:pPr>
            <a:r>
              <a:rPr lang="zh-CN" altLang="en-US" sz="2800" b="0" strike="noStrike" spc="-1" dirty="0">
                <a:solidFill>
                  <a:srgbClr val="F79646"/>
                </a:solidFill>
                <a:latin typeface="Trebuchet MS"/>
              </a:rPr>
              <a:t>对某个单一设备</a:t>
            </a:r>
            <a:r>
              <a:rPr lang="en-US" altLang="zh-CN" sz="2800" spc="-1" dirty="0">
                <a:solidFill>
                  <a:srgbClr val="F79646"/>
                </a:solidFill>
                <a:latin typeface="Trebuchet MS"/>
              </a:rPr>
              <a:t>(single device)</a:t>
            </a:r>
            <a:r>
              <a:rPr lang="zh-CN" altLang="en-US" sz="2800" b="0" strike="noStrike" spc="-1" dirty="0">
                <a:solidFill>
                  <a:srgbClr val="F79646"/>
                </a:solidFill>
                <a:latin typeface="Trebuchet MS"/>
              </a:rPr>
              <a:t>可以提供多个命令队列（</a:t>
            </a:r>
            <a:r>
              <a:rPr lang="en-US" altLang="zh-CN" sz="2800" spc="-1" dirty="0">
                <a:solidFill>
                  <a:srgbClr val="F79646"/>
                </a:solidFill>
                <a:latin typeface="Trebuchet MS"/>
              </a:rPr>
              <a:t>Multiple command-queues</a:t>
            </a:r>
            <a:r>
              <a:rPr lang="zh-CN" altLang="en-US" sz="2800" b="0" strike="noStrike" spc="-1" dirty="0">
                <a:solidFill>
                  <a:srgbClr val="F79646"/>
                </a:solidFill>
                <a:latin typeface="Trebuchet MS"/>
              </a:rPr>
              <a:t>）</a:t>
            </a:r>
            <a:r>
              <a:rPr lang="zh-CN" altLang="en-US" sz="2800" spc="-1" dirty="0">
                <a:solidFill>
                  <a:srgbClr val="F79646"/>
                </a:solidFill>
                <a:latin typeface="Trebuchet MS"/>
              </a:rPr>
              <a:t>。</a:t>
            </a:r>
            <a:endParaRPr lang="en-US" sz="2800" b="0" strike="noStrike" spc="-1" dirty="0">
              <a:latin typeface="Arial"/>
            </a:endParaRPr>
          </a:p>
          <a:p>
            <a:pPr marL="743040" lvl="1" indent="-285120">
              <a:spcBef>
                <a:spcPts val="479"/>
              </a:spcBef>
              <a:buClr>
                <a:srgbClr val="000000"/>
              </a:buClr>
              <a:buFont typeface="Arial"/>
              <a:buChar char="–"/>
            </a:pPr>
            <a:r>
              <a:rPr lang="zh-CN" altLang="en-US" sz="2400" b="0" strike="noStrike" spc="-1" dirty="0">
                <a:solidFill>
                  <a:srgbClr val="000000"/>
                </a:solidFill>
                <a:latin typeface="Trebuchet MS"/>
              </a:rPr>
              <a:t>这一特性可以用于定义不需要同步（</a:t>
            </a:r>
            <a:r>
              <a:rPr lang="en-US" altLang="zh-CN" sz="2400" spc="-1" dirty="0">
                <a:solidFill>
                  <a:srgbClr val="000000"/>
                </a:solidFill>
                <a:latin typeface="Trebuchet MS"/>
              </a:rPr>
              <a:t>synchronization</a:t>
            </a:r>
            <a:r>
              <a:rPr lang="zh-CN" altLang="en-US" sz="2400" b="0" strike="noStrike" spc="-1" dirty="0">
                <a:solidFill>
                  <a:srgbClr val="000000"/>
                </a:solidFill>
                <a:latin typeface="Trebuchet MS"/>
              </a:rPr>
              <a:t>）的独立命令流（</a:t>
            </a:r>
            <a:r>
              <a:rPr lang="en-US" altLang="zh-CN" sz="2400" spc="-1" dirty="0">
                <a:solidFill>
                  <a:srgbClr val="000000"/>
                </a:solidFill>
                <a:latin typeface="Trebuchet MS"/>
              </a:rPr>
              <a:t> independent streams of commands</a:t>
            </a:r>
            <a:r>
              <a:rPr lang="zh-CN" altLang="en-US" sz="2400" b="0" strike="noStrike" spc="-1" dirty="0">
                <a:solidFill>
                  <a:srgbClr val="000000"/>
                </a:solidFill>
                <a:latin typeface="Trebuchet MS"/>
              </a:rPr>
              <a:t>）。</a:t>
            </a:r>
            <a:endParaRPr lang="en-US" sz="2400" b="0" strike="noStrike" spc="-1" dirty="0">
              <a:latin typeface="Arial"/>
            </a:endParaRPr>
          </a:p>
        </p:txBody>
      </p:sp>
      <p:grpSp>
        <p:nvGrpSpPr>
          <p:cNvPr id="1124" name="Group 3"/>
          <p:cNvGrpSpPr/>
          <p:nvPr/>
        </p:nvGrpSpPr>
        <p:grpSpPr>
          <a:xfrm>
            <a:off x="4783680" y="1763280"/>
            <a:ext cx="4035960" cy="4977360"/>
            <a:chOff x="4783680" y="1763280"/>
            <a:chExt cx="4035960" cy="4977360"/>
          </a:xfrm>
        </p:grpSpPr>
        <p:sp>
          <p:nvSpPr>
            <p:cNvPr id="1125" name="CustomShape 4"/>
            <p:cNvSpPr/>
            <p:nvPr/>
          </p:nvSpPr>
          <p:spPr>
            <a:xfrm>
              <a:off x="4783680" y="1763280"/>
              <a:ext cx="4035960" cy="4520160"/>
            </a:xfrm>
            <a:prstGeom prst="roundRect">
              <a:avLst>
                <a:gd name="adj" fmla="val 4954"/>
              </a:avLst>
            </a:prstGeom>
            <a:solidFill>
              <a:srgbClr val="20538D">
                <a:alpha val="29000"/>
              </a:srgbClr>
            </a:solidFill>
            <a:ln w="6480">
              <a:solidFill>
                <a:srgbClr val="000000"/>
              </a:solidFill>
              <a:miter/>
            </a:ln>
          </p:spPr>
          <p:style>
            <a:lnRef idx="0">
              <a:scrgbClr r="0" g="0" b="0"/>
            </a:lnRef>
            <a:fillRef idx="0">
              <a:scrgbClr r="0" g="0" b="0"/>
            </a:fillRef>
            <a:effectRef idx="0">
              <a:scrgbClr r="0" g="0" b="0"/>
            </a:effectRef>
            <a:fontRef idx="minor"/>
          </p:style>
        </p:sp>
        <p:pic>
          <p:nvPicPr>
            <p:cNvPr id="1126" name="Picture 5"/>
            <p:cNvPicPr/>
            <p:nvPr/>
          </p:nvPicPr>
          <p:blipFill>
            <a:blip r:embed="rId2"/>
            <a:stretch/>
          </p:blipFill>
          <p:spPr>
            <a:xfrm>
              <a:off x="4951440" y="3498480"/>
              <a:ext cx="1793160" cy="3242160"/>
            </a:xfrm>
            <a:prstGeom prst="rect">
              <a:avLst/>
            </a:prstGeom>
            <a:ln w="25560">
              <a:noFill/>
            </a:ln>
          </p:spPr>
        </p:pic>
        <p:pic>
          <p:nvPicPr>
            <p:cNvPr id="1127" name="Picture 6"/>
            <p:cNvPicPr/>
            <p:nvPr/>
          </p:nvPicPr>
          <p:blipFill>
            <a:blip r:embed="rId2"/>
            <a:stretch/>
          </p:blipFill>
          <p:spPr>
            <a:xfrm>
              <a:off x="7009560" y="3498480"/>
              <a:ext cx="1793160" cy="3242160"/>
            </a:xfrm>
            <a:prstGeom prst="rect">
              <a:avLst/>
            </a:prstGeom>
            <a:ln w="25560">
              <a:noFill/>
            </a:ln>
          </p:spPr>
        </p:pic>
        <p:sp>
          <p:nvSpPr>
            <p:cNvPr id="1128" name="CustomShape 5"/>
            <p:cNvSpPr/>
            <p:nvPr/>
          </p:nvSpPr>
          <p:spPr>
            <a:xfrm>
              <a:off x="5349240" y="3992760"/>
              <a:ext cx="814680" cy="314640"/>
            </a:xfrm>
            <a:prstGeom prst="rect">
              <a:avLst/>
            </a:prstGeom>
            <a:no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99000"/>
                </a:lnSpc>
              </a:pPr>
              <a:r>
                <a:rPr lang="zh-CN" altLang="en-US" sz="1600" b="1" strike="noStrike" spc="-1" dirty="0">
                  <a:solidFill>
                    <a:srgbClr val="003434"/>
                  </a:solidFill>
                  <a:latin typeface="Arial Narrow"/>
                  <a:ea typeface="ヒラギノ角ゴ ProN W3"/>
                </a:rPr>
                <a:t>队列</a:t>
              </a:r>
              <a:endParaRPr lang="en-US" altLang="zh-CN" sz="1600" b="1" strike="noStrike" spc="-1" dirty="0">
                <a:solidFill>
                  <a:srgbClr val="003434"/>
                </a:solidFill>
                <a:latin typeface="Arial Narrow"/>
                <a:ea typeface="ヒラギノ角ゴ ProN W3"/>
              </a:endParaRPr>
            </a:p>
            <a:p>
              <a:pPr marL="36360" algn="ctr">
                <a:lnSpc>
                  <a:spcPct val="99000"/>
                </a:lnSpc>
              </a:pPr>
              <a:r>
                <a:rPr lang="en-US" sz="1600" b="1" strike="noStrike" spc="-1" dirty="0">
                  <a:solidFill>
                    <a:srgbClr val="003434"/>
                  </a:solidFill>
                  <a:latin typeface="Arial Narrow"/>
                  <a:ea typeface="ヒラギノ角ゴ ProN W3"/>
                </a:rPr>
                <a:t>Queue</a:t>
              </a:r>
              <a:endParaRPr lang="en-US" sz="1600" b="0" strike="noStrike" spc="-1" dirty="0">
                <a:latin typeface="Arial"/>
              </a:endParaRPr>
            </a:p>
          </p:txBody>
        </p:sp>
        <p:sp>
          <p:nvSpPr>
            <p:cNvPr id="1129" name="CustomShape 6"/>
            <p:cNvSpPr/>
            <p:nvPr/>
          </p:nvSpPr>
          <p:spPr>
            <a:xfrm>
              <a:off x="7407720" y="3992760"/>
              <a:ext cx="814680" cy="314640"/>
            </a:xfrm>
            <a:prstGeom prst="rect">
              <a:avLst/>
            </a:prstGeom>
            <a:no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99000"/>
                </a:lnSpc>
              </a:pPr>
              <a:r>
                <a:rPr lang="zh-CN" altLang="en-US" sz="1600" b="1" strike="noStrike" spc="-1" dirty="0">
                  <a:solidFill>
                    <a:srgbClr val="003434"/>
                  </a:solidFill>
                  <a:latin typeface="Arial Narrow"/>
                  <a:ea typeface="ヒラギノ角ゴ ProN W3"/>
                </a:rPr>
                <a:t>队列</a:t>
              </a:r>
              <a:endParaRPr lang="en-US" altLang="zh-CN" sz="1600" b="1" strike="noStrike" spc="-1" dirty="0">
                <a:solidFill>
                  <a:srgbClr val="003434"/>
                </a:solidFill>
                <a:latin typeface="Arial Narrow"/>
                <a:ea typeface="ヒラギノ角ゴ ProN W3"/>
              </a:endParaRPr>
            </a:p>
            <a:p>
              <a:pPr marL="36360" algn="ctr">
                <a:lnSpc>
                  <a:spcPct val="99000"/>
                </a:lnSpc>
              </a:pPr>
              <a:r>
                <a:rPr lang="en-US" sz="1600" b="1" strike="noStrike" spc="-1" dirty="0">
                  <a:solidFill>
                    <a:srgbClr val="003434"/>
                  </a:solidFill>
                  <a:latin typeface="Arial Narrow"/>
                  <a:ea typeface="ヒラギノ角ゴ ProN W3"/>
                </a:rPr>
                <a:t>Queue</a:t>
              </a:r>
              <a:endParaRPr lang="en-US" sz="1600" b="0" strike="noStrike" spc="-1" dirty="0">
                <a:latin typeface="Arial"/>
              </a:endParaRPr>
            </a:p>
          </p:txBody>
        </p:sp>
        <p:sp>
          <p:nvSpPr>
            <p:cNvPr id="1130" name="CustomShape 7"/>
            <p:cNvSpPr/>
            <p:nvPr/>
          </p:nvSpPr>
          <p:spPr>
            <a:xfrm>
              <a:off x="6240240" y="5521320"/>
              <a:ext cx="1127880" cy="409680"/>
            </a:xfrm>
            <a:prstGeom prst="rect">
              <a:avLst/>
            </a:prstGeom>
            <a:no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99000"/>
                </a:lnSpc>
              </a:pPr>
              <a:r>
                <a:rPr lang="zh-CN" altLang="en-US" sz="1400" b="1" strike="noStrike" spc="-1" dirty="0">
                  <a:solidFill>
                    <a:srgbClr val="000000"/>
                  </a:solidFill>
                  <a:latin typeface="Arial Narrow"/>
                  <a:ea typeface="ヒラギノ角ゴ ProN W3"/>
                </a:rPr>
                <a:t>上下文环境</a:t>
              </a:r>
              <a:endParaRPr lang="en-US" altLang="zh-CN" sz="1400" b="1" strike="noStrike" spc="-1" dirty="0">
                <a:solidFill>
                  <a:srgbClr val="000000"/>
                </a:solidFill>
                <a:latin typeface="Arial Narrow"/>
                <a:ea typeface="ヒラギノ角ゴ ProN W3"/>
              </a:endParaRPr>
            </a:p>
            <a:p>
              <a:pPr marL="36360" algn="ctr">
                <a:lnSpc>
                  <a:spcPct val="99000"/>
                </a:lnSpc>
              </a:pPr>
              <a:r>
                <a:rPr lang="en-US" sz="1400" b="1" strike="noStrike" spc="-1" dirty="0">
                  <a:solidFill>
                    <a:srgbClr val="000000"/>
                  </a:solidFill>
                  <a:latin typeface="Arial Narrow"/>
                  <a:ea typeface="ヒラギノ角ゴ ProN W3"/>
                </a:rPr>
                <a:t>Context</a:t>
              </a:r>
              <a:endParaRPr lang="en-US" sz="1400" b="0" strike="noStrike" spc="-1" dirty="0">
                <a:latin typeface="Arial"/>
              </a:endParaRPr>
            </a:p>
          </p:txBody>
        </p:sp>
        <p:sp>
          <p:nvSpPr>
            <p:cNvPr id="1131" name="CustomShape 8"/>
            <p:cNvSpPr/>
            <p:nvPr/>
          </p:nvSpPr>
          <p:spPr>
            <a:xfrm>
              <a:off x="5167440" y="2188080"/>
              <a:ext cx="1247040" cy="1191600"/>
            </a:xfrm>
            <a:prstGeom prst="roundRect">
              <a:avLst>
                <a:gd name="adj" fmla="val 16667"/>
              </a:avLst>
            </a:prstGeom>
            <a:gradFill rotWithShape="0">
              <a:gsLst>
                <a:gs pos="0">
                  <a:srgbClr val="FFFFFF"/>
                </a:gs>
                <a:gs pos="7001">
                  <a:srgbClr val="E6E6E6"/>
                </a:gs>
                <a:gs pos="32001">
                  <a:srgbClr val="7D8496"/>
                </a:gs>
                <a:gs pos="47000">
                  <a:srgbClr val="E6E6E6"/>
                </a:gs>
                <a:gs pos="85001">
                  <a:srgbClr val="7D8496"/>
                </a:gs>
                <a:gs pos="100000">
                  <a:srgbClr val="E6E6E6"/>
                </a:gs>
              </a:gsLst>
              <a:lin ang="2700000"/>
            </a:gradFill>
            <a:ln w="76320">
              <a:solidFill>
                <a:srgbClr val="000000"/>
              </a:solidFill>
              <a:round/>
              <a:headEnd type="oval" w="med" len="med"/>
            </a:ln>
          </p:spPr>
          <p:style>
            <a:lnRef idx="0">
              <a:scrgbClr r="0" g="0" b="0"/>
            </a:lnRef>
            <a:fillRef idx="0">
              <a:scrgbClr r="0" g="0" b="0"/>
            </a:fillRef>
            <a:effectRef idx="0">
              <a:scrgbClr r="0" g="0" b="0"/>
            </a:effectRef>
            <a:fontRef idx="minor"/>
          </p:style>
          <p:txBody>
            <a:bodyPr lIns="39240" tIns="19440" rIns="39240" bIns="19440"/>
            <a:lstStyle/>
            <a:p>
              <a:pPr algn="ctr">
                <a:lnSpc>
                  <a:spcPct val="99000"/>
                </a:lnSpc>
              </a:pPr>
              <a:r>
                <a:rPr lang="en-US" sz="1500" b="1" strike="noStrike" spc="-1" dirty="0">
                  <a:solidFill>
                    <a:srgbClr val="000000"/>
                  </a:solidFill>
                  <a:latin typeface="Arial Black"/>
                  <a:ea typeface="ヒラギノ角ゴ ProN W3"/>
                </a:rPr>
                <a:t> </a:t>
              </a:r>
              <a:endParaRPr lang="en-US" sz="1500" b="0" strike="noStrike" spc="-1" dirty="0">
                <a:latin typeface="Arial"/>
              </a:endParaRPr>
            </a:p>
            <a:p>
              <a:pPr algn="ctr">
                <a:lnSpc>
                  <a:spcPct val="99000"/>
                </a:lnSpc>
              </a:pPr>
              <a:r>
                <a:rPr lang="en-US" sz="1500" b="1" strike="noStrike" spc="-1" dirty="0">
                  <a:solidFill>
                    <a:srgbClr val="000000"/>
                  </a:solidFill>
                  <a:latin typeface="Arial Black"/>
                  <a:ea typeface="ヒラギノ角ゴ ProN W3"/>
                </a:rPr>
                <a:t>GPU</a:t>
              </a:r>
              <a:endParaRPr lang="en-US" sz="1500" b="0" strike="noStrike" spc="-1" dirty="0">
                <a:latin typeface="Arial"/>
              </a:endParaRPr>
            </a:p>
          </p:txBody>
        </p:sp>
        <p:sp>
          <p:nvSpPr>
            <p:cNvPr id="1132" name="CustomShape 9"/>
            <p:cNvSpPr/>
            <p:nvPr/>
          </p:nvSpPr>
          <p:spPr>
            <a:xfrm>
              <a:off x="7215840" y="2188080"/>
              <a:ext cx="1247040" cy="1191600"/>
            </a:xfrm>
            <a:prstGeom prst="roundRect">
              <a:avLst>
                <a:gd name="adj" fmla="val 16667"/>
              </a:avLst>
            </a:prstGeom>
            <a:gradFill rotWithShape="0">
              <a:gsLst>
                <a:gs pos="0">
                  <a:srgbClr val="FFFFFF"/>
                </a:gs>
                <a:gs pos="7001">
                  <a:srgbClr val="E6E6E6"/>
                </a:gs>
                <a:gs pos="32001">
                  <a:srgbClr val="7D8496"/>
                </a:gs>
                <a:gs pos="47000">
                  <a:srgbClr val="E6E6E6"/>
                </a:gs>
                <a:gs pos="85001">
                  <a:srgbClr val="7D8496"/>
                </a:gs>
                <a:gs pos="100000">
                  <a:srgbClr val="E6E6E6"/>
                </a:gs>
              </a:gsLst>
              <a:lin ang="2700000"/>
            </a:gradFill>
            <a:ln w="76320">
              <a:solidFill>
                <a:srgbClr val="000000"/>
              </a:solidFill>
              <a:round/>
              <a:headEnd type="oval" w="med" len="med"/>
            </a:ln>
          </p:spPr>
          <p:style>
            <a:lnRef idx="0">
              <a:scrgbClr r="0" g="0" b="0"/>
            </a:lnRef>
            <a:fillRef idx="0">
              <a:scrgbClr r="0" g="0" b="0"/>
            </a:fillRef>
            <a:effectRef idx="0">
              <a:scrgbClr r="0" g="0" b="0"/>
            </a:effectRef>
            <a:fontRef idx="minor"/>
          </p:style>
          <p:txBody>
            <a:bodyPr lIns="39240" tIns="19440" rIns="39240" bIns="19440"/>
            <a:lstStyle/>
            <a:p>
              <a:pPr algn="ctr">
                <a:lnSpc>
                  <a:spcPct val="99000"/>
                </a:lnSpc>
              </a:pPr>
              <a:r>
                <a:rPr lang="en-US" sz="1500" b="1" strike="noStrike" spc="-1">
                  <a:solidFill>
                    <a:srgbClr val="000000"/>
                  </a:solidFill>
                  <a:latin typeface="Arial Black"/>
                  <a:ea typeface="ヒラギノ角ゴ ProN W3"/>
                </a:rPr>
                <a:t> </a:t>
              </a:r>
              <a:endParaRPr lang="en-US" sz="1500" b="0" strike="noStrike" spc="-1">
                <a:latin typeface="Arial"/>
              </a:endParaRPr>
            </a:p>
            <a:p>
              <a:pPr algn="ctr">
                <a:lnSpc>
                  <a:spcPct val="99000"/>
                </a:lnSpc>
              </a:pPr>
              <a:r>
                <a:rPr lang="en-US" sz="1500" b="1" strike="noStrike" spc="-1">
                  <a:solidFill>
                    <a:srgbClr val="000000"/>
                  </a:solidFill>
                  <a:latin typeface="Arial Black"/>
                  <a:ea typeface="ヒラギノ角ゴ ProN W3"/>
                </a:rPr>
                <a:t>CPU</a:t>
              </a:r>
              <a:endParaRPr lang="en-US" sz="1500" b="0" strike="noStrike" spc="-1">
                <a:latin typeface="Arial"/>
              </a:endParaRPr>
            </a:p>
          </p:txBody>
        </p:sp>
      </p:gr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3" name="CustomShape 1"/>
          <p:cNvSpPr/>
          <p:nvPr/>
        </p:nvSpPr>
        <p:spPr>
          <a:xfrm>
            <a:off x="457200" y="-90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lnSpcReduction="10000"/>
          </a:bodyPr>
          <a:lstStyle/>
          <a:p>
            <a:pPr algn="ctr">
              <a:lnSpc>
                <a:spcPct val="100000"/>
              </a:lnSpc>
            </a:pPr>
            <a:r>
              <a:rPr lang="zh-CN" altLang="en-US" sz="4400" b="0" strike="noStrike" spc="-1" dirty="0">
                <a:solidFill>
                  <a:srgbClr val="000000"/>
                </a:solidFill>
                <a:latin typeface="Trebuchet MS"/>
              </a:rPr>
              <a:t>命令队列的执行细节</a:t>
            </a:r>
            <a:endParaRPr lang="en-US" altLang="zh-CN" sz="4400" b="0" strike="noStrike" spc="-1" dirty="0">
              <a:solidFill>
                <a:srgbClr val="000000"/>
              </a:solidFill>
              <a:latin typeface="Trebuchet MS"/>
            </a:endParaRPr>
          </a:p>
          <a:p>
            <a:pPr algn="ctr">
              <a:lnSpc>
                <a:spcPct val="100000"/>
              </a:lnSpc>
            </a:pPr>
            <a:r>
              <a:rPr lang="en-US" sz="2800" b="0" strike="noStrike" spc="-1" dirty="0">
                <a:solidFill>
                  <a:srgbClr val="000000"/>
                </a:solidFill>
                <a:latin typeface="Trebuchet MS"/>
              </a:rPr>
              <a:t>Command-Queue execution details</a:t>
            </a:r>
            <a:endParaRPr lang="en-US" sz="2800" b="0" strike="noStrike" spc="-1" dirty="0">
              <a:latin typeface="Arial"/>
            </a:endParaRPr>
          </a:p>
        </p:txBody>
      </p:sp>
      <p:sp>
        <p:nvSpPr>
          <p:cNvPr id="1134" name="CustomShape 2"/>
          <p:cNvSpPr/>
          <p:nvPr/>
        </p:nvSpPr>
        <p:spPr>
          <a:xfrm>
            <a:off x="179640" y="1196640"/>
            <a:ext cx="4626000" cy="5544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a:lnSpc>
                <a:spcPct val="100000"/>
              </a:lnSpc>
              <a:spcBef>
                <a:spcPts val="479"/>
              </a:spcBef>
            </a:pPr>
            <a:r>
              <a:rPr lang="zh-CN" altLang="en-US" sz="2400" b="1" i="1" strike="noStrike" spc="-1" dirty="0">
                <a:solidFill>
                  <a:srgbClr val="C0504D"/>
                </a:solidFill>
                <a:latin typeface="Trebuchet MS"/>
              </a:rPr>
              <a:t>命令队列（</a:t>
            </a:r>
            <a:r>
              <a:rPr lang="en-US" altLang="zh-CN" sz="2400" b="1" i="1" strike="noStrike" spc="-1" dirty="0">
                <a:solidFill>
                  <a:srgbClr val="C0504D"/>
                </a:solidFill>
                <a:latin typeface="Trebuchet MS"/>
              </a:rPr>
              <a:t>command queues</a:t>
            </a:r>
            <a:r>
              <a:rPr lang="zh-CN" altLang="en-US" sz="2400" b="1" i="1" strike="noStrike" spc="-1" dirty="0">
                <a:solidFill>
                  <a:srgbClr val="C0504D"/>
                </a:solidFill>
                <a:latin typeface="Trebuchet MS"/>
              </a:rPr>
              <a:t>）</a:t>
            </a:r>
            <a:r>
              <a:rPr lang="zh-CN" altLang="en-US" sz="2400" b="0" strike="noStrike" spc="-1" dirty="0">
                <a:solidFill>
                  <a:srgbClr val="000000"/>
                </a:solidFill>
                <a:latin typeface="Trebuchet MS"/>
              </a:rPr>
              <a:t>可以配置成不同方式来控制命令如何执行</a:t>
            </a:r>
            <a:endParaRPr lang="en-US" sz="2400" b="0" strike="noStrike" spc="-1" dirty="0">
              <a:latin typeface="Arial"/>
            </a:endParaRPr>
          </a:p>
          <a:p>
            <a:pPr marL="343080" indent="-342360">
              <a:lnSpc>
                <a:spcPct val="100000"/>
              </a:lnSpc>
              <a:spcBef>
                <a:spcPts val="479"/>
              </a:spcBef>
              <a:buClr>
                <a:srgbClr val="C0504D"/>
              </a:buClr>
              <a:buFont typeface="Arial"/>
              <a:buChar char="•"/>
            </a:pPr>
            <a:r>
              <a:rPr lang="zh-CN" altLang="en-US" sz="2400" b="1" i="1" spc="-1" dirty="0">
                <a:solidFill>
                  <a:srgbClr val="C0504D"/>
                </a:solidFill>
                <a:latin typeface="Trebuchet MS"/>
              </a:rPr>
              <a:t>有序队列 </a:t>
            </a:r>
            <a:r>
              <a:rPr lang="en-US" sz="2400" b="1" i="1" strike="noStrike" spc="-1" dirty="0">
                <a:solidFill>
                  <a:srgbClr val="C0504D"/>
                </a:solidFill>
                <a:latin typeface="Trebuchet MS"/>
              </a:rPr>
              <a:t>In-order queues</a:t>
            </a:r>
            <a:r>
              <a:rPr lang="en-US" sz="2400" b="0" strike="noStrike" spc="-1" dirty="0">
                <a:solidFill>
                  <a:srgbClr val="C0504D"/>
                </a:solidFill>
                <a:latin typeface="Trebuchet MS"/>
              </a:rPr>
              <a:t>:</a:t>
            </a:r>
            <a:endParaRPr lang="en-US" sz="2400" b="0" strike="noStrike" spc="-1" dirty="0">
              <a:latin typeface="Arial"/>
            </a:endParaRPr>
          </a:p>
          <a:p>
            <a:pPr marL="743040" lvl="1" indent="-285120">
              <a:lnSpc>
                <a:spcPct val="100000"/>
              </a:lnSpc>
              <a:spcBef>
                <a:spcPts val="360"/>
              </a:spcBef>
              <a:buClr>
                <a:srgbClr val="000000"/>
              </a:buClr>
              <a:buFont typeface="Arial"/>
              <a:buChar char="–"/>
            </a:pPr>
            <a:r>
              <a:rPr lang="zh-CN" altLang="en-US" sz="1800" b="0" strike="noStrike" spc="-1" dirty="0">
                <a:solidFill>
                  <a:srgbClr val="000000"/>
                </a:solidFill>
                <a:latin typeface="Trebuchet MS"/>
              </a:rPr>
              <a:t>命令进行排序然后按照他们在程序中出现的顺序进行执行</a:t>
            </a:r>
            <a:r>
              <a:rPr lang="en-US" sz="1800" b="0" strike="noStrike" spc="-1" dirty="0">
                <a:solidFill>
                  <a:srgbClr val="000000"/>
                </a:solidFill>
                <a:latin typeface="Trebuchet MS"/>
              </a:rPr>
              <a:t> (</a:t>
            </a:r>
            <a:r>
              <a:rPr lang="zh-CN" altLang="en-US" sz="1800" b="0" strike="noStrike" spc="-1" dirty="0">
                <a:solidFill>
                  <a:srgbClr val="000000"/>
                </a:solidFill>
                <a:latin typeface="Trebuchet MS"/>
              </a:rPr>
              <a:t>程序顺序</a:t>
            </a:r>
            <a:r>
              <a:rPr lang="en-US" sz="1800" b="0" strike="noStrike" spc="-1" dirty="0">
                <a:solidFill>
                  <a:srgbClr val="000000"/>
                </a:solidFill>
                <a:latin typeface="Trebuchet MS"/>
              </a:rPr>
              <a:t>program-order)</a:t>
            </a:r>
            <a:endParaRPr lang="en-US" sz="1800" b="0" strike="noStrike" spc="-1" dirty="0">
              <a:latin typeface="Arial"/>
            </a:endParaRPr>
          </a:p>
          <a:p>
            <a:pPr marL="343080" indent="-342360">
              <a:lnSpc>
                <a:spcPct val="100000"/>
              </a:lnSpc>
              <a:spcBef>
                <a:spcPts val="479"/>
              </a:spcBef>
              <a:buClr>
                <a:srgbClr val="C0504D"/>
              </a:buClr>
              <a:buFont typeface="Arial"/>
              <a:buChar char="•"/>
            </a:pPr>
            <a:r>
              <a:rPr lang="zh-CN" altLang="en-US" sz="2400" b="1" i="1" strike="noStrike" spc="-1" dirty="0">
                <a:solidFill>
                  <a:srgbClr val="C0504D"/>
                </a:solidFill>
                <a:latin typeface="Trebuchet MS"/>
              </a:rPr>
              <a:t>无序队列 </a:t>
            </a:r>
            <a:r>
              <a:rPr lang="en-US" sz="2400" b="1" i="1" strike="noStrike" spc="-1" dirty="0">
                <a:solidFill>
                  <a:srgbClr val="C0504D"/>
                </a:solidFill>
                <a:latin typeface="Trebuchet MS"/>
              </a:rPr>
              <a:t>Out-of-order queues</a:t>
            </a:r>
            <a:r>
              <a:rPr lang="en-US" sz="2400" b="0" strike="noStrike" spc="-1" dirty="0">
                <a:solidFill>
                  <a:srgbClr val="C0504D"/>
                </a:solidFill>
                <a:latin typeface="Trebuchet MS"/>
              </a:rPr>
              <a:t>:</a:t>
            </a:r>
            <a:endParaRPr lang="en-US" sz="2400" b="0" strike="noStrike" spc="-1" dirty="0">
              <a:latin typeface="Arial"/>
            </a:endParaRPr>
          </a:p>
          <a:p>
            <a:pPr marL="743040" lvl="1" indent="-285120">
              <a:lnSpc>
                <a:spcPct val="100000"/>
              </a:lnSpc>
              <a:spcBef>
                <a:spcPts val="360"/>
              </a:spcBef>
              <a:buClr>
                <a:srgbClr val="000000"/>
              </a:buClr>
              <a:buFont typeface="Arial"/>
              <a:buChar char="–"/>
            </a:pPr>
            <a:r>
              <a:rPr lang="zh-CN" altLang="en-US" sz="1800" b="0" strike="noStrike" spc="-1" dirty="0">
                <a:solidFill>
                  <a:srgbClr val="000000"/>
                </a:solidFill>
                <a:latin typeface="Trebuchet MS"/>
              </a:rPr>
              <a:t>命令按照程序顺序（</a:t>
            </a:r>
            <a:r>
              <a:rPr lang="en-US" altLang="zh-CN" spc="-1" dirty="0">
                <a:solidFill>
                  <a:srgbClr val="000000"/>
                </a:solidFill>
                <a:latin typeface="Trebuchet MS"/>
              </a:rPr>
              <a:t> program-order </a:t>
            </a:r>
            <a:r>
              <a:rPr lang="zh-CN" altLang="en-US" sz="1800" b="0" strike="noStrike" spc="-1" dirty="0">
                <a:solidFill>
                  <a:srgbClr val="000000"/>
                </a:solidFill>
                <a:latin typeface="Trebuchet MS"/>
              </a:rPr>
              <a:t>）排序，但执行的时候可以按照任意顺序来执行（即完成）。</a:t>
            </a:r>
            <a:endParaRPr lang="en-US" sz="1800" b="0" strike="noStrike" spc="-1" dirty="0">
              <a:latin typeface="Arial"/>
            </a:endParaRPr>
          </a:p>
          <a:p>
            <a:pPr marL="343080" indent="-342360">
              <a:lnSpc>
                <a:spcPct val="100000"/>
              </a:lnSpc>
              <a:spcBef>
                <a:spcPts val="479"/>
              </a:spcBef>
              <a:buClr>
                <a:srgbClr val="C0504D"/>
              </a:buClr>
              <a:buFont typeface="Arial"/>
              <a:buChar char="•"/>
            </a:pPr>
            <a:r>
              <a:rPr lang="zh-CN" altLang="en-US" sz="2400" b="0" strike="noStrike" spc="-1" dirty="0">
                <a:solidFill>
                  <a:srgbClr val="C0504D"/>
                </a:solidFill>
                <a:latin typeface="Trebuchet MS"/>
              </a:rPr>
              <a:t>命令队列内的命令执行能够确保在同步点（</a:t>
            </a:r>
            <a:r>
              <a:rPr lang="en-US" altLang="zh-CN" sz="2400" spc="-1" dirty="0">
                <a:solidFill>
                  <a:srgbClr val="C0504D"/>
                </a:solidFill>
                <a:latin typeface="Trebuchet MS"/>
              </a:rPr>
              <a:t> synchronization points</a:t>
            </a:r>
            <a:r>
              <a:rPr lang="zh-CN" altLang="en-US" sz="2400" b="0" strike="noStrike" spc="-1" dirty="0">
                <a:solidFill>
                  <a:srgbClr val="C0504D"/>
                </a:solidFill>
                <a:latin typeface="Trebuchet MS"/>
              </a:rPr>
              <a:t>）完成</a:t>
            </a:r>
            <a:endParaRPr lang="en-US" sz="2400" b="0" strike="noStrike" spc="-1" dirty="0">
              <a:latin typeface="Arial"/>
            </a:endParaRPr>
          </a:p>
          <a:p>
            <a:pPr marL="743040" lvl="1" indent="-285120">
              <a:lnSpc>
                <a:spcPct val="100000"/>
              </a:lnSpc>
              <a:spcBef>
                <a:spcPts val="360"/>
              </a:spcBef>
              <a:buClr>
                <a:srgbClr val="000000"/>
              </a:buClr>
              <a:buFont typeface="Arial"/>
              <a:buChar char="–"/>
            </a:pPr>
            <a:r>
              <a:rPr lang="zh-CN" altLang="en-US" sz="1800" b="0" strike="noStrike" spc="-1" dirty="0">
                <a:solidFill>
                  <a:srgbClr val="000000"/>
                </a:solidFill>
                <a:latin typeface="Trebuchet MS"/>
              </a:rPr>
              <a:t>稍后再讲</a:t>
            </a:r>
            <a:endParaRPr lang="en-US" sz="1800" b="0" strike="noStrike" spc="-1" dirty="0">
              <a:latin typeface="Arial"/>
            </a:endParaRPr>
          </a:p>
        </p:txBody>
      </p:sp>
      <p:grpSp>
        <p:nvGrpSpPr>
          <p:cNvPr id="27" name="Group 3">
            <a:extLst>
              <a:ext uri="{FF2B5EF4-FFF2-40B4-BE49-F238E27FC236}">
                <a16:creationId xmlns:a16="http://schemas.microsoft.com/office/drawing/2014/main" id="{D3AC298C-7BD9-4E7A-93C6-0BE9BBE43543}"/>
              </a:ext>
            </a:extLst>
          </p:cNvPr>
          <p:cNvGrpSpPr/>
          <p:nvPr/>
        </p:nvGrpSpPr>
        <p:grpSpPr>
          <a:xfrm>
            <a:off x="4783680" y="1763280"/>
            <a:ext cx="4035960" cy="4977360"/>
            <a:chOff x="4783680" y="1763280"/>
            <a:chExt cx="4035960" cy="4977360"/>
          </a:xfrm>
        </p:grpSpPr>
        <p:sp>
          <p:nvSpPr>
            <p:cNvPr id="28" name="CustomShape 4">
              <a:extLst>
                <a:ext uri="{FF2B5EF4-FFF2-40B4-BE49-F238E27FC236}">
                  <a16:creationId xmlns:a16="http://schemas.microsoft.com/office/drawing/2014/main" id="{D1E0AD24-FECE-48DB-8D69-13A872EFB7A8}"/>
                </a:ext>
              </a:extLst>
            </p:cNvPr>
            <p:cNvSpPr/>
            <p:nvPr/>
          </p:nvSpPr>
          <p:spPr>
            <a:xfrm>
              <a:off x="4783680" y="1763280"/>
              <a:ext cx="4035960" cy="4520160"/>
            </a:xfrm>
            <a:prstGeom prst="roundRect">
              <a:avLst>
                <a:gd name="adj" fmla="val 4954"/>
              </a:avLst>
            </a:prstGeom>
            <a:solidFill>
              <a:srgbClr val="20538D">
                <a:alpha val="29000"/>
              </a:srgbClr>
            </a:solidFill>
            <a:ln w="6480">
              <a:solidFill>
                <a:srgbClr val="000000"/>
              </a:solidFill>
              <a:miter/>
            </a:ln>
          </p:spPr>
          <p:style>
            <a:lnRef idx="0">
              <a:scrgbClr r="0" g="0" b="0"/>
            </a:lnRef>
            <a:fillRef idx="0">
              <a:scrgbClr r="0" g="0" b="0"/>
            </a:fillRef>
            <a:effectRef idx="0">
              <a:scrgbClr r="0" g="0" b="0"/>
            </a:effectRef>
            <a:fontRef idx="minor"/>
          </p:style>
        </p:sp>
        <p:pic>
          <p:nvPicPr>
            <p:cNvPr id="29" name="Picture 5">
              <a:extLst>
                <a:ext uri="{FF2B5EF4-FFF2-40B4-BE49-F238E27FC236}">
                  <a16:creationId xmlns:a16="http://schemas.microsoft.com/office/drawing/2014/main" id="{BBED3868-DDA7-4EF1-8B05-68933044BE9A}"/>
                </a:ext>
              </a:extLst>
            </p:cNvPr>
            <p:cNvPicPr/>
            <p:nvPr/>
          </p:nvPicPr>
          <p:blipFill>
            <a:blip r:embed="rId2"/>
            <a:stretch/>
          </p:blipFill>
          <p:spPr>
            <a:xfrm>
              <a:off x="4951440" y="3498480"/>
              <a:ext cx="1793160" cy="3242160"/>
            </a:xfrm>
            <a:prstGeom prst="rect">
              <a:avLst/>
            </a:prstGeom>
            <a:ln w="25560">
              <a:noFill/>
            </a:ln>
          </p:spPr>
        </p:pic>
        <p:pic>
          <p:nvPicPr>
            <p:cNvPr id="30" name="Picture 6">
              <a:extLst>
                <a:ext uri="{FF2B5EF4-FFF2-40B4-BE49-F238E27FC236}">
                  <a16:creationId xmlns:a16="http://schemas.microsoft.com/office/drawing/2014/main" id="{EF75FA8C-A652-475F-A6CB-57F8E853119A}"/>
                </a:ext>
              </a:extLst>
            </p:cNvPr>
            <p:cNvPicPr/>
            <p:nvPr/>
          </p:nvPicPr>
          <p:blipFill>
            <a:blip r:embed="rId2"/>
            <a:stretch/>
          </p:blipFill>
          <p:spPr>
            <a:xfrm>
              <a:off x="7009560" y="3498480"/>
              <a:ext cx="1793160" cy="3242160"/>
            </a:xfrm>
            <a:prstGeom prst="rect">
              <a:avLst/>
            </a:prstGeom>
            <a:ln w="25560">
              <a:noFill/>
            </a:ln>
          </p:spPr>
        </p:pic>
        <p:sp>
          <p:nvSpPr>
            <p:cNvPr id="31" name="CustomShape 5">
              <a:extLst>
                <a:ext uri="{FF2B5EF4-FFF2-40B4-BE49-F238E27FC236}">
                  <a16:creationId xmlns:a16="http://schemas.microsoft.com/office/drawing/2014/main" id="{455DAA42-EDF5-4D4A-886B-E5BC5EED587C}"/>
                </a:ext>
              </a:extLst>
            </p:cNvPr>
            <p:cNvSpPr/>
            <p:nvPr/>
          </p:nvSpPr>
          <p:spPr>
            <a:xfrm>
              <a:off x="5349240" y="3992760"/>
              <a:ext cx="814680" cy="314640"/>
            </a:xfrm>
            <a:prstGeom prst="rect">
              <a:avLst/>
            </a:prstGeom>
            <a:no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99000"/>
                </a:lnSpc>
              </a:pPr>
              <a:r>
                <a:rPr lang="zh-CN" altLang="en-US" sz="1600" b="1" strike="noStrike" spc="-1" dirty="0">
                  <a:solidFill>
                    <a:srgbClr val="003434"/>
                  </a:solidFill>
                  <a:latin typeface="Arial Narrow"/>
                  <a:ea typeface="ヒラギノ角ゴ ProN W3"/>
                </a:rPr>
                <a:t>队列</a:t>
              </a:r>
              <a:endParaRPr lang="en-US" altLang="zh-CN" sz="1600" b="1" strike="noStrike" spc="-1" dirty="0">
                <a:solidFill>
                  <a:srgbClr val="003434"/>
                </a:solidFill>
                <a:latin typeface="Arial Narrow"/>
                <a:ea typeface="ヒラギノ角ゴ ProN W3"/>
              </a:endParaRPr>
            </a:p>
            <a:p>
              <a:pPr marL="36360" algn="ctr">
                <a:lnSpc>
                  <a:spcPct val="99000"/>
                </a:lnSpc>
              </a:pPr>
              <a:r>
                <a:rPr lang="en-US" sz="1600" b="1" strike="noStrike" spc="-1" dirty="0">
                  <a:solidFill>
                    <a:srgbClr val="003434"/>
                  </a:solidFill>
                  <a:latin typeface="Arial Narrow"/>
                  <a:ea typeface="ヒラギノ角ゴ ProN W3"/>
                </a:rPr>
                <a:t>Queue</a:t>
              </a:r>
              <a:endParaRPr lang="en-US" sz="1600" b="0" strike="noStrike" spc="-1" dirty="0">
                <a:latin typeface="Arial"/>
              </a:endParaRPr>
            </a:p>
          </p:txBody>
        </p:sp>
        <p:sp>
          <p:nvSpPr>
            <p:cNvPr id="32" name="CustomShape 6">
              <a:extLst>
                <a:ext uri="{FF2B5EF4-FFF2-40B4-BE49-F238E27FC236}">
                  <a16:creationId xmlns:a16="http://schemas.microsoft.com/office/drawing/2014/main" id="{E3B37BBD-E9B9-46FA-B5F7-E71BB775037A}"/>
                </a:ext>
              </a:extLst>
            </p:cNvPr>
            <p:cNvSpPr/>
            <p:nvPr/>
          </p:nvSpPr>
          <p:spPr>
            <a:xfrm>
              <a:off x="7407720" y="3992760"/>
              <a:ext cx="814680" cy="314640"/>
            </a:xfrm>
            <a:prstGeom prst="rect">
              <a:avLst/>
            </a:prstGeom>
            <a:no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99000"/>
                </a:lnSpc>
              </a:pPr>
              <a:r>
                <a:rPr lang="zh-CN" altLang="en-US" sz="1600" b="1" strike="noStrike" spc="-1" dirty="0">
                  <a:solidFill>
                    <a:srgbClr val="003434"/>
                  </a:solidFill>
                  <a:latin typeface="Arial Narrow"/>
                  <a:ea typeface="ヒラギノ角ゴ ProN W3"/>
                </a:rPr>
                <a:t>队列</a:t>
              </a:r>
              <a:endParaRPr lang="en-US" altLang="zh-CN" sz="1600" b="1" strike="noStrike" spc="-1" dirty="0">
                <a:solidFill>
                  <a:srgbClr val="003434"/>
                </a:solidFill>
                <a:latin typeface="Arial Narrow"/>
                <a:ea typeface="ヒラギノ角ゴ ProN W3"/>
              </a:endParaRPr>
            </a:p>
            <a:p>
              <a:pPr marL="36360" algn="ctr">
                <a:lnSpc>
                  <a:spcPct val="99000"/>
                </a:lnSpc>
              </a:pPr>
              <a:r>
                <a:rPr lang="en-US" sz="1600" b="1" strike="noStrike" spc="-1" dirty="0">
                  <a:solidFill>
                    <a:srgbClr val="003434"/>
                  </a:solidFill>
                  <a:latin typeface="Arial Narrow"/>
                  <a:ea typeface="ヒラギノ角ゴ ProN W3"/>
                </a:rPr>
                <a:t>Queue</a:t>
              </a:r>
              <a:endParaRPr lang="en-US" sz="1600" b="0" strike="noStrike" spc="-1" dirty="0">
                <a:latin typeface="Arial"/>
              </a:endParaRPr>
            </a:p>
          </p:txBody>
        </p:sp>
        <p:sp>
          <p:nvSpPr>
            <p:cNvPr id="33" name="CustomShape 7">
              <a:extLst>
                <a:ext uri="{FF2B5EF4-FFF2-40B4-BE49-F238E27FC236}">
                  <a16:creationId xmlns:a16="http://schemas.microsoft.com/office/drawing/2014/main" id="{B94D79C3-39C6-47FD-A505-A32E1632E0FB}"/>
                </a:ext>
              </a:extLst>
            </p:cNvPr>
            <p:cNvSpPr/>
            <p:nvPr/>
          </p:nvSpPr>
          <p:spPr>
            <a:xfrm>
              <a:off x="6240240" y="5521320"/>
              <a:ext cx="1127880" cy="409680"/>
            </a:xfrm>
            <a:prstGeom prst="rect">
              <a:avLst/>
            </a:prstGeom>
            <a:no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99000"/>
                </a:lnSpc>
              </a:pPr>
              <a:r>
                <a:rPr lang="zh-CN" altLang="en-US" sz="1400" b="1" strike="noStrike" spc="-1" dirty="0">
                  <a:solidFill>
                    <a:srgbClr val="000000"/>
                  </a:solidFill>
                  <a:latin typeface="Arial Narrow"/>
                  <a:ea typeface="ヒラギノ角ゴ ProN W3"/>
                </a:rPr>
                <a:t>上下文环境</a:t>
              </a:r>
              <a:endParaRPr lang="en-US" altLang="zh-CN" sz="1400" b="1" strike="noStrike" spc="-1" dirty="0">
                <a:solidFill>
                  <a:srgbClr val="000000"/>
                </a:solidFill>
                <a:latin typeface="Arial Narrow"/>
                <a:ea typeface="ヒラギノ角ゴ ProN W3"/>
              </a:endParaRPr>
            </a:p>
            <a:p>
              <a:pPr marL="36360" algn="ctr">
                <a:lnSpc>
                  <a:spcPct val="99000"/>
                </a:lnSpc>
              </a:pPr>
              <a:r>
                <a:rPr lang="en-US" sz="1400" b="1" strike="noStrike" spc="-1" dirty="0">
                  <a:solidFill>
                    <a:srgbClr val="000000"/>
                  </a:solidFill>
                  <a:latin typeface="Arial Narrow"/>
                  <a:ea typeface="ヒラギノ角ゴ ProN W3"/>
                </a:rPr>
                <a:t>Context</a:t>
              </a:r>
              <a:endParaRPr lang="en-US" sz="1400" b="0" strike="noStrike" spc="-1" dirty="0">
                <a:latin typeface="Arial"/>
              </a:endParaRPr>
            </a:p>
          </p:txBody>
        </p:sp>
        <p:sp>
          <p:nvSpPr>
            <p:cNvPr id="34" name="CustomShape 8">
              <a:extLst>
                <a:ext uri="{FF2B5EF4-FFF2-40B4-BE49-F238E27FC236}">
                  <a16:creationId xmlns:a16="http://schemas.microsoft.com/office/drawing/2014/main" id="{6B4FE165-5499-4B3D-B85F-912F128D1285}"/>
                </a:ext>
              </a:extLst>
            </p:cNvPr>
            <p:cNvSpPr/>
            <p:nvPr/>
          </p:nvSpPr>
          <p:spPr>
            <a:xfrm>
              <a:off x="5167440" y="2188080"/>
              <a:ext cx="1247040" cy="1191600"/>
            </a:xfrm>
            <a:prstGeom prst="roundRect">
              <a:avLst>
                <a:gd name="adj" fmla="val 16667"/>
              </a:avLst>
            </a:prstGeom>
            <a:gradFill rotWithShape="0">
              <a:gsLst>
                <a:gs pos="0">
                  <a:srgbClr val="FFFFFF"/>
                </a:gs>
                <a:gs pos="7001">
                  <a:srgbClr val="E6E6E6"/>
                </a:gs>
                <a:gs pos="32001">
                  <a:srgbClr val="7D8496"/>
                </a:gs>
                <a:gs pos="47000">
                  <a:srgbClr val="E6E6E6"/>
                </a:gs>
                <a:gs pos="85001">
                  <a:srgbClr val="7D8496"/>
                </a:gs>
                <a:gs pos="100000">
                  <a:srgbClr val="E6E6E6"/>
                </a:gs>
              </a:gsLst>
              <a:lin ang="2700000"/>
            </a:gradFill>
            <a:ln w="76320">
              <a:solidFill>
                <a:srgbClr val="000000"/>
              </a:solidFill>
              <a:round/>
              <a:headEnd type="oval" w="med" len="med"/>
            </a:ln>
          </p:spPr>
          <p:style>
            <a:lnRef idx="0">
              <a:scrgbClr r="0" g="0" b="0"/>
            </a:lnRef>
            <a:fillRef idx="0">
              <a:scrgbClr r="0" g="0" b="0"/>
            </a:fillRef>
            <a:effectRef idx="0">
              <a:scrgbClr r="0" g="0" b="0"/>
            </a:effectRef>
            <a:fontRef idx="minor"/>
          </p:style>
          <p:txBody>
            <a:bodyPr lIns="39240" tIns="19440" rIns="39240" bIns="19440"/>
            <a:lstStyle/>
            <a:p>
              <a:pPr algn="ctr">
                <a:lnSpc>
                  <a:spcPct val="99000"/>
                </a:lnSpc>
              </a:pPr>
              <a:r>
                <a:rPr lang="en-US" sz="1500" b="1" strike="noStrike" spc="-1" dirty="0">
                  <a:solidFill>
                    <a:srgbClr val="000000"/>
                  </a:solidFill>
                  <a:latin typeface="Arial Black"/>
                  <a:ea typeface="ヒラギノ角ゴ ProN W3"/>
                </a:rPr>
                <a:t> </a:t>
              </a:r>
              <a:endParaRPr lang="en-US" sz="1500" b="0" strike="noStrike" spc="-1" dirty="0">
                <a:latin typeface="Arial"/>
              </a:endParaRPr>
            </a:p>
            <a:p>
              <a:pPr algn="ctr">
                <a:lnSpc>
                  <a:spcPct val="99000"/>
                </a:lnSpc>
              </a:pPr>
              <a:r>
                <a:rPr lang="en-US" sz="1500" b="1" strike="noStrike" spc="-1" dirty="0">
                  <a:solidFill>
                    <a:srgbClr val="000000"/>
                  </a:solidFill>
                  <a:latin typeface="Arial Black"/>
                  <a:ea typeface="ヒラギノ角ゴ ProN W3"/>
                </a:rPr>
                <a:t>GPU</a:t>
              </a:r>
              <a:endParaRPr lang="en-US" sz="1500" b="0" strike="noStrike" spc="-1" dirty="0">
                <a:latin typeface="Arial"/>
              </a:endParaRPr>
            </a:p>
          </p:txBody>
        </p:sp>
        <p:sp>
          <p:nvSpPr>
            <p:cNvPr id="35" name="CustomShape 9">
              <a:extLst>
                <a:ext uri="{FF2B5EF4-FFF2-40B4-BE49-F238E27FC236}">
                  <a16:creationId xmlns:a16="http://schemas.microsoft.com/office/drawing/2014/main" id="{ED96F758-2F7B-4013-9CBD-2C9B511F2FFD}"/>
                </a:ext>
              </a:extLst>
            </p:cNvPr>
            <p:cNvSpPr/>
            <p:nvPr/>
          </p:nvSpPr>
          <p:spPr>
            <a:xfrm>
              <a:off x="7215840" y="2188080"/>
              <a:ext cx="1247040" cy="1191600"/>
            </a:xfrm>
            <a:prstGeom prst="roundRect">
              <a:avLst>
                <a:gd name="adj" fmla="val 16667"/>
              </a:avLst>
            </a:prstGeom>
            <a:gradFill rotWithShape="0">
              <a:gsLst>
                <a:gs pos="0">
                  <a:srgbClr val="FFFFFF"/>
                </a:gs>
                <a:gs pos="7001">
                  <a:srgbClr val="E6E6E6"/>
                </a:gs>
                <a:gs pos="32001">
                  <a:srgbClr val="7D8496"/>
                </a:gs>
                <a:gs pos="47000">
                  <a:srgbClr val="E6E6E6"/>
                </a:gs>
                <a:gs pos="85001">
                  <a:srgbClr val="7D8496"/>
                </a:gs>
                <a:gs pos="100000">
                  <a:srgbClr val="E6E6E6"/>
                </a:gs>
              </a:gsLst>
              <a:lin ang="2700000"/>
            </a:gradFill>
            <a:ln w="76320">
              <a:solidFill>
                <a:srgbClr val="000000"/>
              </a:solidFill>
              <a:round/>
              <a:headEnd type="oval" w="med" len="med"/>
            </a:ln>
          </p:spPr>
          <p:style>
            <a:lnRef idx="0">
              <a:scrgbClr r="0" g="0" b="0"/>
            </a:lnRef>
            <a:fillRef idx="0">
              <a:scrgbClr r="0" g="0" b="0"/>
            </a:fillRef>
            <a:effectRef idx="0">
              <a:scrgbClr r="0" g="0" b="0"/>
            </a:effectRef>
            <a:fontRef idx="minor"/>
          </p:style>
          <p:txBody>
            <a:bodyPr lIns="39240" tIns="19440" rIns="39240" bIns="19440"/>
            <a:lstStyle/>
            <a:p>
              <a:pPr algn="ctr">
                <a:lnSpc>
                  <a:spcPct val="99000"/>
                </a:lnSpc>
              </a:pPr>
              <a:r>
                <a:rPr lang="en-US" sz="1500" b="1" strike="noStrike" spc="-1">
                  <a:solidFill>
                    <a:srgbClr val="000000"/>
                  </a:solidFill>
                  <a:latin typeface="Arial Black"/>
                  <a:ea typeface="ヒラギノ角ゴ ProN W3"/>
                </a:rPr>
                <a:t> </a:t>
              </a:r>
              <a:endParaRPr lang="en-US" sz="1500" b="0" strike="noStrike" spc="-1">
                <a:latin typeface="Arial"/>
              </a:endParaRPr>
            </a:p>
            <a:p>
              <a:pPr algn="ctr">
                <a:lnSpc>
                  <a:spcPct val="99000"/>
                </a:lnSpc>
              </a:pPr>
              <a:r>
                <a:rPr lang="en-US" sz="1500" b="1" strike="noStrike" spc="-1">
                  <a:solidFill>
                    <a:srgbClr val="000000"/>
                  </a:solidFill>
                  <a:latin typeface="Arial Black"/>
                  <a:ea typeface="ヒラギノ角ゴ ProN W3"/>
                </a:rPr>
                <a:t>CPU</a:t>
              </a:r>
              <a:endParaRPr lang="en-US" sz="1500" b="0" strike="noStrike" spc="-1">
                <a:latin typeface="Arial"/>
              </a:endParaRPr>
            </a:p>
          </p:txBody>
        </p:sp>
      </p:gr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4" name="CustomShape 1"/>
          <p:cNvSpPr/>
          <p:nvPr/>
        </p:nvSpPr>
        <p:spPr>
          <a:xfrm>
            <a:off x="457200" y="-90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4400" b="0" strike="noStrike" spc="-1" dirty="0">
                <a:solidFill>
                  <a:srgbClr val="000000"/>
                </a:solidFill>
                <a:latin typeface="Trebuchet MS"/>
              </a:rPr>
              <a:t>2. </a:t>
            </a:r>
            <a:r>
              <a:rPr lang="zh-CN" altLang="en-US" sz="4400" spc="-1" dirty="0">
                <a:solidFill>
                  <a:srgbClr val="000000"/>
                </a:solidFill>
                <a:latin typeface="Trebuchet MS"/>
              </a:rPr>
              <a:t>创建并构建程序</a:t>
            </a:r>
            <a:endParaRPr lang="en-US" sz="4400" b="0" strike="noStrike" spc="-1" dirty="0">
              <a:latin typeface="Arial"/>
            </a:endParaRPr>
          </a:p>
        </p:txBody>
      </p:sp>
      <p:sp>
        <p:nvSpPr>
          <p:cNvPr id="1145" name="CustomShape 2"/>
          <p:cNvSpPr/>
          <p:nvPr/>
        </p:nvSpPr>
        <p:spPr>
          <a:xfrm>
            <a:off x="179640" y="980640"/>
            <a:ext cx="8963640" cy="5688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479"/>
              </a:spcBef>
              <a:buClr>
                <a:srgbClr val="000000"/>
              </a:buClr>
              <a:buFont typeface="Arial"/>
              <a:buChar char="•"/>
            </a:pPr>
            <a:r>
              <a:rPr lang="zh-CN" altLang="en-US" sz="2400" spc="-1" dirty="0">
                <a:solidFill>
                  <a:srgbClr val="000000"/>
                </a:solidFill>
                <a:latin typeface="Trebuchet MS"/>
              </a:rPr>
              <a:t>以字符串文本（</a:t>
            </a:r>
            <a:r>
              <a:rPr lang="en-US" altLang="zh-CN" sz="2400" spc="-1" dirty="0">
                <a:solidFill>
                  <a:srgbClr val="000000"/>
                </a:solidFill>
                <a:latin typeface="Trebuchet MS"/>
              </a:rPr>
              <a:t>string literal</a:t>
            </a:r>
            <a:r>
              <a:rPr lang="zh-CN" altLang="en-US" sz="2400" spc="-1" dirty="0">
                <a:solidFill>
                  <a:srgbClr val="000000"/>
                </a:solidFill>
                <a:latin typeface="Trebuchet MS"/>
              </a:rPr>
              <a:t>）方式定义核程序（</a:t>
            </a:r>
            <a:r>
              <a:rPr lang="en-US" altLang="zh-CN" sz="2400" spc="-1" dirty="0">
                <a:solidFill>
                  <a:srgbClr val="000000"/>
                </a:solidFill>
                <a:latin typeface="Trebuchet MS"/>
              </a:rPr>
              <a:t>kernel-program</a:t>
            </a:r>
            <a:r>
              <a:rPr lang="zh-CN" altLang="en-US" sz="2400" spc="-1" dirty="0">
                <a:solidFill>
                  <a:srgbClr val="000000"/>
                </a:solidFill>
                <a:latin typeface="Trebuchet MS"/>
              </a:rPr>
              <a:t>）的源代码（很适合样例代码），或者也可以从一个文件中读取（这就是对应真实应用了）</a:t>
            </a:r>
            <a:r>
              <a:rPr lang="zh-CN" altLang="en-US" sz="2400" b="0" strike="noStrike" spc="-1" dirty="0">
                <a:solidFill>
                  <a:srgbClr val="000000"/>
                </a:solidFill>
                <a:latin typeface="Trebuchet MS"/>
              </a:rPr>
              <a:t>。</a:t>
            </a:r>
            <a:endParaRPr lang="en-US" sz="2400" b="0" strike="noStrike" spc="-1" dirty="0">
              <a:latin typeface="Arial"/>
            </a:endParaRPr>
          </a:p>
          <a:p>
            <a:pPr>
              <a:lnSpc>
                <a:spcPct val="100000"/>
              </a:lnSpc>
              <a:spcBef>
                <a:spcPts val="479"/>
              </a:spcBef>
            </a:pPr>
            <a:endParaRPr lang="en-US" sz="2400" b="0" strike="noStrike" spc="-1" dirty="0">
              <a:latin typeface="Arial"/>
            </a:endParaRPr>
          </a:p>
          <a:p>
            <a:pPr marL="343080" indent="-34236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构建</a:t>
            </a:r>
            <a:r>
              <a:rPr lang="zh-CN" altLang="en-US" sz="2400" spc="-1" dirty="0">
                <a:solidFill>
                  <a:srgbClr val="F79646"/>
                </a:solidFill>
                <a:latin typeface="Trebuchet MS"/>
              </a:rPr>
              <a:t>程序对象（</a:t>
            </a:r>
            <a:r>
              <a:rPr lang="en-US" altLang="zh-CN" sz="2400" spc="-1" dirty="0">
                <a:solidFill>
                  <a:srgbClr val="F79646"/>
                </a:solidFill>
                <a:latin typeface="Trebuchet MS"/>
              </a:rPr>
              <a:t> program object </a:t>
            </a:r>
            <a:r>
              <a:rPr lang="zh-CN" altLang="en-US" sz="2400" spc="-1" dirty="0">
                <a:solidFill>
                  <a:srgbClr val="F79646"/>
                </a:solidFill>
                <a:latin typeface="Trebuchet MS"/>
              </a:rPr>
              <a:t>）</a:t>
            </a:r>
            <a:r>
              <a:rPr lang="en-US" sz="2400" b="0" strike="noStrike" spc="-1" dirty="0">
                <a:solidFill>
                  <a:srgbClr val="000000"/>
                </a:solidFill>
                <a:latin typeface="Trebuchet MS"/>
              </a:rPr>
              <a:t>:</a:t>
            </a:r>
            <a:endParaRPr lang="en-US" sz="2400" b="0" strike="noStrike" spc="-1" dirty="0">
              <a:latin typeface="Arial"/>
            </a:endParaRPr>
          </a:p>
          <a:p>
            <a:pPr marL="457200">
              <a:lnSpc>
                <a:spcPct val="100000"/>
              </a:lnSpc>
              <a:spcBef>
                <a:spcPts val="400"/>
              </a:spcBef>
            </a:pPr>
            <a:endParaRPr lang="en-US" sz="24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program = </a:t>
            </a:r>
            <a:r>
              <a:rPr lang="en-US" sz="2000" b="0" strike="noStrike" spc="-1" dirty="0" err="1">
                <a:solidFill>
                  <a:srgbClr val="17375E"/>
                </a:solidFill>
                <a:latin typeface="Courier New Bold"/>
              </a:rPr>
              <a:t>clCreateProgramWithSource</a:t>
            </a:r>
            <a:r>
              <a:rPr lang="en-US" sz="2000" b="0" strike="noStrike" spc="-1" dirty="0">
                <a:solidFill>
                  <a:srgbClr val="000000"/>
                </a:solidFill>
                <a:latin typeface="Courier New Bold"/>
              </a:rPr>
              <a:t>(context, 1</a:t>
            </a:r>
            <a:endParaRPr lang="en-US" sz="20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           (</a:t>
            </a:r>
            <a:r>
              <a:rPr lang="en-US" sz="2000" b="0" strike="noStrike" spc="-1" dirty="0">
                <a:solidFill>
                  <a:srgbClr val="C0504D"/>
                </a:solidFill>
                <a:latin typeface="Courier New Bold"/>
              </a:rPr>
              <a:t>const char</a:t>
            </a:r>
            <a:r>
              <a:rPr lang="en-US" sz="2000" b="0" strike="noStrike" spc="-1" dirty="0">
                <a:solidFill>
                  <a:srgbClr val="000000"/>
                </a:solidFill>
                <a:latin typeface="Courier New Bold"/>
              </a:rPr>
              <a:t>**) &amp;</a:t>
            </a:r>
            <a:r>
              <a:rPr lang="en-US" sz="2000" b="0" strike="noStrike" spc="-1" dirty="0" err="1">
                <a:solidFill>
                  <a:srgbClr val="000000"/>
                </a:solidFill>
                <a:latin typeface="Courier New Bold"/>
              </a:rPr>
              <a:t>KernelSource</a:t>
            </a:r>
            <a:r>
              <a:rPr lang="en-US" sz="2000" b="0" strike="noStrike" spc="-1" dirty="0">
                <a:solidFill>
                  <a:srgbClr val="000000"/>
                </a:solidFill>
                <a:latin typeface="Courier New Bold"/>
              </a:rPr>
              <a:t>, NULL, &amp;err);</a:t>
            </a:r>
            <a:endParaRPr lang="en-US" sz="2000" b="0" strike="noStrike" spc="-1" dirty="0">
              <a:latin typeface="Arial"/>
            </a:endParaRPr>
          </a:p>
          <a:p>
            <a:pPr marL="457200">
              <a:lnSpc>
                <a:spcPct val="100000"/>
              </a:lnSpc>
              <a:spcBef>
                <a:spcPts val="281"/>
              </a:spcBef>
            </a:pPr>
            <a:endParaRPr lang="en-US" sz="2000" b="0" strike="noStrike" spc="-1" dirty="0">
              <a:latin typeface="Arial"/>
            </a:endParaRPr>
          </a:p>
          <a:p>
            <a:pPr marL="357120" indent="-356400">
              <a:lnSpc>
                <a:spcPct val="100000"/>
              </a:lnSpc>
              <a:spcBef>
                <a:spcPts val="479"/>
              </a:spcBef>
              <a:buClr>
                <a:srgbClr val="F79646"/>
              </a:buClr>
              <a:buFont typeface="Arial"/>
              <a:buChar char="•"/>
            </a:pPr>
            <a:r>
              <a:rPr lang="zh-CN" altLang="en-US" sz="2400" b="0" strike="noStrike" spc="-1" dirty="0">
                <a:solidFill>
                  <a:srgbClr val="F79646"/>
                </a:solidFill>
                <a:latin typeface="Trebuchet MS"/>
              </a:rPr>
              <a:t>编译（</a:t>
            </a:r>
            <a:r>
              <a:rPr lang="en-US" altLang="zh-CN" sz="2400" spc="-1" dirty="0">
                <a:solidFill>
                  <a:srgbClr val="F79646"/>
                </a:solidFill>
                <a:latin typeface="Trebuchet MS"/>
              </a:rPr>
              <a:t> Compile </a:t>
            </a:r>
            <a:r>
              <a:rPr lang="zh-CN" altLang="en-US" sz="2400" b="0" strike="noStrike" spc="-1" dirty="0">
                <a:solidFill>
                  <a:srgbClr val="F79646"/>
                </a:solidFill>
                <a:latin typeface="Trebuchet MS"/>
              </a:rPr>
              <a:t>）</a:t>
            </a:r>
            <a:r>
              <a:rPr lang="zh-CN" altLang="en-US" sz="2400" spc="-1" dirty="0">
                <a:solidFill>
                  <a:srgbClr val="000000"/>
                </a:solidFill>
                <a:latin typeface="Trebuchet MS"/>
              </a:rPr>
              <a:t>上面的程序（</a:t>
            </a:r>
            <a:r>
              <a:rPr lang="en-US" altLang="zh-CN" sz="2400" spc="-1" dirty="0">
                <a:solidFill>
                  <a:srgbClr val="000000"/>
                </a:solidFill>
                <a:latin typeface="Trebuchet MS"/>
              </a:rPr>
              <a:t>program</a:t>
            </a:r>
            <a:r>
              <a:rPr lang="zh-CN" altLang="en-US" sz="2400" spc="-1" dirty="0">
                <a:solidFill>
                  <a:srgbClr val="000000"/>
                </a:solidFill>
                <a:latin typeface="Trebuchet MS"/>
              </a:rPr>
              <a:t>）俩创建一个</a:t>
            </a:r>
            <a:r>
              <a:rPr lang="en-US" altLang="zh-CN" sz="2400" spc="-1" dirty="0">
                <a:solidFill>
                  <a:srgbClr val="000000"/>
                </a:solidFill>
                <a:latin typeface="Trebuchet MS"/>
              </a:rPr>
              <a:t>“</a:t>
            </a:r>
            <a:r>
              <a:rPr lang="zh-CN" altLang="en-US" sz="2400" spc="-1" dirty="0">
                <a:solidFill>
                  <a:srgbClr val="000000"/>
                </a:solidFill>
                <a:latin typeface="Trebuchet MS"/>
              </a:rPr>
              <a:t>动态链接</a:t>
            </a:r>
            <a:r>
              <a:rPr lang="en-US" sz="2400" b="0" strike="noStrike" spc="-1" dirty="0">
                <a:solidFill>
                  <a:srgbClr val="000000"/>
                </a:solidFill>
                <a:latin typeface="Trebuchet MS"/>
              </a:rPr>
              <a:t> dynamic library”</a:t>
            </a:r>
            <a:r>
              <a:rPr lang="zh-CN" altLang="en-US" sz="2400" b="0" strike="noStrike" spc="-1" dirty="0">
                <a:solidFill>
                  <a:srgbClr val="000000"/>
                </a:solidFill>
                <a:latin typeface="Trebuchet MS"/>
              </a:rPr>
              <a:t>，可以从中提取特定的核函数（</a:t>
            </a:r>
            <a:r>
              <a:rPr lang="en-US" altLang="zh-CN" sz="2400" b="0" strike="noStrike" spc="-1" dirty="0">
                <a:solidFill>
                  <a:srgbClr val="000000"/>
                </a:solidFill>
                <a:latin typeface="Trebuchet MS"/>
              </a:rPr>
              <a:t>kernels</a:t>
            </a:r>
            <a:r>
              <a:rPr lang="zh-CN" altLang="en-US" sz="2400" b="0" strike="noStrike" spc="-1" dirty="0">
                <a:solidFill>
                  <a:srgbClr val="000000"/>
                </a:solidFill>
                <a:latin typeface="Trebuchet MS"/>
              </a:rPr>
              <a:t>）</a:t>
            </a:r>
            <a:r>
              <a:rPr lang="en-US" sz="2400" b="0" strike="noStrike" spc="-1" dirty="0">
                <a:solidFill>
                  <a:srgbClr val="000000"/>
                </a:solidFill>
                <a:latin typeface="Trebuchet MS"/>
              </a:rPr>
              <a:t>:</a:t>
            </a:r>
            <a:endParaRPr lang="en-US" sz="2400" b="0" strike="noStrike" spc="-1" dirty="0">
              <a:latin typeface="Arial"/>
            </a:endParaRPr>
          </a:p>
          <a:p>
            <a:pPr marL="457200">
              <a:lnSpc>
                <a:spcPct val="100000"/>
              </a:lnSpc>
              <a:spcBef>
                <a:spcPts val="400"/>
              </a:spcBef>
            </a:pPr>
            <a:endParaRPr lang="en-US" sz="24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err = </a:t>
            </a:r>
            <a:r>
              <a:rPr lang="en-US" sz="2000" b="0" strike="noStrike" spc="-1" dirty="0" err="1">
                <a:solidFill>
                  <a:srgbClr val="17375E"/>
                </a:solidFill>
                <a:latin typeface="Courier New Bold"/>
              </a:rPr>
              <a:t>clBuildProgram</a:t>
            </a:r>
            <a:r>
              <a:rPr lang="en-US" sz="2000" b="0" strike="noStrike" spc="-1" dirty="0">
                <a:solidFill>
                  <a:srgbClr val="000000"/>
                </a:solidFill>
                <a:latin typeface="Courier New Bold"/>
              </a:rPr>
              <a:t>(program, 0, NULL,NULL,NULL,NULL);</a:t>
            </a:r>
            <a:endParaRPr lang="en-US" sz="2000" b="0" strike="noStrike" spc="-1" dirty="0">
              <a:latin typeface="Arial"/>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 name="CustomShape 1"/>
          <p:cNvSpPr/>
          <p:nvPr/>
        </p:nvSpPr>
        <p:spPr>
          <a:xfrm>
            <a:off x="457560" y="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lnSpcReduction="10000"/>
          </a:bodyPr>
          <a:lstStyle/>
          <a:p>
            <a:pPr algn="ctr">
              <a:lnSpc>
                <a:spcPct val="100000"/>
              </a:lnSpc>
            </a:pPr>
            <a:r>
              <a:rPr lang="zh-CN" altLang="en-US" sz="4400" b="0" strike="noStrike" spc="-1" dirty="0">
                <a:solidFill>
                  <a:srgbClr val="000000"/>
                </a:solidFill>
                <a:latin typeface="Trebuchet MS"/>
              </a:rPr>
              <a:t>错误信息</a:t>
            </a:r>
            <a:endParaRPr lang="en-US" altLang="zh-CN" sz="4400" b="0" strike="noStrike" spc="-1" dirty="0">
              <a:solidFill>
                <a:srgbClr val="000000"/>
              </a:solidFill>
              <a:latin typeface="Trebuchet MS"/>
            </a:endParaRPr>
          </a:p>
          <a:p>
            <a:pPr algn="ctr">
              <a:lnSpc>
                <a:spcPct val="100000"/>
              </a:lnSpc>
            </a:pPr>
            <a:r>
              <a:rPr lang="en-US" sz="3000" b="0" strike="noStrike" spc="-1" dirty="0">
                <a:solidFill>
                  <a:srgbClr val="000000"/>
                </a:solidFill>
                <a:latin typeface="Trebuchet MS"/>
              </a:rPr>
              <a:t>Error messages</a:t>
            </a:r>
            <a:endParaRPr lang="en-US" sz="3000" b="0" strike="noStrike" spc="-1" dirty="0">
              <a:latin typeface="Arial"/>
            </a:endParaRPr>
          </a:p>
        </p:txBody>
      </p:sp>
      <p:sp>
        <p:nvSpPr>
          <p:cNvPr id="1147" name="CustomShape 2"/>
          <p:cNvSpPr/>
          <p:nvPr/>
        </p:nvSpPr>
        <p:spPr>
          <a:xfrm>
            <a:off x="179640" y="1196640"/>
            <a:ext cx="8963640" cy="5472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57120" indent="-35640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获取并打印错误信息（</a:t>
            </a:r>
            <a:r>
              <a:rPr lang="en-US" altLang="zh-CN" sz="2400" spc="-1" dirty="0">
                <a:solidFill>
                  <a:srgbClr val="F79646"/>
                </a:solidFill>
                <a:latin typeface="Trebuchet MS"/>
              </a:rPr>
              <a:t> error</a:t>
            </a:r>
            <a:r>
              <a:rPr lang="en-US" altLang="zh-CN" sz="2400" spc="-1" dirty="0">
                <a:solidFill>
                  <a:srgbClr val="D99694"/>
                </a:solidFill>
                <a:latin typeface="Trebuchet MS"/>
              </a:rPr>
              <a:t> </a:t>
            </a:r>
            <a:r>
              <a:rPr lang="en-US" altLang="zh-CN" sz="2400" spc="-1" dirty="0">
                <a:solidFill>
                  <a:srgbClr val="000000"/>
                </a:solidFill>
                <a:latin typeface="Trebuchet MS"/>
              </a:rPr>
              <a:t>messages </a:t>
            </a:r>
            <a:r>
              <a:rPr lang="zh-CN" altLang="en-US" sz="2400" b="0" strike="noStrike" spc="-1" dirty="0">
                <a:solidFill>
                  <a:srgbClr val="000000"/>
                </a:solidFill>
                <a:latin typeface="Trebuchet MS"/>
              </a:rPr>
              <a:t>）</a:t>
            </a:r>
            <a:r>
              <a:rPr lang="en-US" sz="2400" b="0" strike="noStrike" spc="-1" dirty="0">
                <a:solidFill>
                  <a:srgbClr val="000000"/>
                </a:solidFill>
                <a:latin typeface="Trebuchet MS"/>
              </a:rPr>
              <a:t>:</a:t>
            </a:r>
            <a:endParaRPr lang="en-US" sz="2400" b="0" strike="noStrike" spc="-1" dirty="0">
              <a:latin typeface="Arial"/>
            </a:endParaRPr>
          </a:p>
          <a:p>
            <a:pPr>
              <a:lnSpc>
                <a:spcPct val="100000"/>
              </a:lnSpc>
              <a:spcBef>
                <a:spcPts val="479"/>
              </a:spcBef>
            </a:pPr>
            <a:endParaRPr lang="en-US" sz="2400" b="0" strike="noStrike" spc="-1" dirty="0">
              <a:latin typeface="Arial"/>
            </a:endParaRPr>
          </a:p>
          <a:p>
            <a:pPr marL="457200">
              <a:lnSpc>
                <a:spcPct val="100000"/>
              </a:lnSpc>
              <a:spcBef>
                <a:spcPts val="400"/>
              </a:spcBef>
            </a:pPr>
            <a:r>
              <a:rPr lang="en-US" sz="2000" b="0" strike="noStrike" spc="-1" dirty="0">
                <a:solidFill>
                  <a:srgbClr val="C0504D"/>
                </a:solidFill>
                <a:latin typeface="Courier New Bold"/>
              </a:rPr>
              <a:t>if</a:t>
            </a:r>
            <a:r>
              <a:rPr lang="en-US" sz="2000" b="0" strike="noStrike" spc="-1" dirty="0">
                <a:solidFill>
                  <a:srgbClr val="000000"/>
                </a:solidFill>
                <a:latin typeface="Courier New Bold"/>
              </a:rPr>
              <a:t> (err != </a:t>
            </a:r>
            <a:r>
              <a:rPr lang="en-US" sz="2000" b="0" strike="noStrike" spc="-1" dirty="0">
                <a:solidFill>
                  <a:srgbClr val="4F81BD"/>
                </a:solidFill>
                <a:latin typeface="Courier New Bold"/>
              </a:rPr>
              <a:t>CL_SUCCESS</a:t>
            </a:r>
            <a:r>
              <a:rPr lang="en-US" sz="2000" b="0" strike="noStrike" spc="-1" dirty="0">
                <a:solidFill>
                  <a:srgbClr val="000000"/>
                </a:solidFill>
                <a:latin typeface="Courier New Bold"/>
              </a:rPr>
              <a:t>) {</a:t>
            </a:r>
            <a:endParaRPr lang="en-US" sz="2000" b="0" strike="noStrike" spc="-1" dirty="0">
              <a:latin typeface="Arial"/>
            </a:endParaRPr>
          </a:p>
          <a:p>
            <a:pPr marL="457200">
              <a:lnSpc>
                <a:spcPct val="100000"/>
              </a:lnSpc>
              <a:spcBef>
                <a:spcPts val="400"/>
              </a:spcBef>
            </a:pPr>
            <a:r>
              <a:rPr lang="en-US" sz="2000" b="0" strike="noStrike" spc="-1" dirty="0">
                <a:solidFill>
                  <a:srgbClr val="C0504D"/>
                </a:solidFill>
                <a:latin typeface="Courier New Bold"/>
              </a:rPr>
              <a:t> </a:t>
            </a:r>
            <a:r>
              <a:rPr lang="en-US" sz="2000" b="0" strike="noStrike" spc="-1" dirty="0" err="1">
                <a:solidFill>
                  <a:srgbClr val="C0504D"/>
                </a:solidFill>
                <a:latin typeface="Courier New Bold"/>
              </a:rPr>
              <a:t>size_t</a:t>
            </a:r>
            <a:r>
              <a:rPr lang="en-US" sz="2000" b="0" strike="noStrike" spc="-1" dirty="0">
                <a:solidFill>
                  <a:srgbClr val="000000"/>
                </a:solidFill>
                <a:latin typeface="Courier New Bold"/>
              </a:rPr>
              <a:t> </a:t>
            </a:r>
            <a:r>
              <a:rPr lang="en-US" sz="2000" b="0" strike="noStrike" spc="-1" dirty="0" err="1">
                <a:solidFill>
                  <a:srgbClr val="000000"/>
                </a:solidFill>
                <a:latin typeface="Courier New Bold"/>
              </a:rPr>
              <a:t>len</a:t>
            </a:r>
            <a:r>
              <a:rPr lang="en-US" sz="2000" b="0" strike="noStrike" spc="-1" dirty="0">
                <a:solidFill>
                  <a:srgbClr val="000000"/>
                </a:solidFill>
                <a:latin typeface="Courier New Bold"/>
              </a:rPr>
              <a:t>;</a:t>
            </a:r>
            <a:endParaRPr lang="en-US" sz="2000" b="0" strike="noStrike" spc="-1" dirty="0">
              <a:latin typeface="Arial"/>
            </a:endParaRPr>
          </a:p>
          <a:p>
            <a:pPr marL="457200">
              <a:lnSpc>
                <a:spcPct val="100000"/>
              </a:lnSpc>
              <a:spcBef>
                <a:spcPts val="400"/>
              </a:spcBef>
            </a:pPr>
            <a:r>
              <a:rPr lang="en-US" sz="2000" b="0" strike="noStrike" spc="-1" dirty="0">
                <a:solidFill>
                  <a:srgbClr val="C0504D"/>
                </a:solidFill>
                <a:latin typeface="Courier New Bold"/>
              </a:rPr>
              <a:t> char</a:t>
            </a:r>
            <a:r>
              <a:rPr lang="en-US" sz="2000" b="0" strike="noStrike" spc="-1" dirty="0">
                <a:solidFill>
                  <a:srgbClr val="000000"/>
                </a:solidFill>
                <a:latin typeface="Courier New Bold"/>
              </a:rPr>
              <a:t> buffer[2048];</a:t>
            </a:r>
            <a:endParaRPr lang="en-US" sz="2000" b="0" strike="noStrike" spc="-1" dirty="0">
              <a:latin typeface="Arial"/>
            </a:endParaRPr>
          </a:p>
          <a:p>
            <a:pPr marL="457200">
              <a:lnSpc>
                <a:spcPct val="100000"/>
              </a:lnSpc>
              <a:spcBef>
                <a:spcPts val="400"/>
              </a:spcBef>
            </a:pPr>
            <a:r>
              <a:rPr lang="en-US" sz="2000" b="0" strike="noStrike" spc="-1" dirty="0">
                <a:solidFill>
                  <a:srgbClr val="17375E"/>
                </a:solidFill>
                <a:latin typeface="Courier New Bold"/>
              </a:rPr>
              <a:t> </a:t>
            </a:r>
            <a:r>
              <a:rPr lang="en-US" sz="2000" b="0" strike="noStrike" spc="-1" dirty="0" err="1">
                <a:solidFill>
                  <a:srgbClr val="17375E"/>
                </a:solidFill>
                <a:latin typeface="Courier New Bold"/>
              </a:rPr>
              <a:t>clGetProgramBuildInfo</a:t>
            </a:r>
            <a:r>
              <a:rPr lang="en-US" sz="2000" b="0" strike="noStrike" spc="-1" dirty="0">
                <a:solidFill>
                  <a:srgbClr val="000000"/>
                </a:solidFill>
                <a:latin typeface="Courier New Bold"/>
              </a:rPr>
              <a:t>(program, </a:t>
            </a:r>
            <a:r>
              <a:rPr lang="en-US" sz="2000" b="0" strike="noStrike" spc="-1" dirty="0" err="1">
                <a:solidFill>
                  <a:srgbClr val="000000"/>
                </a:solidFill>
                <a:latin typeface="Courier New Bold"/>
              </a:rPr>
              <a:t>device_id</a:t>
            </a:r>
            <a:r>
              <a:rPr lang="en-US" sz="2000" b="0" strike="noStrike" spc="-1" dirty="0">
                <a:solidFill>
                  <a:srgbClr val="000000"/>
                </a:solidFill>
                <a:latin typeface="Courier New Bold"/>
              </a:rPr>
              <a:t>,   </a:t>
            </a:r>
            <a:endParaRPr lang="en-US" sz="2000" b="0" strike="noStrike" spc="-1" dirty="0">
              <a:latin typeface="Arial"/>
            </a:endParaRPr>
          </a:p>
          <a:p>
            <a:pPr marL="457200">
              <a:lnSpc>
                <a:spcPct val="100000"/>
              </a:lnSpc>
              <a:spcBef>
                <a:spcPts val="400"/>
              </a:spcBef>
            </a:pPr>
            <a:r>
              <a:rPr lang="en-US" sz="2000" b="0" strike="noStrike" spc="-1" dirty="0">
                <a:solidFill>
                  <a:srgbClr val="4F81BD"/>
                </a:solidFill>
                <a:latin typeface="Courier New Bold"/>
              </a:rPr>
              <a:t>  CL_PROGRAM_BUILD_LOG</a:t>
            </a:r>
            <a:r>
              <a:rPr lang="en-US" sz="2000" b="0" strike="noStrike" spc="-1" dirty="0">
                <a:solidFill>
                  <a:srgbClr val="000000"/>
                </a:solidFill>
                <a:latin typeface="Courier New Bold"/>
              </a:rPr>
              <a:t>, </a:t>
            </a:r>
            <a:r>
              <a:rPr lang="en-US" sz="2000" b="0" strike="noStrike" spc="-1" dirty="0" err="1">
                <a:solidFill>
                  <a:srgbClr val="17375E"/>
                </a:solidFill>
                <a:latin typeface="Courier New Bold"/>
              </a:rPr>
              <a:t>sizeof</a:t>
            </a:r>
            <a:r>
              <a:rPr lang="en-US" sz="2000" b="0" strike="noStrike" spc="-1" dirty="0">
                <a:solidFill>
                  <a:srgbClr val="000000"/>
                </a:solidFill>
                <a:latin typeface="Courier New Bold"/>
              </a:rPr>
              <a:t>(buffer), buffer, &amp;</a:t>
            </a:r>
            <a:r>
              <a:rPr lang="en-US" sz="2000" b="0" strike="noStrike" spc="-1" dirty="0" err="1">
                <a:solidFill>
                  <a:srgbClr val="000000"/>
                </a:solidFill>
                <a:latin typeface="Courier New Bold"/>
              </a:rPr>
              <a:t>len</a:t>
            </a:r>
            <a:r>
              <a:rPr lang="en-US" sz="2000" b="0" strike="noStrike" spc="-1" dirty="0">
                <a:solidFill>
                  <a:srgbClr val="000000"/>
                </a:solidFill>
                <a:latin typeface="Courier New Bold"/>
              </a:rPr>
              <a:t>);</a:t>
            </a:r>
            <a:endParaRPr lang="en-US" sz="2000" b="0" strike="noStrike" spc="-1" dirty="0">
              <a:latin typeface="Arial"/>
            </a:endParaRPr>
          </a:p>
          <a:p>
            <a:pPr marL="457200">
              <a:lnSpc>
                <a:spcPct val="100000"/>
              </a:lnSpc>
              <a:spcBef>
                <a:spcPts val="400"/>
              </a:spcBef>
            </a:pPr>
            <a:r>
              <a:rPr lang="en-US" sz="2000" b="0" strike="noStrike" spc="-1" dirty="0">
                <a:solidFill>
                  <a:srgbClr val="17375E"/>
                </a:solidFill>
                <a:latin typeface="Courier New Bold"/>
              </a:rPr>
              <a:t> </a:t>
            </a:r>
            <a:r>
              <a:rPr lang="en-US" sz="2000" b="0" strike="noStrike" spc="-1" dirty="0" err="1">
                <a:solidFill>
                  <a:srgbClr val="17375E"/>
                </a:solidFill>
                <a:latin typeface="Courier New Bold"/>
              </a:rPr>
              <a:t>printf</a:t>
            </a:r>
            <a:r>
              <a:rPr lang="en-US" sz="2000" b="0" strike="noStrike" spc="-1" dirty="0">
                <a:solidFill>
                  <a:srgbClr val="000000"/>
                </a:solidFill>
                <a:latin typeface="Courier New Bold"/>
              </a:rPr>
              <a:t>(“%s\n”, buffer);</a:t>
            </a:r>
            <a:endParaRPr lang="en-US" sz="20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a:t>
            </a:r>
            <a:endParaRPr lang="en-US" sz="2000" b="0" strike="noStrike" spc="-1" dirty="0">
              <a:latin typeface="Arial"/>
            </a:endParaRPr>
          </a:p>
          <a:p>
            <a:pPr marL="457200">
              <a:lnSpc>
                <a:spcPct val="100000"/>
              </a:lnSpc>
              <a:spcBef>
                <a:spcPts val="400"/>
              </a:spcBef>
            </a:pPr>
            <a:endParaRPr lang="en-US" sz="2000" b="0" strike="noStrike" spc="-1" dirty="0">
              <a:latin typeface="Arial"/>
            </a:endParaRPr>
          </a:p>
          <a:p>
            <a:pPr marL="343080" indent="-342360">
              <a:lnSpc>
                <a:spcPct val="100000"/>
              </a:lnSpc>
              <a:spcBef>
                <a:spcPts val="479"/>
              </a:spcBef>
              <a:buClr>
                <a:srgbClr val="000000"/>
              </a:buClr>
              <a:buFont typeface="Arial"/>
              <a:buChar char="•"/>
            </a:pPr>
            <a:r>
              <a:rPr lang="zh-CN" altLang="en-US" sz="2400" spc="-1" dirty="0">
                <a:solidFill>
                  <a:srgbClr val="000000"/>
                </a:solidFill>
                <a:latin typeface="Trebuchet MS"/>
              </a:rPr>
              <a:t>检查你的 </a:t>
            </a:r>
            <a:r>
              <a:rPr lang="en-US" sz="2400" b="0" strike="noStrike" spc="-1" dirty="0">
                <a:solidFill>
                  <a:srgbClr val="000000"/>
                </a:solidFill>
                <a:latin typeface="Trebuchet MS"/>
              </a:rPr>
              <a:t>OpenCL API </a:t>
            </a:r>
            <a:r>
              <a:rPr lang="zh-CN" altLang="en-US" sz="2400" b="0" strike="noStrike" spc="-1" dirty="0">
                <a:solidFill>
                  <a:srgbClr val="000000"/>
                </a:solidFill>
                <a:latin typeface="Trebuchet MS"/>
              </a:rPr>
              <a:t>错误信息很重要！</a:t>
            </a:r>
            <a:endParaRPr lang="en-US" sz="2400" b="0" strike="noStrike" spc="-1" dirty="0">
              <a:latin typeface="Arial"/>
            </a:endParaRPr>
          </a:p>
          <a:p>
            <a:pPr marL="343080" indent="-34236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在 </a:t>
            </a:r>
            <a:r>
              <a:rPr lang="en-US" sz="2400" b="0" strike="noStrike" spc="-1" dirty="0">
                <a:solidFill>
                  <a:srgbClr val="000000"/>
                </a:solidFill>
                <a:latin typeface="Trebuchet MS"/>
              </a:rPr>
              <a:t>C++ </a:t>
            </a:r>
            <a:r>
              <a:rPr lang="zh-CN" altLang="en-US" sz="2400" b="0" strike="noStrike" spc="-1" dirty="0">
                <a:solidFill>
                  <a:srgbClr val="000000"/>
                </a:solidFill>
                <a:latin typeface="Trebuchet MS"/>
              </a:rPr>
              <a:t>里面使用</a:t>
            </a:r>
            <a:r>
              <a:rPr lang="en-US" sz="2400" b="0" strike="noStrike" spc="-1" dirty="0">
                <a:solidFill>
                  <a:srgbClr val="000000"/>
                </a:solidFill>
                <a:latin typeface="Trebuchet MS"/>
              </a:rPr>
              <a:t> try/catch </a:t>
            </a:r>
            <a:r>
              <a:rPr lang="zh-CN" altLang="en-US" sz="2400" b="0" strike="noStrike" spc="-1" dirty="0">
                <a:solidFill>
                  <a:srgbClr val="000000"/>
                </a:solidFill>
                <a:latin typeface="Trebuchet MS"/>
              </a:rPr>
              <a:t>就更简单了（后面再说）</a:t>
            </a:r>
            <a:endParaRPr lang="en-US" sz="2400" b="0" strike="noStrike" spc="-1" dirty="0">
              <a:latin typeface="Arial"/>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8" name="CustomShape 1"/>
          <p:cNvSpPr/>
          <p:nvPr/>
        </p:nvSpPr>
        <p:spPr>
          <a:xfrm>
            <a:off x="457200" y="-90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4400" b="0" strike="noStrike" spc="-1" dirty="0">
                <a:solidFill>
                  <a:srgbClr val="000000"/>
                </a:solidFill>
                <a:latin typeface="Trebuchet MS"/>
              </a:rPr>
              <a:t>3. </a:t>
            </a:r>
            <a:r>
              <a:rPr lang="zh-CN" altLang="en-US" sz="4400" b="0" strike="noStrike" spc="-1" dirty="0">
                <a:solidFill>
                  <a:srgbClr val="000000"/>
                </a:solidFill>
                <a:latin typeface="Trebuchet MS"/>
              </a:rPr>
              <a:t>创建内存对象</a:t>
            </a:r>
            <a:endParaRPr lang="en-US" sz="4400" b="0" strike="noStrike" spc="-1" dirty="0">
              <a:latin typeface="Arial"/>
            </a:endParaRPr>
          </a:p>
        </p:txBody>
      </p:sp>
      <p:sp>
        <p:nvSpPr>
          <p:cNvPr id="1149" name="CustomShape 2"/>
          <p:cNvSpPr/>
          <p:nvPr/>
        </p:nvSpPr>
        <p:spPr>
          <a:xfrm>
            <a:off x="179640" y="980640"/>
            <a:ext cx="8784360" cy="5688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479"/>
              </a:spcBef>
              <a:buClr>
                <a:srgbClr val="000000"/>
              </a:buClr>
              <a:buFont typeface="Arial"/>
              <a:buChar char="•"/>
            </a:pPr>
            <a:r>
              <a:rPr lang="zh-CN" altLang="en-US" sz="2400" spc="-1" dirty="0">
                <a:solidFill>
                  <a:srgbClr val="000000"/>
                </a:solidFill>
                <a:latin typeface="Trebuchet MS"/>
              </a:rPr>
              <a:t>对于向量加法，我们需要用到三个内存对象，分别对应着输入的向量 </a:t>
            </a:r>
            <a:r>
              <a:rPr lang="en-US" altLang="zh-CN" sz="2400" spc="-1" dirty="0">
                <a:solidFill>
                  <a:srgbClr val="000000"/>
                </a:solidFill>
                <a:latin typeface="Trebuchet MS"/>
              </a:rPr>
              <a:t>A </a:t>
            </a:r>
            <a:r>
              <a:rPr lang="zh-CN" altLang="en-US" sz="2400" spc="-1" dirty="0">
                <a:solidFill>
                  <a:srgbClr val="000000"/>
                </a:solidFill>
                <a:latin typeface="Trebuchet MS"/>
              </a:rPr>
              <a:t>和 </a:t>
            </a:r>
            <a:r>
              <a:rPr lang="en-US" altLang="zh-CN" sz="2400" spc="-1" dirty="0">
                <a:solidFill>
                  <a:srgbClr val="000000"/>
                </a:solidFill>
                <a:latin typeface="Trebuchet MS"/>
              </a:rPr>
              <a:t>B</a:t>
            </a:r>
            <a:r>
              <a:rPr lang="en-US" sz="2400" b="0" strike="noStrike" spc="-1" dirty="0">
                <a:solidFill>
                  <a:srgbClr val="000000"/>
                </a:solidFill>
                <a:latin typeface="Trebuchet MS"/>
              </a:rPr>
              <a:t>,</a:t>
            </a:r>
            <a:r>
              <a:rPr lang="zh-CN" altLang="en-US" sz="2400" b="0" strike="noStrike" spc="-1" dirty="0">
                <a:solidFill>
                  <a:srgbClr val="000000"/>
                </a:solidFill>
                <a:latin typeface="Trebuchet MS"/>
              </a:rPr>
              <a:t>以及一个输出向量 </a:t>
            </a:r>
            <a:r>
              <a:rPr lang="en-US" altLang="zh-CN" sz="2400" b="0" strike="noStrike" spc="-1" dirty="0">
                <a:solidFill>
                  <a:srgbClr val="000000"/>
                </a:solidFill>
                <a:latin typeface="Trebuchet MS"/>
              </a:rPr>
              <a:t>C</a:t>
            </a:r>
            <a:r>
              <a:rPr lang="zh-CN" altLang="en-US" sz="2400" b="0" strike="noStrike" spc="-1" dirty="0">
                <a:solidFill>
                  <a:srgbClr val="000000"/>
                </a:solidFill>
                <a:latin typeface="Trebuchet MS"/>
              </a:rPr>
              <a:t>。</a:t>
            </a:r>
            <a:endParaRPr lang="en-US" sz="2400" b="0" strike="noStrike" spc="-1" dirty="0">
              <a:latin typeface="Arial"/>
            </a:endParaRPr>
          </a:p>
          <a:p>
            <a:pPr marL="343080" indent="-342360">
              <a:lnSpc>
                <a:spcPct val="100000"/>
              </a:lnSpc>
              <a:spcBef>
                <a:spcPts val="479"/>
              </a:spcBef>
              <a:buClr>
                <a:srgbClr val="000000"/>
              </a:buClr>
              <a:buFont typeface="Arial"/>
              <a:buChar char="•"/>
            </a:pPr>
            <a:r>
              <a:rPr lang="zh-CN" altLang="en-US" sz="2400" spc="-1" dirty="0">
                <a:solidFill>
                  <a:srgbClr val="F79646"/>
                </a:solidFill>
                <a:latin typeface="Trebuchet MS"/>
              </a:rPr>
              <a:t>在宿主上（</a:t>
            </a:r>
            <a:r>
              <a:rPr lang="en-US" altLang="zh-CN" sz="2400" spc="-1" dirty="0">
                <a:solidFill>
                  <a:srgbClr val="F79646"/>
                </a:solidFill>
                <a:latin typeface="Trebuchet MS"/>
              </a:rPr>
              <a:t> on the host </a:t>
            </a:r>
            <a:r>
              <a:rPr lang="zh-CN" altLang="en-US" sz="2400" spc="-1" dirty="0">
                <a:solidFill>
                  <a:srgbClr val="F79646"/>
                </a:solidFill>
                <a:latin typeface="Trebuchet MS"/>
              </a:rPr>
              <a:t>）</a:t>
            </a:r>
            <a:r>
              <a:rPr lang="zh-CN" altLang="en-US" sz="2400" b="0" strike="noStrike" spc="-1" dirty="0">
                <a:solidFill>
                  <a:srgbClr val="000000"/>
                </a:solidFill>
                <a:latin typeface="Trebuchet MS"/>
              </a:rPr>
              <a:t>创建输入向量并且赋值</a:t>
            </a:r>
            <a:r>
              <a:rPr lang="en-US" sz="2400" b="0" strike="noStrike" spc="-1" dirty="0">
                <a:solidFill>
                  <a:srgbClr val="000000"/>
                </a:solidFill>
                <a:latin typeface="Trebuchet MS"/>
              </a:rPr>
              <a:t> :</a:t>
            </a:r>
            <a:endParaRPr lang="en-US" sz="2400" b="0" strike="noStrike" spc="-1" dirty="0">
              <a:latin typeface="Arial"/>
            </a:endParaRPr>
          </a:p>
          <a:p>
            <a:pPr marL="457200">
              <a:lnSpc>
                <a:spcPct val="100000"/>
              </a:lnSpc>
              <a:spcBef>
                <a:spcPts val="400"/>
              </a:spcBef>
            </a:pPr>
            <a:r>
              <a:rPr lang="en-US" sz="2000" b="0" strike="noStrike" spc="-1" dirty="0">
                <a:solidFill>
                  <a:srgbClr val="C0504D"/>
                </a:solidFill>
                <a:latin typeface="Courier New Bold"/>
              </a:rPr>
              <a:t>float</a:t>
            </a:r>
            <a:r>
              <a:rPr lang="en-US" sz="2000" b="0" strike="noStrike" spc="-1" dirty="0">
                <a:solidFill>
                  <a:srgbClr val="000000"/>
                </a:solidFill>
                <a:latin typeface="Courier New Bold"/>
              </a:rPr>
              <a:t> </a:t>
            </a:r>
            <a:r>
              <a:rPr lang="en-US" sz="2000" b="0" strike="noStrike" spc="-1" dirty="0" err="1">
                <a:solidFill>
                  <a:srgbClr val="000000"/>
                </a:solidFill>
                <a:latin typeface="Courier New Bold"/>
              </a:rPr>
              <a:t>h_a</a:t>
            </a:r>
            <a:r>
              <a:rPr lang="en-US" sz="2000" b="0" strike="noStrike" spc="-1" dirty="0">
                <a:solidFill>
                  <a:srgbClr val="000000"/>
                </a:solidFill>
                <a:latin typeface="Courier New Bold"/>
              </a:rPr>
              <a:t>[LENGTH], </a:t>
            </a:r>
            <a:r>
              <a:rPr lang="en-US" sz="2000" b="0" strike="noStrike" spc="-1" dirty="0" err="1">
                <a:solidFill>
                  <a:srgbClr val="000000"/>
                </a:solidFill>
                <a:latin typeface="Courier New Bold"/>
              </a:rPr>
              <a:t>h_b</a:t>
            </a:r>
            <a:r>
              <a:rPr lang="en-US" sz="2000" b="0" strike="noStrike" spc="-1" dirty="0">
                <a:solidFill>
                  <a:srgbClr val="000000"/>
                </a:solidFill>
                <a:latin typeface="Courier New Bold"/>
              </a:rPr>
              <a:t>[LENGTH], </a:t>
            </a:r>
            <a:r>
              <a:rPr lang="en-US" sz="2000" b="0" strike="noStrike" spc="-1" dirty="0" err="1">
                <a:solidFill>
                  <a:srgbClr val="000000"/>
                </a:solidFill>
                <a:latin typeface="Courier New Bold"/>
              </a:rPr>
              <a:t>h_c</a:t>
            </a:r>
            <a:r>
              <a:rPr lang="en-US" sz="2000" b="0" strike="noStrike" spc="-1" dirty="0">
                <a:solidFill>
                  <a:srgbClr val="000000"/>
                </a:solidFill>
                <a:latin typeface="Courier New Bold"/>
              </a:rPr>
              <a:t>[LENGTH];</a:t>
            </a:r>
            <a:endParaRPr lang="en-US" sz="2000" b="0" strike="noStrike" spc="-1" dirty="0">
              <a:latin typeface="Arial"/>
            </a:endParaRPr>
          </a:p>
          <a:p>
            <a:pPr marL="457200">
              <a:lnSpc>
                <a:spcPct val="100000"/>
              </a:lnSpc>
              <a:spcBef>
                <a:spcPts val="400"/>
              </a:spcBef>
            </a:pPr>
            <a:r>
              <a:rPr lang="en-US" sz="2000" b="0" strike="noStrike" spc="-1" dirty="0">
                <a:solidFill>
                  <a:srgbClr val="C0504D"/>
                </a:solidFill>
                <a:latin typeface="Courier New Bold"/>
              </a:rPr>
              <a:t>for</a:t>
            </a:r>
            <a:r>
              <a:rPr lang="en-US" sz="2000" b="0" strike="noStrike" spc="-1" dirty="0">
                <a:solidFill>
                  <a:srgbClr val="000000"/>
                </a:solidFill>
                <a:latin typeface="Courier New Bold"/>
              </a:rPr>
              <a:t> (</a:t>
            </a:r>
            <a:r>
              <a:rPr lang="en-US" sz="2000" b="0" strike="noStrike" spc="-1" dirty="0" err="1">
                <a:solidFill>
                  <a:srgbClr val="000000"/>
                </a:solidFill>
                <a:latin typeface="Courier New Bold"/>
              </a:rPr>
              <a:t>i</a:t>
            </a:r>
            <a:r>
              <a:rPr lang="en-US" sz="2000" b="0" strike="noStrike" spc="-1" dirty="0">
                <a:solidFill>
                  <a:srgbClr val="000000"/>
                </a:solidFill>
                <a:latin typeface="Courier New Bold"/>
              </a:rPr>
              <a:t> = 0; </a:t>
            </a:r>
            <a:r>
              <a:rPr lang="en-US" sz="2000" b="0" strike="noStrike" spc="-1" dirty="0" err="1">
                <a:solidFill>
                  <a:srgbClr val="000000"/>
                </a:solidFill>
                <a:latin typeface="Courier New Bold"/>
              </a:rPr>
              <a:t>i</a:t>
            </a:r>
            <a:r>
              <a:rPr lang="en-US" sz="2000" b="0" strike="noStrike" spc="-1" dirty="0">
                <a:solidFill>
                  <a:srgbClr val="000000"/>
                </a:solidFill>
                <a:latin typeface="Courier New Bold"/>
              </a:rPr>
              <a:t> &lt; length; </a:t>
            </a:r>
            <a:r>
              <a:rPr lang="en-US" sz="2000" b="0" strike="noStrike" spc="-1" dirty="0" err="1">
                <a:solidFill>
                  <a:srgbClr val="000000"/>
                </a:solidFill>
                <a:latin typeface="Courier New Bold"/>
              </a:rPr>
              <a:t>i</a:t>
            </a:r>
            <a:r>
              <a:rPr lang="en-US" sz="2000" b="0" strike="noStrike" spc="-1" dirty="0">
                <a:solidFill>
                  <a:srgbClr val="000000"/>
                </a:solidFill>
                <a:latin typeface="Courier New Bold"/>
              </a:rPr>
              <a:t>++) {</a:t>
            </a:r>
            <a:endParaRPr lang="en-US" sz="20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    </a:t>
            </a:r>
            <a:r>
              <a:rPr lang="en-US" sz="2000" b="0" strike="noStrike" spc="-1" dirty="0" err="1">
                <a:solidFill>
                  <a:srgbClr val="000000"/>
                </a:solidFill>
                <a:latin typeface="Courier New Bold"/>
              </a:rPr>
              <a:t>h_a</a:t>
            </a:r>
            <a:r>
              <a:rPr lang="en-US" sz="2000" b="0" strike="noStrike" spc="-1" dirty="0">
                <a:solidFill>
                  <a:srgbClr val="000000"/>
                </a:solidFill>
                <a:latin typeface="Courier New Bold"/>
              </a:rPr>
              <a:t>[</a:t>
            </a:r>
            <a:r>
              <a:rPr lang="en-US" sz="2000" b="0" strike="noStrike" spc="-1" dirty="0" err="1">
                <a:solidFill>
                  <a:srgbClr val="000000"/>
                </a:solidFill>
                <a:latin typeface="Courier New Bold"/>
              </a:rPr>
              <a:t>i</a:t>
            </a:r>
            <a:r>
              <a:rPr lang="en-US" sz="2000" b="0" strike="noStrike" spc="-1" dirty="0">
                <a:solidFill>
                  <a:srgbClr val="000000"/>
                </a:solidFill>
                <a:latin typeface="Courier New Bold"/>
              </a:rPr>
              <a:t>] = </a:t>
            </a:r>
            <a:r>
              <a:rPr lang="en-US" sz="2000" b="0" strike="noStrike" spc="-1" dirty="0">
                <a:solidFill>
                  <a:srgbClr val="17375E"/>
                </a:solidFill>
                <a:latin typeface="Courier New Bold"/>
              </a:rPr>
              <a:t>rand</a:t>
            </a:r>
            <a:r>
              <a:rPr lang="en-US" sz="2000" b="0" strike="noStrike" spc="-1" dirty="0">
                <a:solidFill>
                  <a:srgbClr val="000000"/>
                </a:solidFill>
                <a:latin typeface="Courier New Bold"/>
              </a:rPr>
              <a:t>() / (</a:t>
            </a:r>
            <a:r>
              <a:rPr lang="en-US" sz="2000" b="0" strike="noStrike" spc="-1" dirty="0">
                <a:solidFill>
                  <a:srgbClr val="C0504D"/>
                </a:solidFill>
                <a:latin typeface="Courier New Bold"/>
              </a:rPr>
              <a:t>float</a:t>
            </a:r>
            <a:r>
              <a:rPr lang="en-US" sz="2000" b="0" strike="noStrike" spc="-1" dirty="0">
                <a:solidFill>
                  <a:srgbClr val="000000"/>
                </a:solidFill>
                <a:latin typeface="Courier New Bold"/>
              </a:rPr>
              <a:t>)RAND_MAX;</a:t>
            </a:r>
            <a:endParaRPr lang="en-US" sz="20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    </a:t>
            </a:r>
            <a:r>
              <a:rPr lang="en-US" sz="2000" b="0" strike="noStrike" spc="-1" dirty="0" err="1">
                <a:solidFill>
                  <a:srgbClr val="000000"/>
                </a:solidFill>
                <a:latin typeface="Courier New Bold"/>
              </a:rPr>
              <a:t>h_b</a:t>
            </a:r>
            <a:r>
              <a:rPr lang="en-US" sz="2000" b="0" strike="noStrike" spc="-1" dirty="0">
                <a:solidFill>
                  <a:srgbClr val="000000"/>
                </a:solidFill>
                <a:latin typeface="Courier New Bold"/>
              </a:rPr>
              <a:t>[</a:t>
            </a:r>
            <a:r>
              <a:rPr lang="en-US" sz="2000" b="0" strike="noStrike" spc="-1" dirty="0" err="1">
                <a:solidFill>
                  <a:srgbClr val="000000"/>
                </a:solidFill>
                <a:latin typeface="Courier New Bold"/>
              </a:rPr>
              <a:t>i</a:t>
            </a:r>
            <a:r>
              <a:rPr lang="en-US" sz="2000" b="0" strike="noStrike" spc="-1" dirty="0">
                <a:solidFill>
                  <a:srgbClr val="000000"/>
                </a:solidFill>
                <a:latin typeface="Courier New Bold"/>
              </a:rPr>
              <a:t>] = </a:t>
            </a:r>
            <a:r>
              <a:rPr lang="en-US" sz="2000" b="0" strike="noStrike" spc="-1" dirty="0">
                <a:solidFill>
                  <a:srgbClr val="17375E"/>
                </a:solidFill>
                <a:latin typeface="Courier New Bold"/>
              </a:rPr>
              <a:t>rand</a:t>
            </a:r>
            <a:r>
              <a:rPr lang="en-US" sz="2000" b="0" strike="noStrike" spc="-1" dirty="0">
                <a:solidFill>
                  <a:srgbClr val="000000"/>
                </a:solidFill>
                <a:latin typeface="Courier New Bold"/>
              </a:rPr>
              <a:t>() / (</a:t>
            </a:r>
            <a:r>
              <a:rPr lang="en-US" sz="2000" b="0" strike="noStrike" spc="-1" dirty="0">
                <a:solidFill>
                  <a:srgbClr val="C0504D"/>
                </a:solidFill>
                <a:latin typeface="Courier New Bold"/>
              </a:rPr>
              <a:t>float</a:t>
            </a:r>
            <a:r>
              <a:rPr lang="en-US" sz="2000" b="0" strike="noStrike" spc="-1" dirty="0">
                <a:solidFill>
                  <a:srgbClr val="000000"/>
                </a:solidFill>
                <a:latin typeface="Courier New Bold"/>
              </a:rPr>
              <a:t>)RAND_MAX;</a:t>
            </a:r>
            <a:endParaRPr lang="en-US" sz="20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a:t>
            </a:r>
            <a:endParaRPr lang="en-US" sz="2000" b="0" strike="noStrike" spc="-1" dirty="0">
              <a:latin typeface="Arial"/>
            </a:endParaRPr>
          </a:p>
          <a:p>
            <a:pPr marL="353880" indent="-35316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定义</a:t>
            </a:r>
            <a:r>
              <a:rPr lang="en-US" sz="2400" b="0" strike="noStrike" spc="-1" dirty="0">
                <a:solidFill>
                  <a:srgbClr val="000000"/>
                </a:solidFill>
                <a:latin typeface="Trebuchet MS"/>
              </a:rPr>
              <a:t> </a:t>
            </a:r>
            <a:r>
              <a:rPr lang="en-US" sz="2400" b="0" strike="noStrike" spc="-1" dirty="0">
                <a:solidFill>
                  <a:srgbClr val="C0504D"/>
                </a:solidFill>
                <a:latin typeface="Trebuchet MS"/>
              </a:rPr>
              <a:t>OpenCL </a:t>
            </a:r>
            <a:r>
              <a:rPr lang="zh-CN" altLang="en-US" sz="2400" spc="-1" dirty="0">
                <a:solidFill>
                  <a:srgbClr val="000000"/>
                </a:solidFill>
                <a:latin typeface="Trebuchet MS"/>
              </a:rPr>
              <a:t>内存对象（</a:t>
            </a:r>
            <a:r>
              <a:rPr lang="en-US" altLang="zh-CN" sz="2400" spc="-1" dirty="0">
                <a:solidFill>
                  <a:srgbClr val="000000"/>
                </a:solidFill>
                <a:latin typeface="Trebuchet MS"/>
              </a:rPr>
              <a:t> memory objects </a:t>
            </a:r>
            <a:r>
              <a:rPr lang="zh-CN" altLang="en-US" sz="2400" spc="-1" dirty="0">
                <a:solidFill>
                  <a:srgbClr val="000000"/>
                </a:solidFill>
                <a:latin typeface="Trebuchet MS"/>
              </a:rPr>
              <a:t>）</a:t>
            </a:r>
            <a:r>
              <a:rPr lang="en-US" sz="2400" b="0" strike="noStrike" spc="-1" dirty="0">
                <a:solidFill>
                  <a:srgbClr val="000000"/>
                </a:solidFill>
                <a:latin typeface="Trebuchet MS"/>
              </a:rPr>
              <a:t>:</a:t>
            </a:r>
            <a:endParaRPr lang="en-US" sz="2400" b="0" strike="noStrike" spc="-1" dirty="0">
              <a:latin typeface="Arial"/>
            </a:endParaRPr>
          </a:p>
          <a:p>
            <a:pPr marL="457200">
              <a:lnSpc>
                <a:spcPct val="100000"/>
              </a:lnSpc>
              <a:spcBef>
                <a:spcPts val="400"/>
              </a:spcBef>
            </a:pPr>
            <a:r>
              <a:rPr lang="en-US" sz="2000" b="0" strike="noStrike" spc="-1" dirty="0" err="1">
                <a:solidFill>
                  <a:srgbClr val="000000"/>
                </a:solidFill>
                <a:latin typeface="Courier New Bold"/>
              </a:rPr>
              <a:t>d_a</a:t>
            </a:r>
            <a:r>
              <a:rPr lang="en-US" sz="2000" b="0" strike="noStrike" spc="-1" dirty="0">
                <a:solidFill>
                  <a:srgbClr val="000000"/>
                </a:solidFill>
                <a:latin typeface="Courier New Bold"/>
              </a:rPr>
              <a:t> = </a:t>
            </a:r>
            <a:r>
              <a:rPr lang="en-US" sz="2000" b="0" strike="noStrike" spc="-1" dirty="0" err="1">
                <a:solidFill>
                  <a:srgbClr val="17375E"/>
                </a:solidFill>
                <a:latin typeface="Courier New Bold"/>
              </a:rPr>
              <a:t>clCreateBuffer</a:t>
            </a:r>
            <a:r>
              <a:rPr lang="en-US" sz="2000" b="0" strike="noStrike" spc="-1" dirty="0">
                <a:solidFill>
                  <a:srgbClr val="000000"/>
                </a:solidFill>
                <a:latin typeface="Courier New Bold"/>
              </a:rPr>
              <a:t>(context, CL_MEM_READ_ONLY,</a:t>
            </a:r>
            <a:endParaRPr lang="en-US" sz="20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                   </a:t>
            </a:r>
            <a:r>
              <a:rPr lang="en-US" sz="2000" b="0" strike="noStrike" spc="-1" dirty="0" err="1">
                <a:solidFill>
                  <a:srgbClr val="17375E"/>
                </a:solidFill>
                <a:latin typeface="Courier New Bold"/>
              </a:rPr>
              <a:t>sizeof</a:t>
            </a:r>
            <a:r>
              <a:rPr lang="en-US" sz="2000" b="0" strike="noStrike" spc="-1" dirty="0">
                <a:solidFill>
                  <a:srgbClr val="000000"/>
                </a:solidFill>
                <a:latin typeface="Courier New Bold"/>
              </a:rPr>
              <a:t>(float)*count, NULL, NULL);</a:t>
            </a:r>
            <a:endParaRPr lang="en-US" sz="2000" b="0" strike="noStrike" spc="-1" dirty="0">
              <a:latin typeface="Arial"/>
            </a:endParaRPr>
          </a:p>
          <a:p>
            <a:pPr marL="457200">
              <a:lnSpc>
                <a:spcPct val="100000"/>
              </a:lnSpc>
              <a:spcBef>
                <a:spcPts val="400"/>
              </a:spcBef>
            </a:pPr>
            <a:r>
              <a:rPr lang="en-US" sz="2000" b="0" strike="noStrike" spc="-1" dirty="0" err="1">
                <a:solidFill>
                  <a:srgbClr val="000000"/>
                </a:solidFill>
                <a:latin typeface="Courier New Bold"/>
              </a:rPr>
              <a:t>d_b</a:t>
            </a:r>
            <a:r>
              <a:rPr lang="en-US" sz="2000" b="0" strike="noStrike" spc="-1" dirty="0">
                <a:solidFill>
                  <a:srgbClr val="000000"/>
                </a:solidFill>
                <a:latin typeface="Courier New Bold"/>
              </a:rPr>
              <a:t> = </a:t>
            </a:r>
            <a:r>
              <a:rPr lang="en-US" sz="2000" b="0" strike="noStrike" spc="-1" dirty="0" err="1">
                <a:solidFill>
                  <a:srgbClr val="17375E"/>
                </a:solidFill>
                <a:latin typeface="Courier New Bold"/>
              </a:rPr>
              <a:t>clCreateBuffer</a:t>
            </a:r>
            <a:r>
              <a:rPr lang="en-US" sz="2000" b="0" strike="noStrike" spc="-1" dirty="0">
                <a:solidFill>
                  <a:srgbClr val="000000"/>
                </a:solidFill>
                <a:latin typeface="Courier New Bold"/>
              </a:rPr>
              <a:t>(context, CL_MEM_READ_ONLY,</a:t>
            </a:r>
            <a:endParaRPr lang="en-US" sz="20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                   </a:t>
            </a:r>
            <a:r>
              <a:rPr lang="en-US" sz="2000" b="0" strike="noStrike" spc="-1" dirty="0" err="1">
                <a:solidFill>
                  <a:srgbClr val="17375E"/>
                </a:solidFill>
                <a:latin typeface="Courier New Bold"/>
              </a:rPr>
              <a:t>sizeof</a:t>
            </a:r>
            <a:r>
              <a:rPr lang="en-US" sz="2000" b="0" strike="noStrike" spc="-1" dirty="0">
                <a:solidFill>
                  <a:srgbClr val="000000"/>
                </a:solidFill>
                <a:latin typeface="Courier New Bold"/>
              </a:rPr>
              <a:t>(float)*count, NULL, NULL);</a:t>
            </a:r>
            <a:endParaRPr lang="en-US" sz="2000" b="0" strike="noStrike" spc="-1" dirty="0">
              <a:latin typeface="Arial"/>
            </a:endParaRPr>
          </a:p>
          <a:p>
            <a:pPr marL="457200">
              <a:lnSpc>
                <a:spcPct val="100000"/>
              </a:lnSpc>
              <a:spcBef>
                <a:spcPts val="400"/>
              </a:spcBef>
            </a:pPr>
            <a:r>
              <a:rPr lang="en-US" sz="2000" b="0" strike="noStrike" spc="-1" dirty="0" err="1">
                <a:solidFill>
                  <a:srgbClr val="000000"/>
                </a:solidFill>
                <a:latin typeface="Courier New Bold"/>
              </a:rPr>
              <a:t>d_c</a:t>
            </a:r>
            <a:r>
              <a:rPr lang="en-US" sz="2000" b="0" strike="noStrike" spc="-1" dirty="0">
                <a:solidFill>
                  <a:srgbClr val="000000"/>
                </a:solidFill>
                <a:latin typeface="Courier New Bold"/>
              </a:rPr>
              <a:t> = </a:t>
            </a:r>
            <a:r>
              <a:rPr lang="en-US" sz="2000" b="0" strike="noStrike" spc="-1" dirty="0" err="1">
                <a:solidFill>
                  <a:srgbClr val="17375E"/>
                </a:solidFill>
                <a:latin typeface="Courier New Bold"/>
              </a:rPr>
              <a:t>clCreateBuffer</a:t>
            </a:r>
            <a:r>
              <a:rPr lang="en-US" sz="2000" b="0" strike="noStrike" spc="-1" dirty="0">
                <a:solidFill>
                  <a:srgbClr val="000000"/>
                </a:solidFill>
                <a:latin typeface="Courier New Bold"/>
              </a:rPr>
              <a:t>(context, CL_MEM_WRITE_ONLY,</a:t>
            </a:r>
            <a:endParaRPr lang="en-US" sz="20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                   </a:t>
            </a:r>
            <a:r>
              <a:rPr lang="en-US" sz="2000" b="0" strike="noStrike" spc="-1" dirty="0" err="1">
                <a:solidFill>
                  <a:srgbClr val="17375E"/>
                </a:solidFill>
                <a:latin typeface="Courier New Bold"/>
              </a:rPr>
              <a:t>sizeof</a:t>
            </a:r>
            <a:r>
              <a:rPr lang="en-US" sz="2000" b="0" strike="noStrike" spc="-1" dirty="0">
                <a:solidFill>
                  <a:srgbClr val="000000"/>
                </a:solidFill>
                <a:latin typeface="Courier New Bold"/>
              </a:rPr>
              <a:t>(float)*count, NULL, NULL);</a:t>
            </a:r>
            <a:endParaRPr lang="en-US" sz="2000" b="0" strike="noStrike" spc="-1" dirty="0">
              <a:latin typeface="Arial"/>
            </a:endParaRPr>
          </a:p>
          <a:p>
            <a:pPr marL="457200">
              <a:lnSpc>
                <a:spcPct val="100000"/>
              </a:lnSpc>
              <a:spcBef>
                <a:spcPts val="281"/>
              </a:spcBef>
            </a:pPr>
            <a:endParaRPr lang="en-US" sz="2000" b="0" strike="noStrike" spc="-1" dirty="0">
              <a:latin typeface="Arial"/>
            </a:endParaRPr>
          </a:p>
          <a:p>
            <a:pPr marL="457200">
              <a:lnSpc>
                <a:spcPct val="100000"/>
              </a:lnSpc>
              <a:spcBef>
                <a:spcPts val="281"/>
              </a:spcBef>
            </a:pPr>
            <a:endParaRPr lang="en-US" sz="2000" b="0" strike="noStrike" spc="-1" dirty="0">
              <a:latin typeface="Arial"/>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0"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3200" b="0" strike="noStrike" spc="-1" dirty="0">
                <a:solidFill>
                  <a:srgbClr val="000000"/>
                </a:solidFill>
                <a:latin typeface="Trebuchet MS"/>
              </a:rPr>
              <a:t>往设备内存（</a:t>
            </a:r>
            <a:r>
              <a:rPr lang="en-US" altLang="zh-CN" sz="3200" b="0" strike="noStrike" spc="-1" dirty="0">
                <a:solidFill>
                  <a:srgbClr val="000000"/>
                </a:solidFill>
                <a:latin typeface="Trebuchet MS"/>
              </a:rPr>
              <a:t>device memory</a:t>
            </a:r>
            <a:r>
              <a:rPr lang="zh-CN" altLang="en-US" sz="3200" b="0" strike="noStrike" spc="-1" dirty="0">
                <a:solidFill>
                  <a:srgbClr val="000000"/>
                </a:solidFill>
                <a:latin typeface="Trebuchet MS"/>
              </a:rPr>
              <a:t>）里面放什么</a:t>
            </a:r>
            <a:r>
              <a:rPr lang="en-US" sz="3200" b="0" strike="noStrike" spc="-1" dirty="0">
                <a:solidFill>
                  <a:srgbClr val="000000"/>
                </a:solidFill>
                <a:latin typeface="Trebuchet MS"/>
              </a:rPr>
              <a:t>?</a:t>
            </a:r>
            <a:endParaRPr lang="en-US" sz="3200" b="0" strike="noStrike" spc="-1" dirty="0">
              <a:latin typeface="Arial"/>
            </a:endParaRPr>
          </a:p>
        </p:txBody>
      </p:sp>
      <p:sp>
        <p:nvSpPr>
          <p:cNvPr id="1151" name="CustomShape 2"/>
          <p:cNvSpPr/>
          <p:nvPr/>
        </p:nvSpPr>
        <p:spPr>
          <a:xfrm>
            <a:off x="457200" y="1484640"/>
            <a:ext cx="8228880" cy="4751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a:lnSpc>
                <a:spcPct val="100000"/>
              </a:lnSpc>
              <a:spcBef>
                <a:spcPts val="641"/>
              </a:spcBef>
            </a:pPr>
            <a:r>
              <a:rPr lang="zh-CN" altLang="en-US" sz="3200" b="0" strike="noStrike" spc="-1" dirty="0">
                <a:solidFill>
                  <a:srgbClr val="000000"/>
                </a:solidFill>
                <a:latin typeface="Trebuchet MS"/>
              </a:rPr>
              <a:t>内存对象（</a:t>
            </a:r>
            <a:r>
              <a:rPr lang="en-US" altLang="zh-CN" sz="3200" b="0" strike="noStrike" spc="-1" dirty="0">
                <a:solidFill>
                  <a:srgbClr val="000000"/>
                </a:solidFill>
                <a:latin typeface="Trebuchet MS"/>
              </a:rPr>
              <a:t>Memory Objects</a:t>
            </a:r>
            <a:r>
              <a:rPr lang="zh-CN" altLang="en-US" sz="3200" b="0" strike="noStrike" spc="-1" dirty="0">
                <a:solidFill>
                  <a:srgbClr val="000000"/>
                </a:solidFill>
                <a:latin typeface="Trebuchet MS"/>
              </a:rPr>
              <a:t>）</a:t>
            </a:r>
            <a:r>
              <a:rPr lang="en-US" sz="3200" b="0" strike="noStrike" spc="-1" dirty="0">
                <a:solidFill>
                  <a:srgbClr val="000000"/>
                </a:solidFill>
                <a:latin typeface="Trebuchet MS"/>
              </a:rPr>
              <a:t>: </a:t>
            </a:r>
            <a:endParaRPr lang="en-US" sz="3200" b="0" strike="noStrike" spc="-1" dirty="0">
              <a:latin typeface="Arial"/>
            </a:endParaRPr>
          </a:p>
          <a:p>
            <a:pPr marL="343080" indent="-342360">
              <a:lnSpc>
                <a:spcPct val="100000"/>
              </a:lnSpc>
              <a:spcBef>
                <a:spcPts val="641"/>
              </a:spcBef>
              <a:buClr>
                <a:srgbClr val="000000"/>
              </a:buClr>
              <a:buFont typeface="Arial"/>
              <a:buChar char="•"/>
            </a:pPr>
            <a:r>
              <a:rPr lang="zh-CN" altLang="en-US" sz="3200" spc="-1" dirty="0">
                <a:solidFill>
                  <a:srgbClr val="000000"/>
                </a:solidFill>
                <a:latin typeface="Trebuchet MS"/>
              </a:rPr>
              <a:t>一个句柄</a:t>
            </a:r>
            <a:r>
              <a:rPr lang="zh-CN" altLang="en-US" sz="3200" b="0" strike="noStrike" spc="-1" dirty="0">
                <a:solidFill>
                  <a:srgbClr val="000000"/>
                </a:solidFill>
                <a:latin typeface="Trebuchet MS"/>
              </a:rPr>
              <a:t>（</a:t>
            </a:r>
            <a:r>
              <a:rPr lang="en-US" altLang="zh-CN" sz="3200" b="0" strike="noStrike" spc="-1" dirty="0">
                <a:solidFill>
                  <a:srgbClr val="000000"/>
                </a:solidFill>
                <a:latin typeface="Trebuchet MS"/>
              </a:rPr>
              <a:t>handle</a:t>
            </a:r>
            <a:r>
              <a:rPr lang="zh-CN" altLang="en-US" sz="3200" b="0" strike="noStrike" spc="-1" dirty="0">
                <a:solidFill>
                  <a:srgbClr val="000000"/>
                </a:solidFill>
                <a:latin typeface="Trebuchet MS"/>
              </a:rPr>
              <a:t>），指向</a:t>
            </a:r>
            <a:r>
              <a:rPr lang="zh-CN" altLang="en-US" sz="3100" spc="-1" dirty="0">
                <a:solidFill>
                  <a:srgbClr val="C0504D"/>
                </a:solidFill>
                <a:latin typeface="Trebuchet MS"/>
              </a:rPr>
              <a:t>全局</a:t>
            </a:r>
            <a:r>
              <a:rPr lang="zh-CN" altLang="en-US" sz="3200" b="0" strike="noStrike" spc="-1" dirty="0">
                <a:solidFill>
                  <a:srgbClr val="000000"/>
                </a:solidFill>
                <a:latin typeface="Trebuchet MS"/>
              </a:rPr>
              <a:t>内存（</a:t>
            </a:r>
            <a:r>
              <a:rPr lang="en-US" altLang="zh-CN" sz="3100" spc="-1" dirty="0">
                <a:solidFill>
                  <a:srgbClr val="C0504D"/>
                </a:solidFill>
                <a:latin typeface="Trebuchet MS"/>
              </a:rPr>
              <a:t>global</a:t>
            </a:r>
            <a:r>
              <a:rPr lang="en-US" altLang="zh-CN" sz="3200" b="0" strike="noStrike" spc="-1" dirty="0">
                <a:solidFill>
                  <a:srgbClr val="000000"/>
                </a:solidFill>
                <a:latin typeface="Trebuchet MS"/>
              </a:rPr>
              <a:t> memory</a:t>
            </a:r>
            <a:r>
              <a:rPr lang="zh-CN" altLang="en-US" sz="3200" b="0" strike="noStrike" spc="-1" dirty="0">
                <a:solidFill>
                  <a:srgbClr val="000000"/>
                </a:solidFill>
                <a:latin typeface="Trebuchet MS"/>
              </a:rPr>
              <a:t>）中引用</a:t>
            </a:r>
            <a:r>
              <a:rPr lang="en-US" altLang="zh-CN" sz="3200" spc="-1" dirty="0">
                <a:solidFill>
                  <a:srgbClr val="000000"/>
                </a:solidFill>
                <a:latin typeface="Trebuchet MS"/>
              </a:rPr>
              <a:t>-</a:t>
            </a:r>
            <a:r>
              <a:rPr lang="zh-CN" altLang="en-US" sz="3200" spc="-1" dirty="0">
                <a:solidFill>
                  <a:srgbClr val="000000"/>
                </a:solidFill>
                <a:latin typeface="Trebuchet MS"/>
              </a:rPr>
              <a:t>计数区域（</a:t>
            </a:r>
            <a:r>
              <a:rPr lang="en-US" altLang="zh-CN" sz="3200" spc="-1" dirty="0">
                <a:solidFill>
                  <a:srgbClr val="000000"/>
                </a:solidFill>
                <a:latin typeface="Trebuchet MS"/>
              </a:rPr>
              <a:t> reference-counted region</a:t>
            </a:r>
            <a:r>
              <a:rPr lang="zh-CN" altLang="en-US" sz="3200" spc="-1" dirty="0">
                <a:solidFill>
                  <a:srgbClr val="000000"/>
                </a:solidFill>
                <a:latin typeface="Trebuchet MS"/>
              </a:rPr>
              <a:t>）。</a:t>
            </a:r>
            <a:endParaRPr lang="en-US" sz="3200" b="0" strike="noStrike" spc="-1" dirty="0">
              <a:latin typeface="Arial"/>
            </a:endParaRPr>
          </a:p>
          <a:p>
            <a:pPr>
              <a:lnSpc>
                <a:spcPct val="100000"/>
              </a:lnSpc>
            </a:pPr>
            <a:endParaRPr lang="en-US" sz="3200" b="0" strike="noStrike" spc="-1" dirty="0">
              <a:latin typeface="Arial"/>
            </a:endParaRPr>
          </a:p>
          <a:p>
            <a:pPr>
              <a:lnSpc>
                <a:spcPct val="100000"/>
              </a:lnSpc>
              <a:spcBef>
                <a:spcPts val="641"/>
              </a:spcBef>
            </a:pPr>
            <a:r>
              <a:rPr lang="zh-CN" altLang="en-US" sz="3200" b="0" strike="noStrike" spc="-1" dirty="0">
                <a:solidFill>
                  <a:srgbClr val="000000"/>
                </a:solidFill>
                <a:latin typeface="Trebuchet MS"/>
              </a:rPr>
              <a:t>有两种类型的内存对象（</a:t>
            </a:r>
            <a:r>
              <a:rPr lang="en-US" altLang="zh-CN" sz="3200" b="0" strike="noStrike" spc="-1" dirty="0">
                <a:solidFill>
                  <a:srgbClr val="000000"/>
                </a:solidFill>
                <a:latin typeface="Trebuchet MS"/>
              </a:rPr>
              <a:t>memory object</a:t>
            </a:r>
            <a:r>
              <a:rPr lang="zh-CN" altLang="en-US" sz="3200" b="0" strike="noStrike" spc="-1" dirty="0">
                <a:solidFill>
                  <a:srgbClr val="000000"/>
                </a:solidFill>
                <a:latin typeface="Trebuchet MS"/>
              </a:rPr>
              <a:t>）</a:t>
            </a:r>
            <a:endParaRPr lang="en-US" sz="3200" b="0" strike="noStrike" spc="-1" dirty="0">
              <a:latin typeface="Arial"/>
            </a:endParaRPr>
          </a:p>
          <a:p>
            <a:pPr marL="343080" indent="-342360">
              <a:lnSpc>
                <a:spcPct val="100000"/>
              </a:lnSpc>
              <a:spcBef>
                <a:spcPts val="641"/>
              </a:spcBef>
              <a:buClr>
                <a:srgbClr val="C0504D"/>
              </a:buClr>
              <a:buFont typeface="Arial"/>
              <a:buChar char="•"/>
            </a:pPr>
            <a:r>
              <a:rPr lang="zh-CN" altLang="en-US" sz="3200" b="1" strike="noStrike" spc="-1" dirty="0">
                <a:solidFill>
                  <a:srgbClr val="C0504D"/>
                </a:solidFill>
                <a:latin typeface="Trebuchet MS"/>
              </a:rPr>
              <a:t>缓存</a:t>
            </a:r>
            <a:r>
              <a:rPr lang="zh-CN" altLang="en-US" sz="3200" spc="-1" dirty="0">
                <a:solidFill>
                  <a:srgbClr val="000000"/>
                </a:solidFill>
                <a:latin typeface="Trebuchet MS"/>
              </a:rPr>
              <a:t>对象（</a:t>
            </a:r>
            <a:r>
              <a:rPr lang="en-US" altLang="zh-CN" sz="3200" b="1" i="1" spc="-1" dirty="0">
                <a:solidFill>
                  <a:srgbClr val="C0504D"/>
                </a:solidFill>
                <a:latin typeface="Trebuchet MS"/>
              </a:rPr>
              <a:t> Buffer</a:t>
            </a:r>
            <a:r>
              <a:rPr lang="en-US" altLang="zh-CN" sz="3200" spc="-1" dirty="0">
                <a:solidFill>
                  <a:srgbClr val="C0504D"/>
                </a:solidFill>
                <a:latin typeface="Trebuchet MS"/>
              </a:rPr>
              <a:t> </a:t>
            </a:r>
            <a:r>
              <a:rPr lang="en-US" altLang="zh-CN" sz="3200" spc="-1" dirty="0">
                <a:solidFill>
                  <a:srgbClr val="000000"/>
                </a:solidFill>
                <a:latin typeface="Trebuchet MS"/>
              </a:rPr>
              <a:t>object </a:t>
            </a:r>
            <a:r>
              <a:rPr lang="zh-CN" altLang="en-US" sz="3200" spc="-1" dirty="0">
                <a:solidFill>
                  <a:srgbClr val="000000"/>
                </a:solidFill>
                <a:latin typeface="Trebuchet MS"/>
              </a:rPr>
              <a:t>）</a:t>
            </a:r>
            <a:r>
              <a:rPr lang="en-US" sz="3200" b="0" strike="noStrike" spc="-1" dirty="0">
                <a:solidFill>
                  <a:srgbClr val="000000"/>
                </a:solidFill>
                <a:latin typeface="Trebuchet MS"/>
              </a:rPr>
              <a:t>: </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定义多个字节组成的一个线性集合</a:t>
            </a:r>
            <a:r>
              <a:rPr lang="en-US" sz="2800" b="0" strike="noStrike" spc="-1" dirty="0">
                <a:solidFill>
                  <a:srgbClr val="000000"/>
                </a:solidFill>
                <a:latin typeface="Trebuchet MS"/>
              </a:rPr>
              <a:t> (“</a:t>
            </a:r>
            <a:r>
              <a:rPr lang="zh-CN" altLang="en-US" sz="2800" b="0" i="1" strike="noStrike" spc="-1" dirty="0">
                <a:solidFill>
                  <a:srgbClr val="000000"/>
                </a:solidFill>
                <a:latin typeface="Trebuchet MS"/>
              </a:rPr>
              <a:t>就是一个</a:t>
            </a:r>
            <a:r>
              <a:rPr lang="en-US" sz="2800" b="0" i="1" strike="noStrike" spc="-1" dirty="0">
                <a:solidFill>
                  <a:srgbClr val="000000"/>
                </a:solidFill>
                <a:latin typeface="Trebuchet MS"/>
              </a:rPr>
              <a:t> C </a:t>
            </a:r>
            <a:r>
              <a:rPr lang="zh-CN" altLang="en-US" sz="2800" b="0" i="1" strike="noStrike" spc="-1" dirty="0">
                <a:solidFill>
                  <a:srgbClr val="000000"/>
                </a:solidFill>
                <a:latin typeface="Trebuchet MS"/>
              </a:rPr>
              <a:t>语言数组</a:t>
            </a:r>
            <a:r>
              <a:rPr lang="en-US" sz="2800" b="0" i="1" strike="noStrike" spc="-1" dirty="0">
                <a:solidFill>
                  <a:srgbClr val="000000"/>
                </a:solidFill>
                <a:latin typeface="Trebuchet MS"/>
              </a:rPr>
              <a:t>array”</a:t>
            </a:r>
            <a:r>
              <a:rPr lang="en-US" sz="2800" b="0" strike="noStrike" spc="-1" dirty="0">
                <a:solidFill>
                  <a:srgbClr val="000000"/>
                </a:solidFill>
                <a:latin typeface="Trebuchet MS"/>
              </a:rPr>
              <a:t>)</a:t>
            </a:r>
            <a:r>
              <a:rPr lang="zh-CN" altLang="en-US" sz="2800" b="0" strike="noStrike" spc="-1" dirty="0">
                <a:solidFill>
                  <a:srgbClr val="000000"/>
                </a:solidFill>
                <a:latin typeface="Trebuchet MS"/>
              </a:rPr>
              <a:t>。</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缓存对象的内容完全暴露在核函数（</a:t>
            </a:r>
            <a:r>
              <a:rPr lang="en-US" altLang="zh-CN" sz="2800" b="0" strike="noStrike" spc="-1" dirty="0">
                <a:solidFill>
                  <a:srgbClr val="000000"/>
                </a:solidFill>
                <a:latin typeface="Trebuchet MS"/>
              </a:rPr>
              <a:t>kernel</a:t>
            </a:r>
            <a:r>
              <a:rPr lang="zh-CN" altLang="en-US" sz="2800" b="0" strike="noStrike" spc="-1" dirty="0">
                <a:solidFill>
                  <a:srgbClr val="000000"/>
                </a:solidFill>
                <a:latin typeface="Trebuchet MS"/>
              </a:rPr>
              <a:t>）内，可以通过指针（</a:t>
            </a:r>
            <a:r>
              <a:rPr lang="en-US" altLang="zh-CN" sz="2800" b="0" strike="noStrike" spc="-1" dirty="0">
                <a:solidFill>
                  <a:srgbClr val="000000"/>
                </a:solidFill>
                <a:latin typeface="Trebuchet MS"/>
              </a:rPr>
              <a:t>pointer</a:t>
            </a:r>
            <a:r>
              <a:rPr lang="zh-CN" altLang="en-US" sz="2800" b="0" strike="noStrike" spc="-1" dirty="0">
                <a:solidFill>
                  <a:srgbClr val="000000"/>
                </a:solidFill>
                <a:latin typeface="Trebuchet MS"/>
              </a:rPr>
              <a:t>）进行读取</a:t>
            </a:r>
            <a:endParaRPr lang="en-US" sz="2800" b="0" strike="noStrike" spc="-1" dirty="0">
              <a:latin typeface="Arial"/>
            </a:endParaRPr>
          </a:p>
          <a:p>
            <a:pPr marL="343080" indent="-342360">
              <a:lnSpc>
                <a:spcPct val="100000"/>
              </a:lnSpc>
              <a:spcBef>
                <a:spcPts val="641"/>
              </a:spcBef>
              <a:buClr>
                <a:srgbClr val="C0504D"/>
              </a:buClr>
              <a:buFont typeface="Arial"/>
              <a:buChar char="•"/>
            </a:pPr>
            <a:r>
              <a:rPr lang="zh-CN" altLang="en-US" sz="3200" b="1" strike="noStrike" spc="-1" dirty="0">
                <a:solidFill>
                  <a:srgbClr val="C0504D"/>
                </a:solidFill>
                <a:latin typeface="Trebuchet MS"/>
              </a:rPr>
              <a:t>图像</a:t>
            </a:r>
            <a:r>
              <a:rPr lang="zh-CN" altLang="en-US" sz="3200" spc="-1" dirty="0">
                <a:solidFill>
                  <a:srgbClr val="000000"/>
                </a:solidFill>
                <a:latin typeface="Trebuchet MS"/>
              </a:rPr>
              <a:t>对象（</a:t>
            </a:r>
            <a:r>
              <a:rPr lang="en-US" altLang="zh-CN" sz="3200" b="1" i="1" spc="-1" dirty="0">
                <a:solidFill>
                  <a:srgbClr val="C0504D"/>
                </a:solidFill>
                <a:latin typeface="Trebuchet MS"/>
              </a:rPr>
              <a:t> Image</a:t>
            </a:r>
            <a:r>
              <a:rPr lang="en-US" altLang="zh-CN" sz="3200" spc="-1" dirty="0">
                <a:solidFill>
                  <a:srgbClr val="C0504D"/>
                </a:solidFill>
                <a:latin typeface="Trebuchet MS"/>
              </a:rPr>
              <a:t> </a:t>
            </a:r>
            <a:r>
              <a:rPr lang="en-US" altLang="zh-CN" sz="3200" spc="-1" dirty="0">
                <a:solidFill>
                  <a:srgbClr val="000000"/>
                </a:solidFill>
                <a:latin typeface="Trebuchet MS"/>
              </a:rPr>
              <a:t>object </a:t>
            </a:r>
            <a:r>
              <a:rPr lang="zh-CN" altLang="en-US" sz="3200" spc="-1" dirty="0">
                <a:solidFill>
                  <a:srgbClr val="000000"/>
                </a:solidFill>
                <a:latin typeface="Trebuchet MS"/>
              </a:rPr>
              <a:t>）</a:t>
            </a:r>
            <a:r>
              <a:rPr lang="en-US" sz="3200" b="0" strike="noStrike" spc="-1" dirty="0">
                <a:solidFill>
                  <a:srgbClr val="000000"/>
                </a:solidFill>
                <a:latin typeface="Trebuchet MS"/>
              </a:rPr>
              <a:t>: </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定义了内存中的一个二维或者三维的区域。</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图像数据</a:t>
            </a:r>
            <a:r>
              <a:rPr lang="en-US" sz="2800" b="0" strike="noStrike" spc="-1" dirty="0">
                <a:solidFill>
                  <a:srgbClr val="000000"/>
                </a:solidFill>
                <a:latin typeface="Trebuchet MS"/>
              </a:rPr>
              <a:t> </a:t>
            </a:r>
            <a:r>
              <a:rPr lang="zh-CN" altLang="en-US" sz="2800" b="0" strike="noStrike" spc="-1" dirty="0">
                <a:solidFill>
                  <a:srgbClr val="C0504D"/>
                </a:solidFill>
                <a:latin typeface="Trebuchet MS"/>
              </a:rPr>
              <a:t>只能</a:t>
            </a:r>
            <a:r>
              <a:rPr lang="en-US" sz="2800" b="0" strike="noStrike" spc="-1" dirty="0">
                <a:solidFill>
                  <a:srgbClr val="C0504D"/>
                </a:solidFill>
                <a:latin typeface="Trebuchet MS"/>
              </a:rPr>
              <a:t> </a:t>
            </a:r>
            <a:r>
              <a:rPr lang="zh-CN" altLang="en-US" sz="2800" b="0" strike="noStrike" spc="-1" dirty="0">
                <a:solidFill>
                  <a:srgbClr val="000000"/>
                </a:solidFill>
                <a:latin typeface="Trebuchet MS"/>
              </a:rPr>
              <a:t>通过 读 </a:t>
            </a:r>
            <a:r>
              <a:rPr lang="en-US" altLang="zh-CN" sz="2800" b="0" strike="noStrike" spc="-1" dirty="0">
                <a:solidFill>
                  <a:srgbClr val="000000"/>
                </a:solidFill>
                <a:latin typeface="Trebuchet MS"/>
              </a:rPr>
              <a:t>read </a:t>
            </a:r>
            <a:r>
              <a:rPr lang="zh-CN" altLang="en-US" sz="2800" b="0" strike="noStrike" spc="-1" dirty="0">
                <a:solidFill>
                  <a:srgbClr val="000000"/>
                </a:solidFill>
                <a:latin typeface="Trebuchet MS"/>
              </a:rPr>
              <a:t>和 写 </a:t>
            </a:r>
            <a:r>
              <a:rPr lang="en-US" altLang="zh-CN" sz="2800" b="0" strike="noStrike" spc="-1" dirty="0">
                <a:solidFill>
                  <a:srgbClr val="000000"/>
                </a:solidFill>
                <a:latin typeface="Trebuchet MS"/>
              </a:rPr>
              <a:t>write </a:t>
            </a:r>
            <a:r>
              <a:rPr lang="zh-CN" altLang="en-US" sz="2800" b="0" strike="noStrike" spc="-1" dirty="0">
                <a:solidFill>
                  <a:srgbClr val="000000"/>
                </a:solidFill>
                <a:latin typeface="Trebuchet MS"/>
              </a:rPr>
              <a:t>这两个函数来使用，也就是说，是一种不透明数据结构（</a:t>
            </a:r>
            <a:r>
              <a:rPr lang="en-US" altLang="zh-CN" sz="2800" spc="-1" dirty="0">
                <a:solidFill>
                  <a:srgbClr val="000000"/>
                </a:solidFill>
                <a:latin typeface="Trebuchet MS"/>
              </a:rPr>
              <a:t> opaque data structures </a:t>
            </a:r>
            <a:r>
              <a:rPr lang="zh-CN" altLang="en-US" sz="2800" b="0" strike="noStrike" spc="-1" dirty="0">
                <a:solidFill>
                  <a:srgbClr val="000000"/>
                </a:solidFill>
                <a:latin typeface="Trebuchet MS"/>
              </a:rPr>
              <a:t>）。读取函数 </a:t>
            </a:r>
            <a:r>
              <a:rPr lang="en-US" altLang="zh-CN" sz="2800" b="0" strike="noStrike" spc="-1" dirty="0">
                <a:solidFill>
                  <a:srgbClr val="000000"/>
                </a:solidFill>
                <a:latin typeface="Trebuchet MS"/>
              </a:rPr>
              <a:t>read </a:t>
            </a:r>
            <a:r>
              <a:rPr lang="zh-CN" altLang="en-US" sz="2800" b="0" strike="noStrike" spc="-1" dirty="0">
                <a:solidFill>
                  <a:srgbClr val="000000"/>
                </a:solidFill>
                <a:latin typeface="Trebuchet MS"/>
              </a:rPr>
              <a:t>用作了取样器（</a:t>
            </a:r>
            <a:r>
              <a:rPr lang="en-US" altLang="zh-CN" sz="2800" b="0" strike="noStrike" spc="-1" dirty="0">
                <a:solidFill>
                  <a:srgbClr val="000000"/>
                </a:solidFill>
                <a:latin typeface="Trebuchet MS"/>
              </a:rPr>
              <a:t>sampler</a:t>
            </a:r>
            <a:r>
              <a:rPr lang="zh-CN" altLang="en-US" sz="2800" b="0" strike="noStrike" spc="-1" dirty="0">
                <a:solidFill>
                  <a:srgbClr val="000000"/>
                </a:solidFill>
                <a:latin typeface="Trebuchet MS"/>
              </a:rPr>
              <a:t>）。</a:t>
            </a:r>
            <a:endParaRPr lang="en-US" sz="2800" b="0" strike="noStrike" spc="-1" dirty="0">
              <a:latin typeface="Arial"/>
            </a:endParaRPr>
          </a:p>
          <a:p>
            <a:pPr>
              <a:lnSpc>
                <a:spcPct val="100000"/>
              </a:lnSpc>
              <a:spcBef>
                <a:spcPts val="641"/>
              </a:spcBef>
            </a:pPr>
            <a:endParaRPr lang="en-US" sz="2800" b="0" strike="noStrike" spc="-1" dirty="0">
              <a:latin typeface="Arial"/>
            </a:endParaRPr>
          </a:p>
          <a:p>
            <a:pPr>
              <a:lnSpc>
                <a:spcPct val="100000"/>
              </a:lnSpc>
              <a:spcBef>
                <a:spcPts val="641"/>
              </a:spcBef>
            </a:pPr>
            <a:endParaRPr lang="en-US" sz="2800" b="0" strike="noStrike" spc="-1" dirty="0">
              <a:latin typeface="Arial"/>
            </a:endParaRPr>
          </a:p>
        </p:txBody>
      </p:sp>
      <p:sp>
        <p:nvSpPr>
          <p:cNvPr id="1152" name="CustomShape 3"/>
          <p:cNvSpPr/>
          <p:nvPr/>
        </p:nvSpPr>
        <p:spPr>
          <a:xfrm>
            <a:off x="3924000" y="6300720"/>
            <a:ext cx="5198760" cy="819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z="1600" spc="-1" dirty="0">
                <a:solidFill>
                  <a:srgbClr val="4F81BD"/>
                </a:solidFill>
                <a:latin typeface="Trebuchet MS"/>
                <a:ea typeface="DejaVu Sans"/>
              </a:rPr>
              <a:t>与图形接口（比如</a:t>
            </a:r>
            <a:r>
              <a:rPr lang="en-US" altLang="zh-CN" sz="1600" spc="-1" dirty="0">
                <a:solidFill>
                  <a:srgbClr val="4F81BD"/>
                </a:solidFill>
                <a:latin typeface="Trebuchet MS"/>
                <a:ea typeface="DejaVu Sans"/>
              </a:rPr>
              <a:t>OpenGL</a:t>
            </a:r>
            <a:r>
              <a:rPr lang="zh-CN" altLang="en-US" sz="1600" spc="-1" dirty="0">
                <a:solidFill>
                  <a:srgbClr val="4F81BD"/>
                </a:solidFill>
                <a:latin typeface="Trebuchet MS"/>
                <a:ea typeface="DejaVu Sans"/>
              </a:rPr>
              <a:t>）交互的时候才需要这样，咱们的讲义中不涉及图形对象。</a:t>
            </a:r>
            <a:endParaRPr lang="en-US" sz="1600" b="0" strike="noStrike" spc="-1" dirty="0">
              <a:latin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1"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lnSpcReduction="20000"/>
          </a:bodyPr>
          <a:lstStyle/>
          <a:p>
            <a:pPr algn="ctr">
              <a:lnSpc>
                <a:spcPct val="100000"/>
              </a:lnSpc>
            </a:pPr>
            <a:r>
              <a:rPr lang="en-US" sz="4400" b="0" strike="noStrike" spc="-1">
                <a:solidFill>
                  <a:srgbClr val="000000"/>
                </a:solidFill>
                <a:latin typeface="Trebuchet MS"/>
              </a:rPr>
              <a:t>创建和设置 OpenCL 平台</a:t>
            </a:r>
            <a:br/>
            <a:r>
              <a:rPr lang="en-US" sz="4400" b="0" strike="noStrike" spc="-1">
                <a:solidFill>
                  <a:srgbClr val="000000"/>
                </a:solidFill>
                <a:latin typeface="Trebuchet MS"/>
              </a:rPr>
              <a:t>的一些注意事项</a:t>
            </a:r>
            <a:endParaRPr lang="en-US" sz="4400" b="0" strike="noStrike" spc="-1">
              <a:latin typeface="Arial"/>
            </a:endParaRPr>
          </a:p>
        </p:txBody>
      </p:sp>
      <p:sp>
        <p:nvSpPr>
          <p:cNvPr id="442" name="CustomShape 2"/>
          <p:cNvSpPr/>
          <p:nvPr/>
        </p:nvSpPr>
        <p:spPr>
          <a:xfrm>
            <a:off x="179640" y="1600200"/>
            <a:ext cx="8856360" cy="4852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本节将包括对下面几种平台和设备上安装 OpenCL 的指南：</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AMD CPU, GPU 和 APU</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Intel CPU</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NVIDIA GPU</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本文是假设你在使用 64-bit 的 Ubuntu 12.04 LTS </a:t>
            </a:r>
            <a:endParaRPr lang="en-US" sz="3200" b="0" strike="noStrike" spc="-1">
              <a:latin typeface="Arial"/>
            </a:endParaRPr>
          </a:p>
          <a:p>
            <a:pPr>
              <a:lnSpc>
                <a:spcPct val="100000"/>
              </a:lnSpc>
              <a:spcBef>
                <a:spcPts val="360"/>
              </a:spcBef>
            </a:pPr>
            <a:endParaRPr lang="en-US" sz="3200" b="0" strike="noStrike" spc="-1">
              <a:latin typeface="Arial"/>
            </a:endParaRPr>
          </a:p>
          <a:p>
            <a:pPr>
              <a:lnSpc>
                <a:spcPct val="100000"/>
              </a:lnSpc>
              <a:spcBef>
                <a:spcPts val="360"/>
              </a:spcBef>
            </a:pPr>
            <a:r>
              <a:rPr lang="en-US" sz="1800" b="0" strike="noStrike" spc="-1">
                <a:solidFill>
                  <a:srgbClr val="000000"/>
                </a:solidFill>
                <a:latin typeface="Trebuchet MS"/>
              </a:rPr>
              <a:t>（翻译者使用的是 64-bit 的 Ubuntu 18.04，会在后续版本中注明旧版/新版以示区分）</a:t>
            </a:r>
            <a:endParaRPr lang="en-US" sz="18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3" name="CustomShape 1"/>
          <p:cNvSpPr/>
          <p:nvPr/>
        </p:nvSpPr>
        <p:spPr>
          <a:xfrm>
            <a:off x="457200" y="-90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4400" b="0" strike="noStrike" spc="-1" dirty="0">
                <a:solidFill>
                  <a:srgbClr val="000000"/>
                </a:solidFill>
                <a:latin typeface="Trebuchet MS"/>
              </a:rPr>
              <a:t>创建并操作缓存（</a:t>
            </a:r>
            <a:r>
              <a:rPr lang="en-US" altLang="zh-CN" sz="4400" b="0" strike="noStrike" spc="-1" dirty="0">
                <a:solidFill>
                  <a:srgbClr val="000000"/>
                </a:solidFill>
                <a:latin typeface="Trebuchet MS"/>
              </a:rPr>
              <a:t>buffer</a:t>
            </a:r>
            <a:r>
              <a:rPr lang="zh-CN" altLang="en-US" sz="4400" b="0" strike="noStrike" spc="-1" dirty="0">
                <a:solidFill>
                  <a:srgbClr val="000000"/>
                </a:solidFill>
                <a:latin typeface="Trebuchet MS"/>
              </a:rPr>
              <a:t>）对象</a:t>
            </a:r>
            <a:endParaRPr lang="en-US" sz="4400" b="0" strike="noStrike" spc="-1" dirty="0">
              <a:latin typeface="Arial"/>
            </a:endParaRPr>
          </a:p>
        </p:txBody>
      </p:sp>
      <p:sp>
        <p:nvSpPr>
          <p:cNvPr id="1154" name="CustomShape 2"/>
          <p:cNvSpPr/>
          <p:nvPr/>
        </p:nvSpPr>
        <p:spPr>
          <a:xfrm>
            <a:off x="179640" y="980640"/>
            <a:ext cx="8784360" cy="5688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marL="343080" indent="-34236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缓存对象可以在宿主（</a:t>
            </a:r>
            <a:r>
              <a:rPr lang="en-US" altLang="zh-CN" sz="2800" b="0" strike="noStrike" spc="-1" dirty="0">
                <a:solidFill>
                  <a:srgbClr val="000000"/>
                </a:solidFill>
                <a:latin typeface="Trebuchet MS"/>
              </a:rPr>
              <a:t>host</a:t>
            </a:r>
            <a:r>
              <a:rPr lang="zh-CN" altLang="en-US" sz="2800" b="0" strike="noStrike" spc="-1" dirty="0">
                <a:solidFill>
                  <a:srgbClr val="000000"/>
                </a:solidFill>
                <a:latin typeface="Trebuchet MS"/>
              </a:rPr>
              <a:t>）上通过类型来声明（</a:t>
            </a:r>
            <a:r>
              <a:rPr lang="en-US" altLang="zh-CN" sz="2800" b="0" strike="noStrike" spc="-1" dirty="0">
                <a:solidFill>
                  <a:srgbClr val="000000"/>
                </a:solidFill>
                <a:latin typeface="Trebuchet MS"/>
              </a:rPr>
              <a:t>declare</a:t>
            </a:r>
            <a:r>
              <a:rPr lang="zh-CN" altLang="en-US" sz="2800" b="0" strike="noStrike" spc="-1" dirty="0">
                <a:solidFill>
                  <a:srgbClr val="000000"/>
                </a:solidFill>
                <a:latin typeface="Trebuchet MS"/>
              </a:rPr>
              <a:t>）</a:t>
            </a:r>
            <a:r>
              <a:rPr lang="en-US" sz="2800" b="0" strike="noStrike" spc="-1" dirty="0">
                <a:solidFill>
                  <a:srgbClr val="000000"/>
                </a:solidFill>
                <a:latin typeface="Trebuchet MS"/>
              </a:rPr>
              <a:t>: </a:t>
            </a:r>
            <a:r>
              <a:rPr lang="en-US" sz="2400" b="0" strike="noStrike" spc="-1" dirty="0" err="1">
                <a:solidFill>
                  <a:srgbClr val="4F81BD"/>
                </a:solidFill>
                <a:latin typeface="Courier New Bold"/>
              </a:rPr>
              <a:t>cl_mem</a:t>
            </a:r>
            <a:endParaRPr lang="en-US" sz="2400" b="0" strike="noStrike" spc="-1" dirty="0">
              <a:latin typeface="Arial"/>
            </a:endParaRPr>
          </a:p>
          <a:p>
            <a:pPr>
              <a:lnSpc>
                <a:spcPct val="100000"/>
              </a:lnSpc>
              <a:spcBef>
                <a:spcPts val="479"/>
              </a:spcBef>
            </a:pPr>
            <a:endParaRPr lang="en-US" sz="2400" b="0" strike="noStrike" spc="-1" dirty="0">
              <a:latin typeface="Arial"/>
            </a:endParaRPr>
          </a:p>
          <a:p>
            <a:pPr marL="352440" indent="-34236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宿主内存（</a:t>
            </a:r>
            <a:r>
              <a:rPr lang="en-US" altLang="zh-CN" sz="2800" b="0" strike="noStrike" spc="-1" dirty="0">
                <a:solidFill>
                  <a:srgbClr val="000000"/>
                </a:solidFill>
                <a:latin typeface="Trebuchet MS"/>
              </a:rPr>
              <a:t>host memory</a:t>
            </a:r>
            <a:r>
              <a:rPr lang="zh-CN" altLang="en-US" sz="2800" b="0" strike="noStrike" spc="-1" dirty="0">
                <a:solidFill>
                  <a:srgbClr val="000000"/>
                </a:solidFill>
                <a:latin typeface="Trebuchet MS"/>
              </a:rPr>
              <a:t>）中的数组（</a:t>
            </a:r>
            <a:r>
              <a:rPr lang="en-US" altLang="zh-CN" sz="2800" b="0" strike="noStrike" spc="-1" dirty="0">
                <a:solidFill>
                  <a:srgbClr val="000000"/>
                </a:solidFill>
                <a:latin typeface="Trebuchet MS"/>
              </a:rPr>
              <a:t>arrays</a:t>
            </a:r>
            <a:r>
              <a:rPr lang="zh-CN" altLang="en-US" sz="2800" b="0" strike="noStrike" spc="-1" dirty="0">
                <a:solidFill>
                  <a:srgbClr val="000000"/>
                </a:solidFill>
                <a:latin typeface="Trebuchet MS"/>
              </a:rPr>
              <a:t>）存储了原始的宿主侧数据（</a:t>
            </a:r>
            <a:r>
              <a:rPr lang="en-US" altLang="zh-CN" sz="2800" b="0" strike="noStrike" spc="-1" dirty="0">
                <a:solidFill>
                  <a:srgbClr val="000000"/>
                </a:solidFill>
                <a:latin typeface="Trebuchet MS"/>
              </a:rPr>
              <a:t>host-side data</a:t>
            </a:r>
            <a:r>
              <a:rPr lang="zh-CN" altLang="en-US" sz="2800" b="0" strike="noStrike" spc="-1" dirty="0">
                <a:solidFill>
                  <a:srgbClr val="000000"/>
                </a:solidFill>
                <a:latin typeface="Trebuchet MS"/>
              </a:rPr>
              <a:t>）</a:t>
            </a:r>
            <a:r>
              <a:rPr lang="en-US" sz="2800" b="0" strike="noStrike" spc="-1" dirty="0">
                <a:solidFill>
                  <a:srgbClr val="000000"/>
                </a:solidFill>
                <a:latin typeface="Trebuchet MS"/>
              </a:rPr>
              <a:t>:</a:t>
            </a:r>
            <a:endParaRPr lang="en-US" sz="2800" b="0" strike="noStrike" spc="-1" dirty="0">
              <a:latin typeface="Arial"/>
            </a:endParaRPr>
          </a:p>
          <a:p>
            <a:pPr marL="619200">
              <a:lnSpc>
                <a:spcPct val="100000"/>
              </a:lnSpc>
              <a:spcBef>
                <a:spcPts val="479"/>
              </a:spcBef>
            </a:pPr>
            <a:r>
              <a:rPr lang="en-US" sz="2400" b="0" strike="noStrike" spc="-1" dirty="0">
                <a:solidFill>
                  <a:srgbClr val="C0504D"/>
                </a:solidFill>
                <a:latin typeface="Courier New Bold"/>
              </a:rPr>
              <a:t>float</a:t>
            </a:r>
            <a:r>
              <a:rPr lang="en-US" sz="2400" b="0" strike="noStrike" spc="-1" dirty="0">
                <a:solidFill>
                  <a:srgbClr val="000000"/>
                </a:solidFill>
                <a:latin typeface="Courier New Bold"/>
              </a:rPr>
              <a:t> </a:t>
            </a:r>
            <a:r>
              <a:rPr lang="en-US" sz="2400" b="0" strike="noStrike" spc="-1" dirty="0" err="1">
                <a:solidFill>
                  <a:srgbClr val="000000"/>
                </a:solidFill>
                <a:latin typeface="Courier New Bold"/>
              </a:rPr>
              <a:t>h_a</a:t>
            </a:r>
            <a:r>
              <a:rPr lang="en-US" sz="2400" b="0" strike="noStrike" spc="-1" dirty="0">
                <a:solidFill>
                  <a:srgbClr val="000000"/>
                </a:solidFill>
                <a:latin typeface="Courier New Bold"/>
              </a:rPr>
              <a:t>[LENGTH], </a:t>
            </a:r>
            <a:r>
              <a:rPr lang="en-US" sz="2400" b="0" strike="noStrike" spc="-1" dirty="0" err="1">
                <a:solidFill>
                  <a:srgbClr val="000000"/>
                </a:solidFill>
                <a:latin typeface="Courier New Bold"/>
              </a:rPr>
              <a:t>h_b</a:t>
            </a:r>
            <a:r>
              <a:rPr lang="en-US" sz="2400" b="0" strike="noStrike" spc="-1" dirty="0">
                <a:solidFill>
                  <a:srgbClr val="000000"/>
                </a:solidFill>
                <a:latin typeface="Courier New Bold"/>
              </a:rPr>
              <a:t>[LENGTH];</a:t>
            </a:r>
            <a:endParaRPr lang="en-US" sz="2400" b="0" strike="noStrike" spc="-1" dirty="0">
              <a:latin typeface="Arial"/>
            </a:endParaRPr>
          </a:p>
          <a:p>
            <a:pPr marL="619200">
              <a:lnSpc>
                <a:spcPct val="100000"/>
              </a:lnSpc>
              <a:spcBef>
                <a:spcPts val="561"/>
              </a:spcBef>
            </a:pPr>
            <a:endParaRPr lang="en-US" sz="2400" b="0" strike="noStrike" spc="-1" dirty="0">
              <a:latin typeface="Arial"/>
            </a:endParaRPr>
          </a:p>
          <a:p>
            <a:pPr marL="357120" indent="-35640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创建</a:t>
            </a:r>
            <a:r>
              <a:rPr lang="zh-CN" altLang="en-US" sz="2800" spc="-1" dirty="0">
                <a:solidFill>
                  <a:srgbClr val="9BBB59"/>
                </a:solidFill>
                <a:latin typeface="Trebuchet MS"/>
              </a:rPr>
              <a:t>缓存对象（</a:t>
            </a:r>
            <a:r>
              <a:rPr lang="en-US" altLang="zh-CN" sz="2800" spc="-1" dirty="0">
                <a:solidFill>
                  <a:srgbClr val="9BBB59"/>
                </a:solidFill>
                <a:latin typeface="Trebuchet MS"/>
              </a:rPr>
              <a:t> buffer </a:t>
            </a:r>
            <a:r>
              <a:rPr lang="zh-CN" altLang="en-US" sz="2800" spc="-1" dirty="0">
                <a:solidFill>
                  <a:srgbClr val="9BBB59"/>
                </a:solidFill>
                <a:latin typeface="Trebuchet MS"/>
              </a:rPr>
              <a:t>）</a:t>
            </a:r>
            <a:r>
              <a:rPr lang="en-US" sz="2800" spc="-1" dirty="0">
                <a:solidFill>
                  <a:srgbClr val="9BBB59"/>
                </a:solidFill>
                <a:latin typeface="Trebuchet MS"/>
              </a:rPr>
              <a:t> </a:t>
            </a:r>
            <a:r>
              <a:rPr lang="en-US" sz="2800" b="0" strike="noStrike" spc="-1" dirty="0">
                <a:solidFill>
                  <a:srgbClr val="000000"/>
                </a:solidFill>
                <a:latin typeface="Trebuchet MS"/>
              </a:rPr>
              <a:t>(</a:t>
            </a:r>
            <a:r>
              <a:rPr lang="en-US" sz="2800" b="0" strike="noStrike" spc="-1" dirty="0" err="1">
                <a:solidFill>
                  <a:srgbClr val="000000"/>
                </a:solidFill>
                <a:latin typeface="Trebuchet MS"/>
              </a:rPr>
              <a:t>d_a</a:t>
            </a:r>
            <a:r>
              <a:rPr lang="en-US" sz="2800" b="0" strike="noStrike" spc="-1" dirty="0">
                <a:solidFill>
                  <a:srgbClr val="000000"/>
                </a:solidFill>
                <a:latin typeface="Trebuchet MS"/>
              </a:rPr>
              <a:t>), </a:t>
            </a:r>
            <a:r>
              <a:rPr lang="zh-CN" altLang="en-US" sz="2800" b="0" strike="noStrike" spc="-1" dirty="0">
                <a:solidFill>
                  <a:srgbClr val="000000"/>
                </a:solidFill>
                <a:latin typeface="Trebuchet MS"/>
              </a:rPr>
              <a:t>对</a:t>
            </a:r>
            <a:r>
              <a:rPr lang="en-US" altLang="zh-CN" sz="2800" spc="-1" dirty="0">
                <a:solidFill>
                  <a:srgbClr val="000000"/>
                </a:solidFill>
                <a:latin typeface="Trebuchet MS"/>
              </a:rPr>
              <a:t>“</a:t>
            </a:r>
            <a:r>
              <a:rPr lang="en-US" altLang="zh-CN" sz="2800" spc="-1" dirty="0" err="1">
                <a:solidFill>
                  <a:srgbClr val="000000"/>
                </a:solidFill>
                <a:latin typeface="Trebuchet MS"/>
              </a:rPr>
              <a:t>h_a</a:t>
            </a:r>
            <a:r>
              <a:rPr lang="en-US" altLang="zh-CN" sz="2800" spc="-1" dirty="0">
                <a:solidFill>
                  <a:srgbClr val="000000"/>
                </a:solidFill>
                <a:latin typeface="Trebuchet MS"/>
              </a:rPr>
              <a:t>” </a:t>
            </a:r>
            <a:r>
              <a:rPr lang="zh-CN" altLang="en-US" sz="2800" spc="-1" dirty="0">
                <a:solidFill>
                  <a:srgbClr val="000000"/>
                </a:solidFill>
                <a:latin typeface="Trebuchet MS"/>
              </a:rPr>
              <a:t>进行 </a:t>
            </a:r>
            <a:r>
              <a:rPr lang="en-US" sz="2800" b="0" strike="noStrike" spc="-1" dirty="0" err="1">
                <a:solidFill>
                  <a:srgbClr val="000000"/>
                </a:solidFill>
                <a:latin typeface="Trebuchet MS"/>
              </a:rPr>
              <a:t>sizeof</a:t>
            </a:r>
            <a:r>
              <a:rPr lang="en-US" sz="2800" b="0" strike="noStrike" spc="-1" dirty="0">
                <a:solidFill>
                  <a:srgbClr val="000000"/>
                </a:solidFill>
                <a:latin typeface="Trebuchet MS"/>
              </a:rPr>
              <a:t>(float)*count </a:t>
            </a:r>
            <a:r>
              <a:rPr lang="zh-CN" altLang="en-US" sz="2800" b="0" strike="noStrike" spc="-1" dirty="0">
                <a:solidFill>
                  <a:srgbClr val="000000"/>
                </a:solidFill>
                <a:latin typeface="Trebuchet MS"/>
              </a:rPr>
              <a:t>，将所得字节赋值到这个缓存对象，然后将其复制到设备内存（</a:t>
            </a:r>
            <a:r>
              <a:rPr lang="en-US" altLang="zh-CN" sz="2800" b="0" strike="noStrike" spc="-1" dirty="0">
                <a:solidFill>
                  <a:srgbClr val="000000"/>
                </a:solidFill>
                <a:latin typeface="Trebuchet MS"/>
              </a:rPr>
              <a:t>device memory</a:t>
            </a:r>
            <a:r>
              <a:rPr lang="zh-CN" altLang="en-US" sz="2800" b="0" strike="noStrike" spc="-1" dirty="0">
                <a:solidFill>
                  <a:srgbClr val="000000"/>
                </a:solidFill>
                <a:latin typeface="Trebuchet MS"/>
              </a:rPr>
              <a:t>）</a:t>
            </a:r>
            <a:r>
              <a:rPr lang="en-US" sz="2800" b="0" strike="noStrike" spc="-1" dirty="0">
                <a:solidFill>
                  <a:srgbClr val="000000"/>
                </a:solidFill>
                <a:latin typeface="Trebuchet MS"/>
              </a:rPr>
              <a:t>:</a:t>
            </a:r>
            <a:endParaRPr lang="en-US" sz="2800" b="0" strike="noStrike" spc="-1" dirty="0">
              <a:latin typeface="Arial"/>
            </a:endParaRPr>
          </a:p>
          <a:p>
            <a:pPr marL="619200">
              <a:lnSpc>
                <a:spcPct val="100000"/>
              </a:lnSpc>
              <a:spcBef>
                <a:spcPts val="479"/>
              </a:spcBef>
            </a:pPr>
            <a:r>
              <a:rPr lang="en-US" sz="2400" b="0" strike="noStrike" spc="-1" dirty="0" err="1">
                <a:solidFill>
                  <a:srgbClr val="4F81BD"/>
                </a:solidFill>
                <a:latin typeface="Courier New Bold"/>
              </a:rPr>
              <a:t>cl_mem</a:t>
            </a:r>
            <a:r>
              <a:rPr lang="en-US" sz="2400" b="0" strike="noStrike" spc="-1" dirty="0">
                <a:solidFill>
                  <a:srgbClr val="9BBB59"/>
                </a:solidFill>
                <a:latin typeface="Courier New Bold"/>
              </a:rPr>
              <a:t> </a:t>
            </a:r>
            <a:r>
              <a:rPr lang="en-US" sz="2400" b="0" strike="noStrike" spc="-1" dirty="0" err="1">
                <a:solidFill>
                  <a:srgbClr val="000000"/>
                </a:solidFill>
                <a:latin typeface="Courier New Bold"/>
              </a:rPr>
              <a:t>d_a</a:t>
            </a:r>
            <a:r>
              <a:rPr lang="en-US" sz="2400" b="0" strike="noStrike" spc="-1" dirty="0">
                <a:solidFill>
                  <a:srgbClr val="000000"/>
                </a:solidFill>
                <a:latin typeface="Courier New Bold"/>
              </a:rPr>
              <a:t> = </a:t>
            </a:r>
            <a:r>
              <a:rPr lang="en-US" sz="2400" b="0" strike="noStrike" spc="-1" dirty="0" err="1">
                <a:solidFill>
                  <a:srgbClr val="17375E"/>
                </a:solidFill>
                <a:latin typeface="Courier New Bold"/>
              </a:rPr>
              <a:t>clCreateBuffer</a:t>
            </a:r>
            <a:r>
              <a:rPr lang="en-US" sz="2400" b="0" strike="noStrike" spc="-1" dirty="0">
                <a:solidFill>
                  <a:srgbClr val="000000"/>
                </a:solidFill>
                <a:latin typeface="Courier New Bold"/>
              </a:rPr>
              <a:t>(context,</a:t>
            </a:r>
            <a:endParaRPr lang="en-US" sz="2400" b="0" strike="noStrike" spc="-1" dirty="0">
              <a:latin typeface="Arial"/>
            </a:endParaRPr>
          </a:p>
          <a:p>
            <a:pPr marL="457200">
              <a:lnSpc>
                <a:spcPct val="100000"/>
              </a:lnSpc>
              <a:spcBef>
                <a:spcPts val="479"/>
              </a:spcBef>
            </a:pPr>
            <a:r>
              <a:rPr lang="en-US" sz="2400" b="0" strike="noStrike" spc="-1" dirty="0">
                <a:solidFill>
                  <a:srgbClr val="4F81BD"/>
                </a:solidFill>
                <a:latin typeface="Courier New Bold"/>
              </a:rPr>
              <a:t>    CL_MEM_READ_ONLY | CL_MEM_COPY_HOST_PTR</a:t>
            </a:r>
            <a:r>
              <a:rPr lang="en-US" sz="2400" b="0" strike="noStrike" spc="-1" dirty="0">
                <a:solidFill>
                  <a:srgbClr val="000000"/>
                </a:solidFill>
                <a:latin typeface="Courier New Bold"/>
              </a:rPr>
              <a:t>,</a:t>
            </a:r>
            <a:endParaRPr lang="en-US" sz="2400" b="0" strike="noStrike" spc="-1" dirty="0">
              <a:latin typeface="Arial"/>
            </a:endParaRPr>
          </a:p>
          <a:p>
            <a:pPr marL="457200">
              <a:lnSpc>
                <a:spcPct val="100000"/>
              </a:lnSpc>
              <a:spcBef>
                <a:spcPts val="479"/>
              </a:spcBef>
            </a:pPr>
            <a:r>
              <a:rPr lang="en-US" sz="2400" b="0" strike="noStrike" spc="-1" dirty="0">
                <a:solidFill>
                  <a:srgbClr val="17375E"/>
                </a:solidFill>
                <a:latin typeface="Courier New Bold"/>
              </a:rPr>
              <a:t>     </a:t>
            </a:r>
            <a:r>
              <a:rPr lang="en-US" sz="2400" b="0" strike="noStrike" spc="-1" dirty="0" err="1">
                <a:solidFill>
                  <a:srgbClr val="17375E"/>
                </a:solidFill>
                <a:latin typeface="Courier New Bold"/>
              </a:rPr>
              <a:t>sizeof</a:t>
            </a:r>
            <a:r>
              <a:rPr lang="en-US" sz="2400" b="0" strike="noStrike" spc="-1" dirty="0">
                <a:solidFill>
                  <a:srgbClr val="000000"/>
                </a:solidFill>
                <a:latin typeface="Courier New Bold"/>
              </a:rPr>
              <a:t>(</a:t>
            </a:r>
            <a:r>
              <a:rPr lang="en-US" sz="2400" b="0" strike="noStrike" spc="-1" dirty="0">
                <a:solidFill>
                  <a:srgbClr val="C0504D"/>
                </a:solidFill>
                <a:latin typeface="Courier New Bold"/>
              </a:rPr>
              <a:t>float</a:t>
            </a:r>
            <a:r>
              <a:rPr lang="en-US" sz="2400" b="0" strike="noStrike" spc="-1" dirty="0">
                <a:solidFill>
                  <a:srgbClr val="000000"/>
                </a:solidFill>
                <a:latin typeface="Courier New Bold"/>
              </a:rPr>
              <a:t>)*count, </a:t>
            </a:r>
            <a:r>
              <a:rPr lang="en-US" sz="2400" b="0" strike="noStrike" spc="-1" dirty="0" err="1">
                <a:solidFill>
                  <a:srgbClr val="000000"/>
                </a:solidFill>
                <a:latin typeface="Courier New Bold"/>
              </a:rPr>
              <a:t>h_a</a:t>
            </a:r>
            <a:r>
              <a:rPr lang="en-US" sz="2400" b="0" strike="noStrike" spc="-1" dirty="0">
                <a:solidFill>
                  <a:srgbClr val="000000"/>
                </a:solidFill>
                <a:latin typeface="Courier New Bold"/>
              </a:rPr>
              <a:t>, NULL);</a:t>
            </a:r>
            <a:endParaRPr lang="en-US" sz="2400" b="0" strike="noStrike" spc="-1" dirty="0">
              <a:latin typeface="Arial"/>
            </a:endParaRPr>
          </a:p>
          <a:p>
            <a:pPr marL="457200">
              <a:lnSpc>
                <a:spcPct val="100000"/>
              </a:lnSpc>
              <a:spcBef>
                <a:spcPts val="320"/>
              </a:spcBef>
            </a:pPr>
            <a:endParaRPr lang="en-US" sz="2400" b="0" strike="noStrike" spc="-1" dirty="0">
              <a:latin typeface="Arial"/>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5"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4400" b="0" strike="noStrike" spc="-1" dirty="0">
                <a:latin typeface="Arial"/>
              </a:rPr>
              <a:t>缓存对象的命名约定</a:t>
            </a:r>
            <a:endParaRPr lang="en-US" sz="4400" b="0" strike="noStrike" spc="-1" dirty="0">
              <a:latin typeface="Arial"/>
            </a:endParaRPr>
          </a:p>
        </p:txBody>
      </p:sp>
      <p:sp>
        <p:nvSpPr>
          <p:cNvPr id="1156"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有时候如果分不清一个宿主变量（</a:t>
            </a:r>
            <a:r>
              <a:rPr lang="en-US" altLang="zh-CN" sz="3200" b="0" strike="noStrike" spc="-1" dirty="0">
                <a:solidFill>
                  <a:srgbClr val="000000"/>
                </a:solidFill>
                <a:latin typeface="Trebuchet MS"/>
              </a:rPr>
              <a:t>host variable</a:t>
            </a:r>
            <a:r>
              <a:rPr lang="zh-CN" altLang="en-US" sz="3200" b="0" strike="noStrike" spc="-1" dirty="0">
                <a:solidFill>
                  <a:srgbClr val="000000"/>
                </a:solidFill>
                <a:latin typeface="Trebuchet MS"/>
              </a:rPr>
              <a:t>）到底是普通的 </a:t>
            </a:r>
            <a:r>
              <a:rPr lang="en-US" altLang="zh-CN" sz="3200" b="0" strike="noStrike" spc="-1" dirty="0">
                <a:solidFill>
                  <a:srgbClr val="000000"/>
                </a:solidFill>
                <a:latin typeface="Trebuchet MS"/>
              </a:rPr>
              <a:t>C </a:t>
            </a:r>
            <a:r>
              <a:rPr lang="zh-CN" altLang="en-US" sz="3200" b="0" strike="noStrike" spc="-1" dirty="0">
                <a:solidFill>
                  <a:srgbClr val="000000"/>
                </a:solidFill>
                <a:latin typeface="Trebuchet MS"/>
              </a:rPr>
              <a:t>语言数组（</a:t>
            </a:r>
            <a:r>
              <a:rPr lang="en-US" altLang="zh-CN" sz="3200" b="0" strike="noStrike" spc="-1" dirty="0">
                <a:solidFill>
                  <a:srgbClr val="000000"/>
                </a:solidFill>
                <a:latin typeface="Trebuchet MS"/>
              </a:rPr>
              <a:t>array</a:t>
            </a:r>
            <a:r>
              <a:rPr lang="zh-CN" altLang="en-US" sz="3200" b="0" strike="noStrike" spc="-1" dirty="0">
                <a:solidFill>
                  <a:srgbClr val="000000"/>
                </a:solidFill>
                <a:latin typeface="Trebuchet MS"/>
              </a:rPr>
              <a:t>）还是一个</a:t>
            </a:r>
            <a:r>
              <a:rPr lang="en-US" altLang="zh-CN" sz="3200" b="0" strike="noStrike" spc="-1" dirty="0">
                <a:solidFill>
                  <a:srgbClr val="000000"/>
                </a:solidFill>
                <a:latin typeface="Trebuchet MS"/>
              </a:rPr>
              <a:t>OpenCL </a:t>
            </a:r>
            <a:r>
              <a:rPr lang="zh-CN" altLang="en-US" sz="3200" b="0" strike="noStrike" spc="-1" dirty="0">
                <a:solidFill>
                  <a:srgbClr val="000000"/>
                </a:solidFill>
                <a:latin typeface="Trebuchet MS"/>
              </a:rPr>
              <a:t>缓存对象（</a:t>
            </a:r>
            <a:r>
              <a:rPr lang="en-US" altLang="zh-CN" sz="3200" b="0" strike="noStrike" spc="-1" dirty="0">
                <a:solidFill>
                  <a:srgbClr val="000000"/>
                </a:solidFill>
                <a:latin typeface="Trebuchet MS"/>
              </a:rPr>
              <a:t>buffer</a:t>
            </a:r>
            <a:r>
              <a:rPr lang="zh-CN" altLang="en-US" sz="3200" b="0" strike="noStrike" spc="-1" dirty="0">
                <a:solidFill>
                  <a:srgbClr val="000000"/>
                </a:solidFill>
                <a:latin typeface="Trebuchet MS"/>
              </a:rPr>
              <a:t>）。</a:t>
            </a:r>
            <a:endParaRPr lang="en-US" sz="32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对此有一个有用的办法就是约定一个前缀，常规的宿主 </a:t>
            </a:r>
            <a:r>
              <a:rPr lang="en-US" altLang="zh-CN" sz="3200" b="0" strike="noStrike" spc="-1" dirty="0">
                <a:solidFill>
                  <a:srgbClr val="000000"/>
                </a:solidFill>
                <a:latin typeface="Trebuchet MS"/>
              </a:rPr>
              <a:t>C </a:t>
            </a:r>
            <a:r>
              <a:rPr lang="zh-CN" altLang="en-US" sz="3200" b="0" strike="noStrike" spc="-1" dirty="0">
                <a:solidFill>
                  <a:srgbClr val="000000"/>
                </a:solidFill>
                <a:latin typeface="Trebuchet MS"/>
              </a:rPr>
              <a:t>语言数组（</a:t>
            </a:r>
            <a:r>
              <a:rPr lang="en-US" altLang="zh-CN" sz="3200" b="1" spc="-1" dirty="0">
                <a:solidFill>
                  <a:srgbClr val="F79646"/>
                </a:solidFill>
                <a:latin typeface="Trebuchet MS"/>
              </a:rPr>
              <a:t> h</a:t>
            </a:r>
            <a:r>
              <a:rPr lang="en-US" altLang="zh-CN" sz="3200" spc="-1" dirty="0">
                <a:solidFill>
                  <a:srgbClr val="000000"/>
                </a:solidFill>
                <a:latin typeface="Trebuchet MS"/>
              </a:rPr>
              <a:t>ost C arrays </a:t>
            </a:r>
            <a:r>
              <a:rPr lang="zh-CN" altLang="en-US" sz="3200" b="0" strike="noStrike" spc="-1" dirty="0">
                <a:solidFill>
                  <a:srgbClr val="000000"/>
                </a:solidFill>
                <a:latin typeface="Trebuchet MS"/>
              </a:rPr>
              <a:t>）就加上前缀</a:t>
            </a:r>
            <a:r>
              <a:rPr lang="en-US" sz="3200" b="0" strike="noStrike" spc="-1" dirty="0">
                <a:solidFill>
                  <a:srgbClr val="000000"/>
                </a:solidFill>
                <a:latin typeface="Trebuchet MS"/>
              </a:rPr>
              <a:t>“</a:t>
            </a:r>
            <a:r>
              <a:rPr lang="en-US" sz="3200" b="1" strike="noStrike" spc="-1" dirty="0">
                <a:solidFill>
                  <a:srgbClr val="F79646"/>
                </a:solidFill>
                <a:latin typeface="Trebuchet MS"/>
              </a:rPr>
              <a:t>h_</a:t>
            </a:r>
            <a:r>
              <a:rPr lang="en-US" sz="3200" b="0" strike="noStrike" spc="-1" dirty="0">
                <a:solidFill>
                  <a:srgbClr val="000000"/>
                </a:solidFill>
                <a:latin typeface="Trebuchet MS"/>
              </a:rPr>
              <a:t>” </a:t>
            </a:r>
            <a:r>
              <a:rPr lang="zh-CN" altLang="en-US" sz="3200" b="0" strike="noStrike" spc="-1" dirty="0">
                <a:solidFill>
                  <a:srgbClr val="000000"/>
                </a:solidFill>
                <a:latin typeface="Trebuchet MS"/>
              </a:rPr>
              <a:t>，而 </a:t>
            </a:r>
            <a:r>
              <a:rPr lang="en-US" sz="3200" b="0" strike="noStrike" spc="-1" dirty="0">
                <a:solidFill>
                  <a:srgbClr val="000000"/>
                </a:solidFill>
                <a:latin typeface="Trebuchet MS"/>
              </a:rPr>
              <a:t>OpenCL </a:t>
            </a:r>
            <a:r>
              <a:rPr lang="zh-CN" altLang="en-US" sz="3200" b="0" strike="noStrike" spc="-1" dirty="0">
                <a:solidFill>
                  <a:srgbClr val="000000"/>
                </a:solidFill>
                <a:latin typeface="Trebuchet MS"/>
              </a:rPr>
              <a:t>缓存（</a:t>
            </a:r>
            <a:r>
              <a:rPr lang="en-US" altLang="zh-CN" sz="3200" b="0" strike="noStrike" spc="-1" dirty="0">
                <a:solidFill>
                  <a:srgbClr val="000000"/>
                </a:solidFill>
                <a:latin typeface="Trebuchet MS"/>
              </a:rPr>
              <a:t>buffer</a:t>
            </a:r>
            <a:r>
              <a:rPr lang="zh-CN" altLang="en-US" sz="3200" b="0" strike="noStrike" spc="-1" dirty="0">
                <a:solidFill>
                  <a:srgbClr val="000000"/>
                </a:solidFill>
                <a:latin typeface="Trebuchet MS"/>
              </a:rPr>
              <a:t>）是在设备（</a:t>
            </a:r>
            <a:r>
              <a:rPr lang="en-US" altLang="zh-CN" sz="3200" b="1" spc="-1" dirty="0">
                <a:solidFill>
                  <a:srgbClr val="F79646"/>
                </a:solidFill>
                <a:latin typeface="Trebuchet MS"/>
              </a:rPr>
              <a:t> d</a:t>
            </a:r>
            <a:r>
              <a:rPr lang="en-US" altLang="zh-CN" sz="3200" spc="-1" dirty="0">
                <a:solidFill>
                  <a:srgbClr val="000000"/>
                </a:solidFill>
                <a:latin typeface="Trebuchet MS"/>
              </a:rPr>
              <a:t>evice </a:t>
            </a:r>
            <a:r>
              <a:rPr lang="zh-CN" altLang="en-US" sz="3200" b="0" strike="noStrike" spc="-1" dirty="0">
                <a:solidFill>
                  <a:srgbClr val="000000"/>
                </a:solidFill>
                <a:latin typeface="Trebuchet MS"/>
              </a:rPr>
              <a:t>）上的，就加上前缀</a:t>
            </a:r>
            <a:r>
              <a:rPr lang="en-US" sz="3200" b="0" strike="noStrike" spc="-1" dirty="0">
                <a:solidFill>
                  <a:srgbClr val="000000"/>
                </a:solidFill>
                <a:latin typeface="Trebuchet MS"/>
              </a:rPr>
              <a:t> “</a:t>
            </a:r>
            <a:r>
              <a:rPr lang="en-US" sz="3200" b="1" strike="noStrike" spc="-1" dirty="0">
                <a:solidFill>
                  <a:srgbClr val="F79646"/>
                </a:solidFill>
                <a:latin typeface="Trebuchet MS"/>
              </a:rPr>
              <a:t>d_</a:t>
            </a:r>
            <a:r>
              <a:rPr lang="en-US" sz="3200" b="0" strike="noStrike" spc="-1" dirty="0">
                <a:solidFill>
                  <a:srgbClr val="000000"/>
                </a:solidFill>
                <a:latin typeface="Trebuchet MS"/>
              </a:rPr>
              <a:t>”</a:t>
            </a:r>
            <a:r>
              <a:rPr lang="zh-CN" altLang="en-US" sz="3200" b="0" strike="noStrike" spc="-1" dirty="0">
                <a:solidFill>
                  <a:srgbClr val="000000"/>
                </a:solidFill>
                <a:latin typeface="Trebuchet MS"/>
              </a:rPr>
              <a:t>。</a:t>
            </a:r>
            <a:endParaRPr lang="en-US" sz="3200" b="0" strike="noStrike" spc="-1" dirty="0">
              <a:latin typeface="Arial"/>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8" name="CustomShape 2"/>
          <p:cNvSpPr/>
          <p:nvPr/>
        </p:nvSpPr>
        <p:spPr>
          <a:xfrm>
            <a:off x="179640" y="980640"/>
            <a:ext cx="8784360" cy="5688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10000"/>
          </a:bodyPr>
          <a:lstStyle/>
          <a:p>
            <a:pPr>
              <a:lnSpc>
                <a:spcPct val="100000"/>
              </a:lnSpc>
              <a:spcBef>
                <a:spcPts val="561"/>
              </a:spcBef>
            </a:pPr>
            <a:endParaRPr lang="en-US" sz="1800" b="0" strike="noStrike" spc="-1" dirty="0">
              <a:latin typeface="Arial"/>
            </a:endParaRPr>
          </a:p>
          <a:p>
            <a:pPr marL="357120" indent="-35640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其他常用的</a:t>
            </a:r>
            <a:r>
              <a:rPr lang="zh-CN" altLang="en-US" sz="2800" spc="-1" dirty="0">
                <a:solidFill>
                  <a:srgbClr val="C0504D"/>
                </a:solidFill>
                <a:latin typeface="Trebuchet MS"/>
              </a:rPr>
              <a:t>内存标记（</a:t>
            </a:r>
            <a:r>
              <a:rPr lang="en-US" altLang="zh-CN" sz="2800" spc="-1" dirty="0">
                <a:solidFill>
                  <a:srgbClr val="C0504D"/>
                </a:solidFill>
                <a:latin typeface="Trebuchet MS"/>
              </a:rPr>
              <a:t>memory flags</a:t>
            </a:r>
            <a:r>
              <a:rPr lang="zh-CN" altLang="en-US" sz="2800" spc="-1" dirty="0">
                <a:solidFill>
                  <a:srgbClr val="C0504D"/>
                </a:solidFill>
                <a:latin typeface="Trebuchet MS"/>
              </a:rPr>
              <a:t>）</a:t>
            </a:r>
            <a:r>
              <a:rPr lang="zh-CN" altLang="en-US" sz="2800" b="0" strike="noStrike" spc="-1" dirty="0">
                <a:solidFill>
                  <a:srgbClr val="000000"/>
                </a:solidFill>
                <a:latin typeface="Trebuchet MS"/>
              </a:rPr>
              <a:t>包括</a:t>
            </a:r>
            <a:r>
              <a:rPr lang="en-US" sz="2800" b="0" strike="noStrike" spc="-1" dirty="0">
                <a:solidFill>
                  <a:srgbClr val="000000"/>
                </a:solidFill>
                <a:latin typeface="Trebuchet MS"/>
              </a:rPr>
              <a:t>:</a:t>
            </a:r>
            <a:endParaRPr lang="en-US" sz="2800" b="0" strike="noStrike" spc="-1" dirty="0">
              <a:latin typeface="Arial"/>
            </a:endParaRPr>
          </a:p>
          <a:p>
            <a:pPr marL="619200">
              <a:lnSpc>
                <a:spcPct val="100000"/>
              </a:lnSpc>
              <a:spcBef>
                <a:spcPts val="479"/>
              </a:spcBef>
            </a:pPr>
            <a:r>
              <a:rPr lang="en-US" sz="2400" b="0" strike="noStrike" spc="-1" dirty="0">
                <a:solidFill>
                  <a:srgbClr val="4F81BD"/>
                </a:solidFill>
                <a:latin typeface="Courier New Bold"/>
              </a:rPr>
              <a:t>CL_MEM_WRITE_ONLY, CL_MEM_READ_WRITE</a:t>
            </a:r>
            <a:endParaRPr lang="en-US" sz="2400" b="0" strike="noStrike" spc="-1" dirty="0">
              <a:latin typeface="Arial"/>
            </a:endParaRPr>
          </a:p>
          <a:p>
            <a:pPr marL="619200">
              <a:lnSpc>
                <a:spcPct val="100000"/>
              </a:lnSpc>
              <a:spcBef>
                <a:spcPts val="320"/>
              </a:spcBef>
            </a:pPr>
            <a:endParaRPr lang="en-US" sz="2400" b="0" strike="noStrike" spc="-1" dirty="0">
              <a:latin typeface="Arial"/>
            </a:endParaRPr>
          </a:p>
          <a:p>
            <a:pPr marL="357120" lvl="1" indent="-356400">
              <a:spcBef>
                <a:spcPts val="561"/>
              </a:spcBef>
              <a:buClr>
                <a:srgbClr val="000000"/>
              </a:buClr>
              <a:buFont typeface="Arial"/>
              <a:buChar char="•"/>
            </a:pPr>
            <a:r>
              <a:rPr lang="zh-CN" altLang="en-US" sz="2800" b="0" strike="noStrike" spc="-1" dirty="0">
                <a:solidFill>
                  <a:srgbClr val="000000"/>
                </a:solidFill>
                <a:latin typeface="Trebuchet MS"/>
              </a:rPr>
              <a:t>这些是从设备（</a:t>
            </a:r>
            <a:r>
              <a:rPr lang="en-US" altLang="zh-CN" sz="2800" b="1" u="sng" spc="-1" dirty="0">
                <a:solidFill>
                  <a:srgbClr val="000000"/>
                </a:solidFill>
                <a:latin typeface="Trebuchet MS"/>
              </a:rPr>
              <a:t>device</a:t>
            </a:r>
            <a:r>
              <a:rPr lang="zh-CN" altLang="en-US" sz="2800" b="0" strike="noStrike" spc="-1" dirty="0">
                <a:solidFill>
                  <a:srgbClr val="000000"/>
                </a:solidFill>
                <a:latin typeface="Trebuchet MS"/>
              </a:rPr>
              <a:t>）视角出发的。</a:t>
            </a:r>
            <a:endParaRPr lang="en-US" altLang="zh-CN" sz="2800" b="0" strike="noStrike" spc="-1" dirty="0">
              <a:solidFill>
                <a:srgbClr val="000000"/>
              </a:solidFill>
              <a:latin typeface="Trebuchet MS"/>
            </a:endParaRPr>
          </a:p>
          <a:p>
            <a:pPr marL="720" lvl="1">
              <a:spcBef>
                <a:spcPts val="561"/>
              </a:spcBef>
              <a:buClr>
                <a:srgbClr val="000000"/>
              </a:buClr>
            </a:pPr>
            <a:endParaRPr lang="en-US" sz="2800" b="0" strike="noStrike" spc="-1" dirty="0">
              <a:latin typeface="Arial"/>
            </a:endParaRPr>
          </a:p>
          <a:p>
            <a:pPr marL="357120" indent="-35640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然后提交命令将缓存对象（</a:t>
            </a:r>
            <a:r>
              <a:rPr lang="en-US" altLang="zh-CN" sz="2800" b="0" strike="noStrike" spc="-1" dirty="0">
                <a:solidFill>
                  <a:srgbClr val="000000"/>
                </a:solidFill>
                <a:latin typeface="Trebuchet MS"/>
              </a:rPr>
              <a:t>buffer</a:t>
            </a:r>
            <a:r>
              <a:rPr lang="zh-CN" altLang="en-US" sz="2800" b="0" strike="noStrike" spc="-1" dirty="0">
                <a:solidFill>
                  <a:srgbClr val="000000"/>
                </a:solidFill>
                <a:latin typeface="Trebuchet MS"/>
              </a:rPr>
              <a:t>）</a:t>
            </a:r>
            <a:r>
              <a:rPr lang="zh-CN" altLang="en-US" sz="2800" spc="-1" dirty="0">
                <a:solidFill>
                  <a:srgbClr val="000000"/>
                </a:solidFill>
                <a:latin typeface="Trebuchet MS"/>
              </a:rPr>
              <a:t>复制回宿主内存（</a:t>
            </a:r>
            <a:r>
              <a:rPr lang="en-US" altLang="zh-CN" sz="2800" spc="-1" dirty="0">
                <a:solidFill>
                  <a:srgbClr val="000000"/>
                </a:solidFill>
                <a:latin typeface="Trebuchet MS"/>
              </a:rPr>
              <a:t>host memory</a:t>
            </a:r>
            <a:r>
              <a:rPr lang="zh-CN" altLang="en-US" sz="2800" spc="-1" dirty="0">
                <a:solidFill>
                  <a:srgbClr val="000000"/>
                </a:solidFill>
                <a:latin typeface="Trebuchet MS"/>
              </a:rPr>
              <a:t>）的 </a:t>
            </a:r>
            <a:r>
              <a:rPr lang="en-US" altLang="zh-CN" sz="2800" spc="-1" dirty="0">
                <a:solidFill>
                  <a:srgbClr val="000000"/>
                </a:solidFill>
                <a:latin typeface="Trebuchet MS"/>
              </a:rPr>
              <a:t>“</a:t>
            </a:r>
            <a:r>
              <a:rPr lang="en-US" altLang="zh-CN" sz="2800" spc="-1" dirty="0" err="1">
                <a:solidFill>
                  <a:srgbClr val="000000"/>
                </a:solidFill>
                <a:latin typeface="Trebuchet MS"/>
              </a:rPr>
              <a:t>h_c</a:t>
            </a:r>
            <a:r>
              <a:rPr lang="en-US" altLang="zh-CN" sz="2800" spc="-1" dirty="0">
                <a:solidFill>
                  <a:srgbClr val="000000"/>
                </a:solidFill>
                <a:latin typeface="Trebuchet MS"/>
              </a:rPr>
              <a:t>” </a:t>
            </a:r>
            <a:r>
              <a:rPr lang="zh-CN" altLang="en-US" sz="2800" spc="-1" dirty="0">
                <a:solidFill>
                  <a:srgbClr val="000000"/>
                </a:solidFill>
                <a:latin typeface="Trebuchet MS"/>
              </a:rPr>
              <a:t>位置</a:t>
            </a:r>
            <a:r>
              <a:rPr lang="en-US" sz="2800" b="0" strike="noStrike" spc="-1" dirty="0">
                <a:solidFill>
                  <a:srgbClr val="000000"/>
                </a:solidFill>
                <a:latin typeface="Trebuchet MS"/>
              </a:rPr>
              <a:t>:</a:t>
            </a:r>
            <a:endParaRPr lang="en-US" sz="2800" b="0" strike="noStrike" spc="-1" dirty="0">
              <a:latin typeface="Arial"/>
            </a:endParaRPr>
          </a:p>
          <a:p>
            <a:pPr marL="757080" lvl="1" indent="-356400">
              <a:lnSpc>
                <a:spcPct val="100000"/>
              </a:lnSpc>
              <a:spcBef>
                <a:spcPts val="479"/>
              </a:spcBef>
              <a:buClr>
                <a:srgbClr val="4F81BD"/>
              </a:buClr>
              <a:buFont typeface="Arial"/>
              <a:buChar char="–"/>
            </a:pPr>
            <a:r>
              <a:rPr lang="en-US" sz="2400" b="0" strike="noStrike" spc="-1" dirty="0">
                <a:solidFill>
                  <a:srgbClr val="4F81BD"/>
                </a:solidFill>
                <a:latin typeface="Trebuchet MS"/>
              </a:rPr>
              <a:t>CL_TRUE</a:t>
            </a:r>
            <a:r>
              <a:rPr lang="en-US" sz="2400" b="0" strike="noStrike" spc="-1" dirty="0">
                <a:solidFill>
                  <a:srgbClr val="000000"/>
                </a:solidFill>
                <a:latin typeface="Trebuchet MS"/>
              </a:rPr>
              <a:t> = </a:t>
            </a:r>
            <a:r>
              <a:rPr lang="zh-CN" altLang="en-US" sz="2400" b="0" strike="noStrike" spc="-1" dirty="0">
                <a:solidFill>
                  <a:srgbClr val="000000"/>
                </a:solidFill>
                <a:latin typeface="Trebuchet MS"/>
              </a:rPr>
              <a:t>阻塞（</a:t>
            </a:r>
            <a:r>
              <a:rPr lang="en-US" altLang="zh-CN" sz="2400" b="0" strike="noStrike" spc="-1" dirty="0">
                <a:solidFill>
                  <a:srgbClr val="000000"/>
                </a:solidFill>
                <a:latin typeface="Trebuchet MS"/>
              </a:rPr>
              <a:t>blocking</a:t>
            </a:r>
            <a:r>
              <a:rPr lang="zh-CN" altLang="en-US" sz="2400" b="0" strike="noStrike" spc="-1" dirty="0">
                <a:solidFill>
                  <a:srgbClr val="000000"/>
                </a:solidFill>
                <a:latin typeface="Trebuchet MS"/>
              </a:rPr>
              <a:t>）</a:t>
            </a:r>
            <a:r>
              <a:rPr lang="en-US" sz="2400" b="0" strike="noStrike" spc="-1" dirty="0">
                <a:solidFill>
                  <a:srgbClr val="000000"/>
                </a:solidFill>
                <a:latin typeface="Trebuchet MS"/>
              </a:rPr>
              <a:t>,</a:t>
            </a:r>
          </a:p>
          <a:p>
            <a:pPr marL="757080" lvl="1" indent="-356400">
              <a:lnSpc>
                <a:spcPct val="100000"/>
              </a:lnSpc>
              <a:spcBef>
                <a:spcPts val="479"/>
              </a:spcBef>
              <a:buClr>
                <a:srgbClr val="4F81BD"/>
              </a:buClr>
              <a:buFont typeface="Arial"/>
              <a:buChar char="–"/>
            </a:pPr>
            <a:r>
              <a:rPr lang="en-US" sz="2400" b="0" strike="noStrike" spc="-1" dirty="0">
                <a:solidFill>
                  <a:srgbClr val="4F81BD"/>
                </a:solidFill>
                <a:latin typeface="Trebuchet MS"/>
              </a:rPr>
              <a:t>CL_FALSE</a:t>
            </a:r>
            <a:r>
              <a:rPr lang="en-US" sz="2400" b="0" strike="noStrike" spc="-1" dirty="0">
                <a:solidFill>
                  <a:srgbClr val="000000"/>
                </a:solidFill>
                <a:latin typeface="Trebuchet MS"/>
              </a:rPr>
              <a:t> = </a:t>
            </a:r>
            <a:r>
              <a:rPr lang="zh-CN" altLang="en-US" sz="2400" b="0" strike="noStrike" spc="-1" dirty="0">
                <a:solidFill>
                  <a:srgbClr val="000000"/>
                </a:solidFill>
                <a:latin typeface="Trebuchet MS"/>
              </a:rPr>
              <a:t>非阻塞</a:t>
            </a:r>
            <a:r>
              <a:rPr lang="zh-CN" altLang="en-US" sz="2400" spc="-1" dirty="0">
                <a:solidFill>
                  <a:srgbClr val="000000"/>
                </a:solidFill>
                <a:latin typeface="Trebuchet MS"/>
              </a:rPr>
              <a:t>（</a:t>
            </a:r>
            <a:r>
              <a:rPr lang="en-US" altLang="zh-CN" sz="2400" spc="-1" dirty="0">
                <a:solidFill>
                  <a:srgbClr val="000000"/>
                </a:solidFill>
                <a:latin typeface="Trebuchet MS"/>
              </a:rPr>
              <a:t>non-blocking</a:t>
            </a:r>
            <a:r>
              <a:rPr lang="zh-CN" altLang="en-US" sz="2400" spc="-1" dirty="0">
                <a:solidFill>
                  <a:srgbClr val="000000"/>
                </a:solidFill>
                <a:latin typeface="Trebuchet MS"/>
              </a:rPr>
              <a:t>）</a:t>
            </a:r>
            <a:endParaRPr lang="en-US" sz="2400" b="0" strike="noStrike" spc="-1" dirty="0">
              <a:latin typeface="Arial"/>
            </a:endParaRPr>
          </a:p>
          <a:p>
            <a:pPr>
              <a:lnSpc>
                <a:spcPct val="100000"/>
              </a:lnSpc>
            </a:pPr>
            <a:endParaRPr lang="en-US" sz="2400" b="0" strike="noStrike" spc="-1" dirty="0">
              <a:latin typeface="Arial"/>
            </a:endParaRPr>
          </a:p>
          <a:p>
            <a:pPr marL="619200">
              <a:lnSpc>
                <a:spcPct val="100000"/>
              </a:lnSpc>
              <a:spcBef>
                <a:spcPts val="479"/>
              </a:spcBef>
            </a:pPr>
            <a:r>
              <a:rPr lang="en-US" sz="2400" b="0" strike="noStrike" spc="-1" dirty="0" err="1">
                <a:solidFill>
                  <a:srgbClr val="17375E"/>
                </a:solidFill>
                <a:latin typeface="Courier New Bold"/>
              </a:rPr>
              <a:t>clEnqueueReadBuffer</a:t>
            </a:r>
            <a:r>
              <a:rPr lang="en-US" sz="2400" b="0" strike="noStrike" spc="-1" dirty="0">
                <a:solidFill>
                  <a:srgbClr val="000000"/>
                </a:solidFill>
                <a:latin typeface="Courier New Bold"/>
              </a:rPr>
              <a:t>(queue, </a:t>
            </a:r>
            <a:r>
              <a:rPr lang="en-US" sz="2400" b="0" strike="noStrike" spc="-1" dirty="0" err="1">
                <a:solidFill>
                  <a:srgbClr val="000000"/>
                </a:solidFill>
                <a:latin typeface="Courier New Bold"/>
              </a:rPr>
              <a:t>d_c</a:t>
            </a:r>
            <a:r>
              <a:rPr lang="en-US" sz="2400" b="0" strike="noStrike" spc="-1" dirty="0">
                <a:solidFill>
                  <a:srgbClr val="000000"/>
                </a:solidFill>
                <a:latin typeface="Courier New Bold"/>
              </a:rPr>
              <a:t>, </a:t>
            </a:r>
            <a:r>
              <a:rPr lang="en-US" sz="2400" b="0" strike="noStrike" spc="-1" dirty="0">
                <a:solidFill>
                  <a:srgbClr val="4F81BD"/>
                </a:solidFill>
                <a:latin typeface="Courier New Bold"/>
              </a:rPr>
              <a:t>CL_TRUE</a:t>
            </a:r>
            <a:r>
              <a:rPr lang="en-US" sz="2400" b="0" strike="noStrike" spc="-1" dirty="0">
                <a:solidFill>
                  <a:srgbClr val="000000"/>
                </a:solidFill>
                <a:latin typeface="Courier New Bold"/>
              </a:rPr>
              <a:t>,</a:t>
            </a:r>
            <a:endParaRPr lang="en-US" sz="2400" b="0" strike="noStrike" spc="-1" dirty="0">
              <a:latin typeface="Arial"/>
            </a:endParaRPr>
          </a:p>
          <a:p>
            <a:pPr marL="619200">
              <a:lnSpc>
                <a:spcPct val="100000"/>
              </a:lnSpc>
              <a:spcBef>
                <a:spcPts val="479"/>
              </a:spcBef>
            </a:pPr>
            <a:r>
              <a:rPr lang="en-US" sz="2400" b="0" strike="noStrike" spc="-1" dirty="0">
                <a:solidFill>
                  <a:srgbClr val="17375E"/>
                </a:solidFill>
                <a:latin typeface="Courier New Bold"/>
              </a:rPr>
              <a:t>		</a:t>
            </a:r>
            <a:r>
              <a:rPr lang="en-US" sz="2400" b="0" strike="noStrike" spc="-1" dirty="0" err="1">
                <a:solidFill>
                  <a:srgbClr val="17375E"/>
                </a:solidFill>
                <a:latin typeface="Courier New Bold"/>
              </a:rPr>
              <a:t>sizeof</a:t>
            </a:r>
            <a:r>
              <a:rPr lang="en-US" sz="2400" b="0" strike="noStrike" spc="-1" dirty="0">
                <a:solidFill>
                  <a:srgbClr val="000000"/>
                </a:solidFill>
                <a:latin typeface="Courier New Bold"/>
              </a:rPr>
              <a:t>(</a:t>
            </a:r>
            <a:r>
              <a:rPr lang="en-US" sz="2400" b="0" strike="noStrike" spc="-1" dirty="0">
                <a:solidFill>
                  <a:srgbClr val="C0504D"/>
                </a:solidFill>
                <a:latin typeface="Courier New Bold"/>
              </a:rPr>
              <a:t>float</a:t>
            </a:r>
            <a:r>
              <a:rPr lang="en-US" sz="2400" b="0" strike="noStrike" spc="-1" dirty="0">
                <a:solidFill>
                  <a:srgbClr val="000000"/>
                </a:solidFill>
                <a:latin typeface="Courier New Bold"/>
              </a:rPr>
              <a:t>)*count, </a:t>
            </a:r>
            <a:r>
              <a:rPr lang="en-US" sz="2400" b="0" strike="noStrike" spc="-1" dirty="0" err="1">
                <a:solidFill>
                  <a:srgbClr val="000000"/>
                </a:solidFill>
                <a:latin typeface="Courier New Bold"/>
              </a:rPr>
              <a:t>h_c</a:t>
            </a:r>
            <a:r>
              <a:rPr lang="en-US" sz="2400" b="0" strike="noStrike" spc="-1" dirty="0">
                <a:solidFill>
                  <a:srgbClr val="000000"/>
                </a:solidFill>
                <a:latin typeface="Courier New Bold"/>
              </a:rPr>
              <a:t>, </a:t>
            </a:r>
            <a:endParaRPr lang="en-US" sz="2400" b="0" strike="noStrike" spc="-1" dirty="0">
              <a:latin typeface="Arial"/>
            </a:endParaRPr>
          </a:p>
          <a:p>
            <a:pPr marL="457200">
              <a:lnSpc>
                <a:spcPct val="100000"/>
              </a:lnSpc>
              <a:spcBef>
                <a:spcPts val="479"/>
              </a:spcBef>
            </a:pPr>
            <a:r>
              <a:rPr lang="en-US" sz="2400" b="0" strike="noStrike" spc="-1" dirty="0">
                <a:solidFill>
                  <a:srgbClr val="000000"/>
                </a:solidFill>
                <a:latin typeface="Courier New Bold"/>
              </a:rPr>
              <a:t>		NULL, NULL, NULL);</a:t>
            </a:r>
            <a:endParaRPr lang="en-US" sz="2400" b="0" strike="noStrike" spc="-1" dirty="0">
              <a:latin typeface="Arial"/>
            </a:endParaRPr>
          </a:p>
          <a:p>
            <a:pPr marL="57240">
              <a:lnSpc>
                <a:spcPct val="100000"/>
              </a:lnSpc>
              <a:spcBef>
                <a:spcPts val="400"/>
              </a:spcBef>
            </a:pPr>
            <a:endParaRPr lang="en-US" sz="2400" b="0" strike="noStrike" spc="-1" dirty="0">
              <a:latin typeface="Arial"/>
            </a:endParaRPr>
          </a:p>
          <a:p>
            <a:pPr marL="457200">
              <a:lnSpc>
                <a:spcPct val="100000"/>
              </a:lnSpc>
              <a:spcBef>
                <a:spcPts val="320"/>
              </a:spcBef>
            </a:pPr>
            <a:endParaRPr lang="en-US" sz="2400" b="0" strike="noStrike" spc="-1" dirty="0">
              <a:latin typeface="Arial"/>
            </a:endParaRPr>
          </a:p>
        </p:txBody>
      </p:sp>
      <p:sp>
        <p:nvSpPr>
          <p:cNvPr id="5" name="CustomShape 1">
            <a:extLst>
              <a:ext uri="{FF2B5EF4-FFF2-40B4-BE49-F238E27FC236}">
                <a16:creationId xmlns:a16="http://schemas.microsoft.com/office/drawing/2014/main" id="{1CA41E0C-CF3F-4D48-9EBC-077D68B5B867}"/>
              </a:ext>
            </a:extLst>
          </p:cNvPr>
          <p:cNvSpPr/>
          <p:nvPr/>
        </p:nvSpPr>
        <p:spPr>
          <a:xfrm>
            <a:off x="457200" y="-90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4400" b="0" strike="noStrike" spc="-1" dirty="0">
                <a:solidFill>
                  <a:srgbClr val="000000"/>
                </a:solidFill>
                <a:latin typeface="Trebuchet MS"/>
              </a:rPr>
              <a:t>创建并操作缓存（</a:t>
            </a:r>
            <a:r>
              <a:rPr lang="en-US" altLang="zh-CN" sz="4400" b="0" strike="noStrike" spc="-1" dirty="0">
                <a:solidFill>
                  <a:srgbClr val="000000"/>
                </a:solidFill>
                <a:latin typeface="Trebuchet MS"/>
              </a:rPr>
              <a:t>buffer</a:t>
            </a:r>
            <a:r>
              <a:rPr lang="zh-CN" altLang="en-US" sz="4400" b="0" strike="noStrike" spc="-1" dirty="0">
                <a:solidFill>
                  <a:srgbClr val="000000"/>
                </a:solidFill>
                <a:latin typeface="Trebuchet MS"/>
              </a:rPr>
              <a:t>）对象</a:t>
            </a:r>
            <a:endParaRPr lang="en-US" sz="4400" b="0" strike="noStrike" spc="-1" dirty="0">
              <a:latin typeface="Arial"/>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9" name="CustomShape 1"/>
          <p:cNvSpPr/>
          <p:nvPr/>
        </p:nvSpPr>
        <p:spPr>
          <a:xfrm>
            <a:off x="457200" y="-90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4400" b="0" strike="noStrike" spc="-1" dirty="0">
                <a:solidFill>
                  <a:srgbClr val="000000"/>
                </a:solidFill>
                <a:latin typeface="Trebuchet MS"/>
              </a:rPr>
              <a:t>4. </a:t>
            </a:r>
            <a:r>
              <a:rPr lang="zh-CN" altLang="en-US" sz="4400" b="0" strike="noStrike" spc="-1" dirty="0">
                <a:solidFill>
                  <a:srgbClr val="000000"/>
                </a:solidFill>
                <a:latin typeface="Trebuchet MS"/>
              </a:rPr>
              <a:t>定义核函数（</a:t>
            </a:r>
            <a:r>
              <a:rPr lang="en-US" altLang="zh-CN" sz="4400" b="0" strike="noStrike" spc="-1" dirty="0">
                <a:solidFill>
                  <a:srgbClr val="000000"/>
                </a:solidFill>
                <a:latin typeface="Trebuchet MS"/>
              </a:rPr>
              <a:t>kernel</a:t>
            </a:r>
            <a:r>
              <a:rPr lang="zh-CN" altLang="en-US" sz="4400" b="0" strike="noStrike" spc="-1" dirty="0">
                <a:solidFill>
                  <a:srgbClr val="000000"/>
                </a:solidFill>
                <a:latin typeface="Trebuchet MS"/>
              </a:rPr>
              <a:t>）</a:t>
            </a:r>
            <a:endParaRPr lang="en-US" sz="4400" b="0" strike="noStrike" spc="-1" dirty="0">
              <a:latin typeface="Arial"/>
            </a:endParaRPr>
          </a:p>
        </p:txBody>
      </p:sp>
      <p:sp>
        <p:nvSpPr>
          <p:cNvPr id="1160" name="CustomShape 2"/>
          <p:cNvSpPr/>
          <p:nvPr/>
        </p:nvSpPr>
        <p:spPr>
          <a:xfrm>
            <a:off x="179640" y="980640"/>
            <a:ext cx="8784360" cy="5688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从</a:t>
            </a:r>
            <a:r>
              <a:rPr lang="zh-CN" altLang="en-US" sz="2800" spc="-1" dirty="0">
                <a:solidFill>
                  <a:srgbClr val="4F81BD"/>
                </a:solidFill>
                <a:latin typeface="Trebuchet MS"/>
              </a:rPr>
              <a:t>核函数（</a:t>
            </a:r>
            <a:r>
              <a:rPr lang="en-US" altLang="zh-CN" sz="2800" spc="-1" dirty="0">
                <a:solidFill>
                  <a:srgbClr val="4F81BD"/>
                </a:solidFill>
                <a:latin typeface="Trebuchet MS"/>
              </a:rPr>
              <a:t>kernel function</a:t>
            </a:r>
            <a:r>
              <a:rPr lang="zh-CN" altLang="en-US" sz="2800" spc="-1" dirty="0">
                <a:solidFill>
                  <a:srgbClr val="4F81BD"/>
                </a:solidFill>
                <a:latin typeface="Trebuchet MS"/>
              </a:rPr>
              <a:t>）</a:t>
            </a:r>
            <a:r>
              <a:rPr lang="en-US" altLang="zh-CN" sz="2800" spc="-1" dirty="0">
                <a:solidFill>
                  <a:srgbClr val="4F81BD"/>
                </a:solidFill>
                <a:latin typeface="Trebuchet MS"/>
              </a:rPr>
              <a:t> </a:t>
            </a:r>
            <a:r>
              <a:rPr lang="en-US" altLang="zh-CN" sz="2800" spc="-1" dirty="0">
                <a:solidFill>
                  <a:srgbClr val="000000"/>
                </a:solidFill>
                <a:latin typeface="Trebuchet MS"/>
              </a:rPr>
              <a:t>“</a:t>
            </a:r>
            <a:r>
              <a:rPr lang="en-US" altLang="zh-CN" sz="2800" spc="-1" dirty="0" err="1">
                <a:solidFill>
                  <a:srgbClr val="000000"/>
                </a:solidFill>
                <a:latin typeface="Trebuchet MS"/>
              </a:rPr>
              <a:t>vadd</a:t>
            </a:r>
            <a:r>
              <a:rPr lang="en-US" altLang="zh-CN" sz="2800" spc="-1" dirty="0">
                <a:solidFill>
                  <a:srgbClr val="000000"/>
                </a:solidFill>
                <a:latin typeface="Trebuchet MS"/>
              </a:rPr>
              <a:t>” </a:t>
            </a:r>
            <a:r>
              <a:rPr lang="zh-CN" altLang="en-US" sz="2800" spc="-1" dirty="0">
                <a:solidFill>
                  <a:srgbClr val="000000"/>
                </a:solidFill>
                <a:latin typeface="Trebuchet MS"/>
              </a:rPr>
              <a:t>创建 </a:t>
            </a:r>
            <a:r>
              <a:rPr lang="zh-CN" altLang="en-US" sz="2800" spc="-1" dirty="0">
                <a:solidFill>
                  <a:srgbClr val="C0504D"/>
                </a:solidFill>
                <a:latin typeface="Trebuchet MS"/>
              </a:rPr>
              <a:t>核对象（</a:t>
            </a:r>
            <a:r>
              <a:rPr lang="en-US" altLang="zh-CN" sz="2800" spc="-1" dirty="0">
                <a:solidFill>
                  <a:srgbClr val="C0504D"/>
                </a:solidFill>
                <a:latin typeface="Trebuchet MS"/>
              </a:rPr>
              <a:t>kernel object</a:t>
            </a:r>
            <a:r>
              <a:rPr lang="zh-CN" altLang="en-US" sz="2800" spc="-1" dirty="0">
                <a:solidFill>
                  <a:srgbClr val="C0504D"/>
                </a:solidFill>
                <a:latin typeface="Trebuchet MS"/>
              </a:rPr>
              <a:t>）</a:t>
            </a:r>
            <a:r>
              <a:rPr lang="en-US" sz="2800" b="0" strike="noStrike" spc="-1" dirty="0">
                <a:solidFill>
                  <a:srgbClr val="000000"/>
                </a:solidFill>
                <a:latin typeface="Trebuchet MS"/>
              </a:rPr>
              <a:t>:</a:t>
            </a:r>
            <a:endParaRPr lang="en-US" sz="2800" b="0" strike="noStrike" spc="-1" dirty="0">
              <a:latin typeface="Arial"/>
            </a:endParaRPr>
          </a:p>
          <a:p>
            <a:pPr>
              <a:lnSpc>
                <a:spcPct val="100000"/>
              </a:lnSpc>
              <a:spcBef>
                <a:spcPts val="561"/>
              </a:spcBef>
            </a:pPr>
            <a:endParaRPr lang="en-US" sz="2800" b="0" strike="noStrike" spc="-1" dirty="0">
              <a:latin typeface="Arial"/>
            </a:endParaRPr>
          </a:p>
          <a:p>
            <a:pPr marL="96840" algn="ctr">
              <a:lnSpc>
                <a:spcPct val="100000"/>
              </a:lnSpc>
              <a:spcBef>
                <a:spcPts val="439"/>
              </a:spcBef>
            </a:pPr>
            <a:r>
              <a:rPr lang="en-US" sz="2200" b="0" strike="noStrike" spc="-1" dirty="0">
                <a:solidFill>
                  <a:srgbClr val="000000"/>
                </a:solidFill>
                <a:latin typeface="Courier New Bold"/>
              </a:rPr>
              <a:t>kernel = </a:t>
            </a:r>
            <a:r>
              <a:rPr lang="en-US" sz="2200" b="0" strike="noStrike" spc="-1" dirty="0" err="1">
                <a:solidFill>
                  <a:srgbClr val="17375E"/>
                </a:solidFill>
                <a:latin typeface="Courier New Bold"/>
              </a:rPr>
              <a:t>clCreateKernel</a:t>
            </a:r>
            <a:r>
              <a:rPr lang="en-US" sz="2200" b="0" strike="noStrike" spc="-1" dirty="0">
                <a:solidFill>
                  <a:srgbClr val="000000"/>
                </a:solidFill>
                <a:latin typeface="Courier New Bold"/>
              </a:rPr>
              <a:t>(program, “</a:t>
            </a:r>
            <a:r>
              <a:rPr lang="en-US" sz="2200" b="0" strike="noStrike" spc="-1" dirty="0" err="1">
                <a:solidFill>
                  <a:srgbClr val="000000"/>
                </a:solidFill>
                <a:latin typeface="Courier New Bold"/>
              </a:rPr>
              <a:t>vadd</a:t>
            </a:r>
            <a:r>
              <a:rPr lang="en-US" sz="2200" b="0" strike="noStrike" spc="-1" dirty="0">
                <a:solidFill>
                  <a:srgbClr val="000000"/>
                </a:solidFill>
                <a:latin typeface="Courier New Bold"/>
              </a:rPr>
              <a:t>”, &amp;err);</a:t>
            </a:r>
            <a:endParaRPr lang="en-US" sz="2200" b="0" strike="noStrike" spc="-1" dirty="0">
              <a:latin typeface="Arial"/>
            </a:endParaRPr>
          </a:p>
          <a:p>
            <a:pPr marL="457200">
              <a:lnSpc>
                <a:spcPct val="100000"/>
              </a:lnSpc>
              <a:spcBef>
                <a:spcPts val="561"/>
              </a:spcBef>
            </a:pPr>
            <a:endParaRPr lang="en-US" sz="2200" b="0" strike="noStrike" spc="-1" dirty="0">
              <a:latin typeface="Arial"/>
            </a:endParaRPr>
          </a:p>
          <a:p>
            <a:pPr marL="357120" indent="-35640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附加核函数</a:t>
            </a:r>
            <a:r>
              <a:rPr lang="en-US" altLang="zh-CN" sz="2800" spc="-1" dirty="0">
                <a:solidFill>
                  <a:srgbClr val="000000"/>
                </a:solidFill>
                <a:latin typeface="Trebuchet MS"/>
              </a:rPr>
              <a:t>“</a:t>
            </a:r>
            <a:r>
              <a:rPr lang="en-US" altLang="zh-CN" sz="2800" spc="-1" dirty="0" err="1">
                <a:solidFill>
                  <a:srgbClr val="000000"/>
                </a:solidFill>
                <a:latin typeface="Trebuchet MS"/>
              </a:rPr>
              <a:t>vadd</a:t>
            </a:r>
            <a:r>
              <a:rPr lang="en-US" altLang="zh-CN" sz="2800" spc="-1" dirty="0">
                <a:solidFill>
                  <a:srgbClr val="000000"/>
                </a:solidFill>
                <a:latin typeface="Trebuchet MS"/>
              </a:rPr>
              <a:t>”</a:t>
            </a:r>
            <a:r>
              <a:rPr lang="zh-CN" altLang="en-US" sz="2800" spc="-1" dirty="0">
                <a:solidFill>
                  <a:srgbClr val="000000"/>
                </a:solidFill>
                <a:latin typeface="Trebuchet MS"/>
              </a:rPr>
              <a:t>的</a:t>
            </a:r>
            <a:r>
              <a:rPr lang="zh-CN" altLang="en-US" sz="2800" b="0" strike="noStrike" spc="-1" dirty="0">
                <a:solidFill>
                  <a:srgbClr val="000000"/>
                </a:solidFill>
                <a:latin typeface="Trebuchet MS"/>
              </a:rPr>
              <a:t>参数到内存对象（</a:t>
            </a:r>
            <a:r>
              <a:rPr lang="en-US" altLang="zh-CN" sz="2800" b="0" strike="noStrike" spc="-1" dirty="0">
                <a:solidFill>
                  <a:srgbClr val="000000"/>
                </a:solidFill>
                <a:latin typeface="Trebuchet MS"/>
              </a:rPr>
              <a:t>memory objects</a:t>
            </a:r>
            <a:r>
              <a:rPr lang="zh-CN" altLang="en-US" sz="2800" b="0" strike="noStrike" spc="-1" dirty="0">
                <a:solidFill>
                  <a:srgbClr val="000000"/>
                </a:solidFill>
                <a:latin typeface="Trebuchet MS"/>
              </a:rPr>
              <a:t>）</a:t>
            </a:r>
            <a:r>
              <a:rPr lang="en-US" sz="2800" b="0" strike="noStrike" spc="-1" dirty="0">
                <a:solidFill>
                  <a:srgbClr val="000000"/>
                </a:solidFill>
                <a:latin typeface="Trebuchet MS"/>
              </a:rPr>
              <a:t>:</a:t>
            </a:r>
            <a:endParaRPr lang="en-US" sz="2800" b="0" strike="noStrike" spc="-1" dirty="0">
              <a:latin typeface="Arial"/>
            </a:endParaRPr>
          </a:p>
          <a:p>
            <a:pPr>
              <a:lnSpc>
                <a:spcPct val="100000"/>
              </a:lnSpc>
              <a:spcBef>
                <a:spcPts val="561"/>
              </a:spcBef>
            </a:pPr>
            <a:endParaRPr lang="en-US" sz="2800" b="0" strike="noStrike" spc="-1" dirty="0">
              <a:latin typeface="Arial"/>
            </a:endParaRPr>
          </a:p>
          <a:p>
            <a:pPr marL="96840">
              <a:lnSpc>
                <a:spcPct val="100000"/>
              </a:lnSpc>
              <a:spcBef>
                <a:spcPts val="400"/>
              </a:spcBef>
            </a:pPr>
            <a:r>
              <a:rPr lang="en-US" sz="2000" b="0" strike="noStrike" spc="-1" dirty="0">
                <a:solidFill>
                  <a:srgbClr val="000000"/>
                </a:solidFill>
                <a:latin typeface="Courier New Bold"/>
              </a:rPr>
              <a:t>err  = </a:t>
            </a:r>
            <a:r>
              <a:rPr lang="en-US" sz="2000" b="0" strike="noStrike" spc="-1" dirty="0" err="1">
                <a:solidFill>
                  <a:srgbClr val="17375E"/>
                </a:solidFill>
                <a:latin typeface="Courier New Bold"/>
              </a:rPr>
              <a:t>clSetKernelArg</a:t>
            </a:r>
            <a:r>
              <a:rPr lang="en-US" sz="2000" b="0" strike="noStrike" spc="-1" dirty="0">
                <a:solidFill>
                  <a:srgbClr val="000000"/>
                </a:solidFill>
                <a:latin typeface="Courier New Bold"/>
              </a:rPr>
              <a:t>(kernel, 0, </a:t>
            </a:r>
            <a:r>
              <a:rPr lang="en-US" sz="2000" b="0" strike="noStrike" spc="-1" dirty="0" err="1">
                <a:solidFill>
                  <a:srgbClr val="17375E"/>
                </a:solidFill>
                <a:latin typeface="Courier New Bold"/>
              </a:rPr>
              <a:t>sizeof</a:t>
            </a:r>
            <a:r>
              <a:rPr lang="en-US" sz="2000" b="0" strike="noStrike" spc="-1" dirty="0">
                <a:solidFill>
                  <a:srgbClr val="000000"/>
                </a:solidFill>
                <a:latin typeface="Courier New Bold"/>
              </a:rPr>
              <a:t>(</a:t>
            </a:r>
            <a:r>
              <a:rPr lang="en-US" sz="2000" b="0" strike="noStrike" spc="-1" dirty="0" err="1">
                <a:solidFill>
                  <a:srgbClr val="4F81BD"/>
                </a:solidFill>
                <a:latin typeface="Courier New Bold"/>
              </a:rPr>
              <a:t>cl_mem</a:t>
            </a:r>
            <a:r>
              <a:rPr lang="en-US" sz="2000" b="0" strike="noStrike" spc="-1" dirty="0">
                <a:solidFill>
                  <a:srgbClr val="000000"/>
                </a:solidFill>
                <a:latin typeface="Courier New Bold"/>
              </a:rPr>
              <a:t>), &amp;</a:t>
            </a:r>
            <a:r>
              <a:rPr lang="en-US" sz="2000" b="0" strike="noStrike" spc="-1" dirty="0" err="1">
                <a:solidFill>
                  <a:srgbClr val="000000"/>
                </a:solidFill>
                <a:latin typeface="Courier New Bold"/>
              </a:rPr>
              <a:t>d_a</a:t>
            </a:r>
            <a:r>
              <a:rPr lang="en-US" sz="2000" b="0" strike="noStrike" spc="-1" dirty="0">
                <a:solidFill>
                  <a:srgbClr val="000000"/>
                </a:solidFill>
                <a:latin typeface="Courier New Bold"/>
              </a:rPr>
              <a:t>);</a:t>
            </a:r>
            <a:endParaRPr lang="en-US" sz="2000" b="0" strike="noStrike" spc="-1" dirty="0">
              <a:latin typeface="Arial"/>
            </a:endParaRPr>
          </a:p>
          <a:p>
            <a:pPr marL="96840">
              <a:lnSpc>
                <a:spcPct val="100000"/>
              </a:lnSpc>
              <a:spcBef>
                <a:spcPts val="400"/>
              </a:spcBef>
            </a:pPr>
            <a:r>
              <a:rPr lang="en-US" sz="2000" b="0" strike="noStrike" spc="-1" dirty="0">
                <a:solidFill>
                  <a:srgbClr val="000000"/>
                </a:solidFill>
                <a:latin typeface="Courier New Bold"/>
              </a:rPr>
              <a:t>err |= </a:t>
            </a:r>
            <a:r>
              <a:rPr lang="en-US" sz="2000" b="0" strike="noStrike" spc="-1" dirty="0" err="1">
                <a:solidFill>
                  <a:srgbClr val="17375E"/>
                </a:solidFill>
                <a:latin typeface="Courier New Bold"/>
              </a:rPr>
              <a:t>clSetKernelArg</a:t>
            </a:r>
            <a:r>
              <a:rPr lang="en-US" sz="2000" b="0" strike="noStrike" spc="-1" dirty="0">
                <a:solidFill>
                  <a:srgbClr val="000000"/>
                </a:solidFill>
                <a:latin typeface="Courier New Bold"/>
              </a:rPr>
              <a:t>(kernel, 1, </a:t>
            </a:r>
            <a:r>
              <a:rPr lang="en-US" sz="2000" b="0" strike="noStrike" spc="-1" dirty="0" err="1">
                <a:solidFill>
                  <a:srgbClr val="17375E"/>
                </a:solidFill>
                <a:latin typeface="Courier New Bold"/>
              </a:rPr>
              <a:t>sizeof</a:t>
            </a:r>
            <a:r>
              <a:rPr lang="en-US" sz="2000" b="0" strike="noStrike" spc="-1" dirty="0">
                <a:solidFill>
                  <a:srgbClr val="000000"/>
                </a:solidFill>
                <a:latin typeface="Courier New Bold"/>
              </a:rPr>
              <a:t>(</a:t>
            </a:r>
            <a:r>
              <a:rPr lang="en-US" sz="2000" b="0" strike="noStrike" spc="-1" dirty="0" err="1">
                <a:solidFill>
                  <a:srgbClr val="4F81BD"/>
                </a:solidFill>
                <a:latin typeface="Courier New Bold"/>
              </a:rPr>
              <a:t>cl_mem</a:t>
            </a:r>
            <a:r>
              <a:rPr lang="en-US" sz="2000" b="0" strike="noStrike" spc="-1" dirty="0">
                <a:solidFill>
                  <a:srgbClr val="000000"/>
                </a:solidFill>
                <a:latin typeface="Courier New Bold"/>
              </a:rPr>
              <a:t>), &amp;</a:t>
            </a:r>
            <a:r>
              <a:rPr lang="en-US" sz="2000" b="0" strike="noStrike" spc="-1" dirty="0" err="1">
                <a:solidFill>
                  <a:srgbClr val="000000"/>
                </a:solidFill>
                <a:latin typeface="Courier New Bold"/>
              </a:rPr>
              <a:t>d_b</a:t>
            </a:r>
            <a:r>
              <a:rPr lang="en-US" sz="2000" b="0" strike="noStrike" spc="-1" dirty="0">
                <a:solidFill>
                  <a:srgbClr val="000000"/>
                </a:solidFill>
                <a:latin typeface="Courier New Bold"/>
              </a:rPr>
              <a:t>);</a:t>
            </a:r>
            <a:endParaRPr lang="en-US" sz="2000" b="0" strike="noStrike" spc="-1" dirty="0">
              <a:latin typeface="Arial"/>
            </a:endParaRPr>
          </a:p>
          <a:p>
            <a:pPr marL="96840">
              <a:lnSpc>
                <a:spcPct val="100000"/>
              </a:lnSpc>
              <a:spcBef>
                <a:spcPts val="400"/>
              </a:spcBef>
            </a:pPr>
            <a:r>
              <a:rPr lang="en-US" sz="2000" b="0" strike="noStrike" spc="-1" dirty="0">
                <a:solidFill>
                  <a:srgbClr val="000000"/>
                </a:solidFill>
                <a:latin typeface="Courier New Bold"/>
              </a:rPr>
              <a:t>err |= </a:t>
            </a:r>
            <a:r>
              <a:rPr lang="en-US" sz="2000" b="0" strike="noStrike" spc="-1" dirty="0" err="1">
                <a:solidFill>
                  <a:srgbClr val="17375E"/>
                </a:solidFill>
                <a:latin typeface="Courier New Bold"/>
              </a:rPr>
              <a:t>clSetKernelArg</a:t>
            </a:r>
            <a:r>
              <a:rPr lang="en-US" sz="2000" b="0" strike="noStrike" spc="-1" dirty="0">
                <a:solidFill>
                  <a:srgbClr val="000000"/>
                </a:solidFill>
                <a:latin typeface="Courier New Bold"/>
              </a:rPr>
              <a:t>(kernel, 2, </a:t>
            </a:r>
            <a:r>
              <a:rPr lang="en-US" sz="2000" b="0" strike="noStrike" spc="-1" dirty="0" err="1">
                <a:solidFill>
                  <a:srgbClr val="17375E"/>
                </a:solidFill>
                <a:latin typeface="Courier New Bold"/>
              </a:rPr>
              <a:t>sizeof</a:t>
            </a:r>
            <a:r>
              <a:rPr lang="en-US" sz="2000" b="0" strike="noStrike" spc="-1" dirty="0">
                <a:solidFill>
                  <a:srgbClr val="000000"/>
                </a:solidFill>
                <a:latin typeface="Courier New Bold"/>
              </a:rPr>
              <a:t>(</a:t>
            </a:r>
            <a:r>
              <a:rPr lang="en-US" sz="2000" b="0" strike="noStrike" spc="-1" dirty="0" err="1">
                <a:solidFill>
                  <a:srgbClr val="4F81BD"/>
                </a:solidFill>
                <a:latin typeface="Courier New Bold"/>
              </a:rPr>
              <a:t>cl_mem</a:t>
            </a:r>
            <a:r>
              <a:rPr lang="en-US" sz="2000" b="0" strike="noStrike" spc="-1" dirty="0">
                <a:solidFill>
                  <a:srgbClr val="000000"/>
                </a:solidFill>
                <a:latin typeface="Courier New Bold"/>
              </a:rPr>
              <a:t>), &amp;</a:t>
            </a:r>
            <a:r>
              <a:rPr lang="en-US" sz="2000" b="0" strike="noStrike" spc="-1" dirty="0" err="1">
                <a:solidFill>
                  <a:srgbClr val="000000"/>
                </a:solidFill>
                <a:latin typeface="Courier New Bold"/>
              </a:rPr>
              <a:t>d_c</a:t>
            </a:r>
            <a:r>
              <a:rPr lang="en-US" sz="2000" b="0" strike="noStrike" spc="-1" dirty="0">
                <a:solidFill>
                  <a:srgbClr val="000000"/>
                </a:solidFill>
                <a:latin typeface="Courier New Bold"/>
              </a:rPr>
              <a:t>);</a:t>
            </a:r>
            <a:endParaRPr lang="en-US" sz="2000" b="0" strike="noStrike" spc="-1" dirty="0">
              <a:latin typeface="Arial"/>
            </a:endParaRPr>
          </a:p>
          <a:p>
            <a:pPr marL="96840">
              <a:lnSpc>
                <a:spcPct val="100000"/>
              </a:lnSpc>
              <a:spcBef>
                <a:spcPts val="400"/>
              </a:spcBef>
            </a:pPr>
            <a:r>
              <a:rPr lang="en-US" sz="2000" b="0" strike="noStrike" spc="-1" dirty="0">
                <a:solidFill>
                  <a:srgbClr val="000000"/>
                </a:solidFill>
                <a:latin typeface="Courier New Bold"/>
              </a:rPr>
              <a:t>err |= </a:t>
            </a:r>
            <a:r>
              <a:rPr lang="en-US" sz="2000" b="0" strike="noStrike" spc="-1" dirty="0" err="1">
                <a:solidFill>
                  <a:srgbClr val="17375E"/>
                </a:solidFill>
                <a:latin typeface="Courier New Bold"/>
              </a:rPr>
              <a:t>clSetKernelArg</a:t>
            </a:r>
            <a:r>
              <a:rPr lang="en-US" sz="2000" b="0" strike="noStrike" spc="-1" dirty="0">
                <a:solidFill>
                  <a:srgbClr val="000000"/>
                </a:solidFill>
                <a:latin typeface="Courier New Bold"/>
              </a:rPr>
              <a:t>(kernel, 3, </a:t>
            </a:r>
            <a:r>
              <a:rPr lang="en-US" sz="2000" b="0" strike="noStrike" spc="-1" dirty="0" err="1">
                <a:solidFill>
                  <a:srgbClr val="17375E"/>
                </a:solidFill>
                <a:latin typeface="Courier New Bold"/>
              </a:rPr>
              <a:t>sizeof</a:t>
            </a:r>
            <a:r>
              <a:rPr lang="en-US" sz="2000" b="0" strike="noStrike" spc="-1" dirty="0">
                <a:solidFill>
                  <a:srgbClr val="000000"/>
                </a:solidFill>
                <a:latin typeface="Courier New Bold"/>
              </a:rPr>
              <a:t>(</a:t>
            </a:r>
            <a:r>
              <a:rPr lang="en-US" sz="2000" b="0" strike="noStrike" spc="-1" dirty="0">
                <a:solidFill>
                  <a:srgbClr val="C0504D"/>
                </a:solidFill>
                <a:latin typeface="Courier New Bold"/>
              </a:rPr>
              <a:t>unsigned int</a:t>
            </a:r>
            <a:r>
              <a:rPr lang="en-US" sz="2000" b="0" strike="noStrike" spc="-1" dirty="0">
                <a:solidFill>
                  <a:srgbClr val="000000"/>
                </a:solidFill>
                <a:latin typeface="Courier New Bold"/>
              </a:rPr>
              <a:t>), 				&amp;count);</a:t>
            </a:r>
            <a:endParaRPr lang="en-US" sz="2000" b="0" strike="noStrike" spc="-1" dirty="0">
              <a:latin typeface="Arial"/>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1" name="CustomShape 1"/>
          <p:cNvSpPr/>
          <p:nvPr/>
        </p:nvSpPr>
        <p:spPr>
          <a:xfrm>
            <a:off x="457200" y="-90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4400" b="0" strike="noStrike" spc="-1" dirty="0">
                <a:solidFill>
                  <a:srgbClr val="000000"/>
                </a:solidFill>
                <a:latin typeface="Trebuchet MS"/>
              </a:rPr>
              <a:t>5. </a:t>
            </a:r>
            <a:r>
              <a:rPr lang="zh-CN" altLang="en-US" sz="4400" b="0" strike="noStrike" spc="-1" dirty="0">
                <a:solidFill>
                  <a:srgbClr val="000000"/>
                </a:solidFill>
                <a:latin typeface="Trebuchet MS"/>
              </a:rPr>
              <a:t>命令排序（</a:t>
            </a:r>
            <a:r>
              <a:rPr lang="en-US" altLang="zh-CN" sz="4400" spc="-1" dirty="0">
                <a:solidFill>
                  <a:srgbClr val="000000"/>
                </a:solidFill>
                <a:latin typeface="Trebuchet MS"/>
              </a:rPr>
              <a:t> </a:t>
            </a:r>
            <a:r>
              <a:rPr lang="en-US" altLang="zh-CN" sz="3500" spc="-1" dirty="0">
                <a:solidFill>
                  <a:srgbClr val="000000"/>
                </a:solidFill>
                <a:latin typeface="Trebuchet MS"/>
              </a:rPr>
              <a:t>Enqueue commands </a:t>
            </a:r>
            <a:r>
              <a:rPr lang="zh-CN" altLang="en-US" sz="4400" b="0" strike="noStrike" spc="-1" dirty="0">
                <a:solidFill>
                  <a:srgbClr val="000000"/>
                </a:solidFill>
                <a:latin typeface="Trebuchet MS"/>
              </a:rPr>
              <a:t>）</a:t>
            </a:r>
            <a:endParaRPr lang="en-US" sz="4400" b="0" strike="noStrike" spc="-1" dirty="0">
              <a:latin typeface="Arial"/>
            </a:endParaRPr>
          </a:p>
        </p:txBody>
      </p:sp>
      <p:sp>
        <p:nvSpPr>
          <p:cNvPr id="1162" name="CustomShape 2"/>
          <p:cNvSpPr/>
          <p:nvPr/>
        </p:nvSpPr>
        <p:spPr>
          <a:xfrm>
            <a:off x="179640" y="1268640"/>
            <a:ext cx="8784360" cy="5400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将</a:t>
            </a:r>
            <a:r>
              <a:rPr lang="zh-CN" altLang="en-US" sz="2400" spc="-1" dirty="0">
                <a:solidFill>
                  <a:srgbClr val="C0504D"/>
                </a:solidFill>
                <a:latin typeface="Trebuchet MS"/>
              </a:rPr>
              <a:t>缓存（</a:t>
            </a:r>
            <a:r>
              <a:rPr lang="en-US" altLang="zh-CN" sz="2400" spc="-1" dirty="0">
                <a:solidFill>
                  <a:srgbClr val="C0504D"/>
                </a:solidFill>
                <a:latin typeface="Trebuchet MS"/>
              </a:rPr>
              <a:t> Buffers </a:t>
            </a:r>
            <a:r>
              <a:rPr lang="zh-CN" altLang="en-US" sz="2400" spc="-1" dirty="0">
                <a:solidFill>
                  <a:srgbClr val="C0504D"/>
                </a:solidFill>
                <a:latin typeface="Trebuchet MS"/>
              </a:rPr>
              <a:t>）</a:t>
            </a:r>
            <a:r>
              <a:rPr lang="en-US" sz="2400" spc="-1" dirty="0">
                <a:solidFill>
                  <a:srgbClr val="C0504D"/>
                </a:solidFill>
                <a:latin typeface="Trebuchet MS"/>
              </a:rPr>
              <a:t> </a:t>
            </a:r>
            <a:r>
              <a:rPr lang="zh-CN" altLang="en-US" sz="2400" b="0" strike="noStrike" spc="-1" dirty="0">
                <a:solidFill>
                  <a:srgbClr val="000000"/>
                </a:solidFill>
                <a:latin typeface="Trebuchet MS"/>
              </a:rPr>
              <a:t>从宿主写到</a:t>
            </a:r>
            <a:r>
              <a:rPr lang="zh-CN" altLang="en-US" sz="2400" spc="-1" dirty="0">
                <a:solidFill>
                  <a:srgbClr val="C0504D"/>
                </a:solidFill>
                <a:latin typeface="Trebuchet MS"/>
              </a:rPr>
              <a:t>全局</a:t>
            </a:r>
            <a:r>
              <a:rPr lang="zh-CN" altLang="en-US" sz="2400" b="0" strike="noStrike" spc="-1" dirty="0">
                <a:solidFill>
                  <a:srgbClr val="000000"/>
                </a:solidFill>
                <a:latin typeface="Trebuchet MS"/>
              </a:rPr>
              <a:t>内存</a:t>
            </a:r>
            <a:r>
              <a:rPr lang="en-US" sz="2400" b="0" strike="noStrike" spc="-1" dirty="0">
                <a:solidFill>
                  <a:srgbClr val="000000"/>
                </a:solidFill>
                <a:latin typeface="Trebuchet MS"/>
              </a:rPr>
              <a:t> </a:t>
            </a:r>
            <a:r>
              <a:rPr lang="zh-CN" altLang="en-US" sz="2400" spc="-1" dirty="0">
                <a:solidFill>
                  <a:srgbClr val="000000"/>
                </a:solidFill>
                <a:latin typeface="Trebuchet MS"/>
              </a:rPr>
              <a:t>（</a:t>
            </a:r>
            <a:r>
              <a:rPr lang="en-US" altLang="zh-CN" sz="2400" spc="-1" dirty="0">
                <a:solidFill>
                  <a:srgbClr val="C0504D"/>
                </a:solidFill>
                <a:latin typeface="Trebuchet MS"/>
              </a:rPr>
              <a:t> global </a:t>
            </a:r>
            <a:r>
              <a:rPr lang="en-US" altLang="zh-CN" sz="2400" spc="-1" dirty="0">
                <a:solidFill>
                  <a:srgbClr val="000000"/>
                </a:solidFill>
                <a:latin typeface="Trebuchet MS"/>
              </a:rPr>
              <a:t>memory </a:t>
            </a:r>
            <a:r>
              <a:rPr lang="zh-CN" altLang="en-US" sz="2400" spc="-1" dirty="0">
                <a:solidFill>
                  <a:srgbClr val="000000"/>
                </a:solidFill>
                <a:latin typeface="Trebuchet MS"/>
              </a:rPr>
              <a:t>）</a:t>
            </a:r>
            <a:r>
              <a:rPr lang="en-US" sz="2400" b="0" strike="noStrike" spc="-1" dirty="0">
                <a:solidFill>
                  <a:srgbClr val="000000"/>
                </a:solidFill>
                <a:latin typeface="Trebuchet MS"/>
              </a:rPr>
              <a:t>(</a:t>
            </a:r>
            <a:r>
              <a:rPr lang="zh-CN" altLang="en-US" sz="2400" b="0" strike="noStrike" spc="-1" dirty="0">
                <a:solidFill>
                  <a:srgbClr val="000000"/>
                </a:solidFill>
                <a:latin typeface="Trebuchet MS"/>
              </a:rPr>
              <a:t>作为</a:t>
            </a:r>
            <a:r>
              <a:rPr lang="zh-CN" altLang="en-US" sz="2400" spc="-1" dirty="0">
                <a:solidFill>
                  <a:srgbClr val="4F81BD"/>
                </a:solidFill>
                <a:latin typeface="Trebuchet MS"/>
              </a:rPr>
              <a:t>非阻塞</a:t>
            </a:r>
            <a:r>
              <a:rPr lang="zh-CN" altLang="en-US" sz="2400" b="0" strike="noStrike" spc="-1" dirty="0">
                <a:solidFill>
                  <a:srgbClr val="000000"/>
                </a:solidFill>
                <a:latin typeface="Trebuchet MS"/>
              </a:rPr>
              <a:t>操作（</a:t>
            </a:r>
            <a:r>
              <a:rPr lang="en-US" altLang="zh-CN" sz="2400" spc="-1" dirty="0">
                <a:solidFill>
                  <a:srgbClr val="4F81BD"/>
                </a:solidFill>
                <a:latin typeface="Trebuchet MS"/>
              </a:rPr>
              <a:t> non-blocking</a:t>
            </a:r>
            <a:r>
              <a:rPr lang="en-US" altLang="zh-CN" sz="2400" spc="-1" dirty="0">
                <a:solidFill>
                  <a:srgbClr val="000000"/>
                </a:solidFill>
                <a:latin typeface="Trebuchet MS"/>
              </a:rPr>
              <a:t> operations </a:t>
            </a:r>
            <a:r>
              <a:rPr lang="zh-CN" altLang="en-US" sz="2400" b="0" strike="noStrike" spc="-1" dirty="0">
                <a:solidFill>
                  <a:srgbClr val="000000"/>
                </a:solidFill>
                <a:latin typeface="Trebuchet MS"/>
              </a:rPr>
              <a:t>）</a:t>
            </a:r>
            <a:r>
              <a:rPr lang="en-US" sz="2400" b="0" strike="noStrike" spc="-1" dirty="0">
                <a:solidFill>
                  <a:srgbClr val="000000"/>
                </a:solidFill>
                <a:latin typeface="Trebuchet MS"/>
              </a:rPr>
              <a:t>):</a:t>
            </a:r>
            <a:endParaRPr lang="en-US" sz="2400" b="0" strike="noStrike" spc="-1" dirty="0">
              <a:latin typeface="Arial"/>
            </a:endParaRPr>
          </a:p>
          <a:p>
            <a:pPr marL="457200">
              <a:lnSpc>
                <a:spcPct val="100000"/>
              </a:lnSpc>
              <a:spcBef>
                <a:spcPts val="400"/>
              </a:spcBef>
            </a:pPr>
            <a:endParaRPr lang="en-US" sz="24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err = </a:t>
            </a:r>
            <a:r>
              <a:rPr lang="en-US" sz="2000" b="0" strike="noStrike" spc="-1" dirty="0" err="1">
                <a:solidFill>
                  <a:srgbClr val="17375E"/>
                </a:solidFill>
                <a:latin typeface="Courier New Bold"/>
              </a:rPr>
              <a:t>clEnqueueWriteBuffer</a:t>
            </a:r>
            <a:r>
              <a:rPr lang="en-US" sz="2000" b="0" strike="noStrike" spc="-1" dirty="0">
                <a:solidFill>
                  <a:srgbClr val="000000"/>
                </a:solidFill>
                <a:latin typeface="Courier New Bold"/>
              </a:rPr>
              <a:t>(commands, </a:t>
            </a:r>
            <a:r>
              <a:rPr lang="en-US" sz="2000" b="0" strike="noStrike" spc="-1" dirty="0" err="1">
                <a:solidFill>
                  <a:srgbClr val="000000"/>
                </a:solidFill>
                <a:latin typeface="Courier New Bold"/>
              </a:rPr>
              <a:t>d_a</a:t>
            </a:r>
            <a:r>
              <a:rPr lang="en-US" sz="2000" b="0" strike="noStrike" spc="-1" dirty="0">
                <a:solidFill>
                  <a:srgbClr val="000000"/>
                </a:solidFill>
                <a:latin typeface="Courier New Bold"/>
              </a:rPr>
              <a:t>, CL_FALSE,</a:t>
            </a:r>
            <a:endParaRPr lang="en-US" sz="20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         0, </a:t>
            </a:r>
            <a:r>
              <a:rPr lang="en-US" sz="2000" b="0" strike="noStrike" spc="-1" dirty="0" err="1">
                <a:solidFill>
                  <a:srgbClr val="17375E"/>
                </a:solidFill>
                <a:latin typeface="Courier New Bold"/>
              </a:rPr>
              <a:t>sizeof</a:t>
            </a:r>
            <a:r>
              <a:rPr lang="en-US" sz="2000" b="0" strike="noStrike" spc="-1" dirty="0">
                <a:solidFill>
                  <a:srgbClr val="000000"/>
                </a:solidFill>
                <a:latin typeface="Courier New Bold"/>
              </a:rPr>
              <a:t>(float)*count, </a:t>
            </a:r>
            <a:r>
              <a:rPr lang="en-US" sz="2000" b="0" strike="noStrike" spc="-1" dirty="0" err="1">
                <a:solidFill>
                  <a:srgbClr val="000000"/>
                </a:solidFill>
                <a:latin typeface="Courier New Bold"/>
              </a:rPr>
              <a:t>h_a</a:t>
            </a:r>
            <a:r>
              <a:rPr lang="en-US" sz="2000" b="0" strike="noStrike" spc="-1" dirty="0">
                <a:solidFill>
                  <a:srgbClr val="000000"/>
                </a:solidFill>
                <a:latin typeface="Courier New Bold"/>
              </a:rPr>
              <a:t>, 0, NULL, NULL);</a:t>
            </a:r>
            <a:endParaRPr lang="en-US" sz="20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err = </a:t>
            </a:r>
            <a:r>
              <a:rPr lang="en-US" sz="2000" b="0" strike="noStrike" spc="-1" dirty="0" err="1">
                <a:solidFill>
                  <a:srgbClr val="17375E"/>
                </a:solidFill>
                <a:latin typeface="Courier New Bold"/>
              </a:rPr>
              <a:t>clEnqueueWriteBuffer</a:t>
            </a:r>
            <a:r>
              <a:rPr lang="en-US" sz="2000" b="0" strike="noStrike" spc="-1" dirty="0">
                <a:solidFill>
                  <a:srgbClr val="000000"/>
                </a:solidFill>
                <a:latin typeface="Courier New Bold"/>
              </a:rPr>
              <a:t>(commands, </a:t>
            </a:r>
            <a:r>
              <a:rPr lang="en-US" sz="2000" b="0" strike="noStrike" spc="-1" dirty="0" err="1">
                <a:solidFill>
                  <a:srgbClr val="000000"/>
                </a:solidFill>
                <a:latin typeface="Courier New Bold"/>
              </a:rPr>
              <a:t>d_b</a:t>
            </a:r>
            <a:r>
              <a:rPr lang="en-US" sz="2000" b="0" strike="noStrike" spc="-1" dirty="0">
                <a:solidFill>
                  <a:srgbClr val="000000"/>
                </a:solidFill>
                <a:latin typeface="Courier New Bold"/>
              </a:rPr>
              <a:t>, CL_FALSE,</a:t>
            </a:r>
            <a:endParaRPr lang="en-US" sz="20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         0, </a:t>
            </a:r>
            <a:r>
              <a:rPr lang="en-US" sz="2000" b="0" strike="noStrike" spc="-1" dirty="0" err="1">
                <a:solidFill>
                  <a:srgbClr val="17375E"/>
                </a:solidFill>
                <a:latin typeface="Courier New Bold"/>
              </a:rPr>
              <a:t>sizeof</a:t>
            </a:r>
            <a:r>
              <a:rPr lang="en-US" sz="2000" b="0" strike="noStrike" spc="-1" dirty="0">
                <a:solidFill>
                  <a:srgbClr val="000000"/>
                </a:solidFill>
                <a:latin typeface="Courier New Bold"/>
              </a:rPr>
              <a:t>(float)*count, </a:t>
            </a:r>
            <a:r>
              <a:rPr lang="en-US" sz="2000" b="0" strike="noStrike" spc="-1" dirty="0" err="1">
                <a:solidFill>
                  <a:srgbClr val="000000"/>
                </a:solidFill>
                <a:latin typeface="Courier New Bold"/>
              </a:rPr>
              <a:t>h_b</a:t>
            </a:r>
            <a:r>
              <a:rPr lang="en-US" sz="2000" b="0" strike="noStrike" spc="-1" dirty="0">
                <a:solidFill>
                  <a:srgbClr val="000000"/>
                </a:solidFill>
                <a:latin typeface="Courier New Bold"/>
              </a:rPr>
              <a:t>, 0, NULL, NULL</a:t>
            </a:r>
            <a:r>
              <a:rPr lang="en-US" sz="2000" b="0" strike="noStrike" spc="-1" dirty="0">
                <a:solidFill>
                  <a:srgbClr val="FFFFFF"/>
                </a:solidFill>
                <a:latin typeface="Letter Gothic Std"/>
              </a:rPr>
              <a:t>);</a:t>
            </a:r>
            <a:endParaRPr lang="en-US" sz="2000" b="0" strike="noStrike" spc="-1" dirty="0">
              <a:latin typeface="Arial"/>
            </a:endParaRPr>
          </a:p>
          <a:p>
            <a:pPr marL="457200">
              <a:lnSpc>
                <a:spcPct val="100000"/>
              </a:lnSpc>
              <a:spcBef>
                <a:spcPts val="479"/>
              </a:spcBef>
            </a:pPr>
            <a:endParaRPr lang="en-US" sz="2000" b="0" strike="noStrike" spc="-1" dirty="0">
              <a:latin typeface="Arial"/>
            </a:endParaRPr>
          </a:p>
          <a:p>
            <a:pPr marL="357120" indent="-35640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将核函数（</a:t>
            </a:r>
            <a:r>
              <a:rPr lang="en-US" altLang="zh-CN" sz="2400" b="0" strike="noStrike" spc="-1" dirty="0">
                <a:solidFill>
                  <a:srgbClr val="000000"/>
                </a:solidFill>
                <a:latin typeface="Trebuchet MS"/>
              </a:rPr>
              <a:t>kernel</a:t>
            </a:r>
            <a:r>
              <a:rPr lang="zh-CN" altLang="en-US" sz="2400" b="0" strike="noStrike" spc="-1" dirty="0">
                <a:solidFill>
                  <a:srgbClr val="000000"/>
                </a:solidFill>
                <a:latin typeface="Trebuchet MS"/>
              </a:rPr>
              <a:t>）排序等待执行（</a:t>
            </a:r>
            <a:r>
              <a:rPr lang="en-US" altLang="zh-CN" sz="2400" spc="-1" dirty="0">
                <a:solidFill>
                  <a:srgbClr val="000000"/>
                </a:solidFill>
                <a:latin typeface="Trebuchet MS"/>
              </a:rPr>
              <a:t>execution</a:t>
            </a:r>
            <a:r>
              <a:rPr lang="zh-CN" altLang="en-US" sz="2400" b="0" strike="noStrike" spc="-1" dirty="0">
                <a:solidFill>
                  <a:srgbClr val="000000"/>
                </a:solidFill>
                <a:latin typeface="Trebuchet MS"/>
              </a:rPr>
              <a:t>）</a:t>
            </a:r>
            <a:r>
              <a:rPr lang="en-US" sz="2400" b="0" strike="noStrike" spc="-1" dirty="0">
                <a:solidFill>
                  <a:srgbClr val="000000"/>
                </a:solidFill>
                <a:latin typeface="Trebuchet MS"/>
              </a:rPr>
              <a:t> (</a:t>
            </a:r>
            <a:r>
              <a:rPr lang="zh-CN" altLang="en-US" sz="2400" b="0" strike="noStrike" spc="-1" dirty="0">
                <a:solidFill>
                  <a:srgbClr val="000000"/>
                </a:solidFill>
                <a:latin typeface="Trebuchet MS"/>
              </a:rPr>
              <a:t>注意</a:t>
            </a:r>
            <a:r>
              <a:rPr lang="en-US" sz="2400" b="0" strike="noStrike" spc="-1" dirty="0">
                <a:solidFill>
                  <a:srgbClr val="000000"/>
                </a:solidFill>
                <a:latin typeface="Trebuchet MS"/>
              </a:rPr>
              <a:t>: </a:t>
            </a:r>
            <a:r>
              <a:rPr lang="zh-CN" altLang="en-US" sz="2400" b="0" strike="noStrike" spc="-1" dirty="0">
                <a:solidFill>
                  <a:srgbClr val="000000"/>
                </a:solidFill>
                <a:latin typeface="Trebuchet MS"/>
              </a:rPr>
              <a:t>这里用有序队列（</a:t>
            </a:r>
            <a:r>
              <a:rPr lang="en-US" altLang="zh-CN" sz="2400" spc="-1" dirty="0">
                <a:solidFill>
                  <a:srgbClr val="000000"/>
                </a:solidFill>
                <a:latin typeface="Trebuchet MS"/>
              </a:rPr>
              <a:t> in-order queue</a:t>
            </a:r>
            <a:r>
              <a:rPr lang="zh-CN" altLang="en-US" sz="2400" b="0" strike="noStrike" spc="-1" dirty="0">
                <a:solidFill>
                  <a:srgbClr val="000000"/>
                </a:solidFill>
                <a:latin typeface="Trebuchet MS"/>
              </a:rPr>
              <a:t>）</a:t>
            </a:r>
            <a:r>
              <a:rPr lang="en-US" sz="2400" b="0" strike="noStrike" spc="-1" dirty="0">
                <a:solidFill>
                  <a:srgbClr val="000000"/>
                </a:solidFill>
                <a:latin typeface="Trebuchet MS"/>
              </a:rPr>
              <a:t>):</a:t>
            </a:r>
            <a:endParaRPr lang="en-US" sz="2400" b="0" strike="noStrike" spc="-1" dirty="0">
              <a:latin typeface="Arial"/>
            </a:endParaRPr>
          </a:p>
          <a:p>
            <a:pPr marL="457200">
              <a:lnSpc>
                <a:spcPct val="100000"/>
              </a:lnSpc>
              <a:spcBef>
                <a:spcPts val="400"/>
              </a:spcBef>
            </a:pPr>
            <a:endParaRPr lang="en-US" sz="24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err = </a:t>
            </a:r>
            <a:r>
              <a:rPr lang="en-US" sz="2000" b="0" strike="noStrike" spc="-1" dirty="0" err="1">
                <a:solidFill>
                  <a:srgbClr val="17375E"/>
                </a:solidFill>
                <a:latin typeface="Courier New Bold"/>
              </a:rPr>
              <a:t>clEnqueueNDRangeKernel</a:t>
            </a:r>
            <a:r>
              <a:rPr lang="en-US" sz="2000" b="0" strike="noStrike" spc="-1" dirty="0">
                <a:solidFill>
                  <a:srgbClr val="000000"/>
                </a:solidFill>
                <a:latin typeface="Courier New Bold"/>
              </a:rPr>
              <a:t>(commands, kernel, 1,</a:t>
            </a:r>
            <a:endParaRPr lang="en-US" sz="20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               NULL, &amp;global, &amp;local, 0, NULL, NULL);</a:t>
            </a:r>
            <a:endParaRPr lang="en-US" sz="20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4" name="CustomShape 2"/>
          <p:cNvSpPr/>
          <p:nvPr/>
        </p:nvSpPr>
        <p:spPr>
          <a:xfrm>
            <a:off x="179640" y="1484640"/>
            <a:ext cx="8784360" cy="5184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57120" indent="-35640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读取结果回来</a:t>
            </a:r>
            <a:r>
              <a:rPr lang="en-US" sz="2400" b="0" strike="noStrike" spc="-1" dirty="0">
                <a:solidFill>
                  <a:srgbClr val="000000"/>
                </a:solidFill>
                <a:latin typeface="Trebuchet MS"/>
              </a:rPr>
              <a:t>(</a:t>
            </a:r>
            <a:r>
              <a:rPr lang="zh-CN" altLang="en-US" sz="2400" b="0" strike="noStrike" spc="-1" dirty="0">
                <a:solidFill>
                  <a:srgbClr val="000000"/>
                </a:solidFill>
                <a:latin typeface="Trebuchet MS"/>
              </a:rPr>
              <a:t>这是一个阻塞操作（</a:t>
            </a:r>
            <a:r>
              <a:rPr lang="en-US" altLang="zh-CN" sz="2400" spc="-1" dirty="0">
                <a:solidFill>
                  <a:srgbClr val="000000"/>
                </a:solidFill>
                <a:latin typeface="Trebuchet MS"/>
              </a:rPr>
              <a:t> blocking operation </a:t>
            </a:r>
            <a:r>
              <a:rPr lang="zh-CN" altLang="en-US" sz="2400" b="0" strike="noStrike" spc="-1" dirty="0">
                <a:solidFill>
                  <a:srgbClr val="000000"/>
                </a:solidFill>
                <a:latin typeface="Trebuchet MS"/>
              </a:rPr>
              <a:t>）</a:t>
            </a:r>
            <a:r>
              <a:rPr lang="en-US" sz="2400" b="0" strike="noStrike" spc="-1" dirty="0">
                <a:solidFill>
                  <a:srgbClr val="000000"/>
                </a:solidFill>
                <a:latin typeface="Trebuchet MS"/>
              </a:rPr>
              <a:t>)</a:t>
            </a:r>
            <a:r>
              <a:rPr lang="zh-CN" altLang="en-US" sz="2400" b="0" strike="noStrike" spc="-1" dirty="0">
                <a:solidFill>
                  <a:srgbClr val="000000"/>
                </a:solidFill>
                <a:latin typeface="Trebuchet MS"/>
              </a:rPr>
              <a:t>。这里使用的是有序队列（</a:t>
            </a:r>
            <a:r>
              <a:rPr lang="en-US" altLang="zh-CN" sz="2400" b="0" strike="noStrike" spc="-1" dirty="0">
                <a:solidFill>
                  <a:srgbClr val="000000"/>
                </a:solidFill>
                <a:latin typeface="Trebuchet MS"/>
              </a:rPr>
              <a:t>in-order queue</a:t>
            </a:r>
            <a:r>
              <a:rPr lang="zh-CN" altLang="en-US" sz="2400" b="0" strike="noStrike" spc="-1" dirty="0">
                <a:solidFill>
                  <a:srgbClr val="000000"/>
                </a:solidFill>
                <a:latin typeface="Trebuchet MS"/>
              </a:rPr>
              <a:t>），就保证了在读取操作开始之前，前面的命令都已经执行完毕了。</a:t>
            </a:r>
            <a:endParaRPr lang="en-US" sz="2400" b="0" strike="noStrike" spc="-1" dirty="0">
              <a:latin typeface="Arial"/>
            </a:endParaRPr>
          </a:p>
          <a:p>
            <a:pPr>
              <a:lnSpc>
                <a:spcPct val="100000"/>
              </a:lnSpc>
              <a:spcBef>
                <a:spcPts val="479"/>
              </a:spcBef>
            </a:pPr>
            <a:endParaRPr lang="en-US" sz="24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err = </a:t>
            </a:r>
            <a:r>
              <a:rPr lang="en-US" sz="2000" b="0" strike="noStrike" spc="-1" dirty="0" err="1">
                <a:solidFill>
                  <a:srgbClr val="17375E"/>
                </a:solidFill>
                <a:latin typeface="Courier New Bold"/>
              </a:rPr>
              <a:t>clEnqueueReadBuffer</a:t>
            </a:r>
            <a:r>
              <a:rPr lang="en-US" sz="2000" b="0" strike="noStrike" spc="-1" dirty="0">
                <a:solidFill>
                  <a:srgbClr val="000000"/>
                </a:solidFill>
                <a:latin typeface="Courier New Bold"/>
              </a:rPr>
              <a:t>(commands, </a:t>
            </a:r>
            <a:r>
              <a:rPr lang="en-US" sz="2000" b="0" strike="noStrike" spc="-1" dirty="0" err="1">
                <a:solidFill>
                  <a:srgbClr val="000000"/>
                </a:solidFill>
                <a:latin typeface="Courier New Bold"/>
              </a:rPr>
              <a:t>d_c</a:t>
            </a:r>
            <a:r>
              <a:rPr lang="en-US" sz="2000" b="0" strike="noStrike" spc="-1" dirty="0">
                <a:solidFill>
                  <a:srgbClr val="000000"/>
                </a:solidFill>
                <a:latin typeface="Courier New Bold"/>
              </a:rPr>
              <a:t>, </a:t>
            </a:r>
            <a:r>
              <a:rPr lang="en-US" sz="2000" b="0" strike="noStrike" spc="-1" dirty="0">
                <a:solidFill>
                  <a:srgbClr val="4F81BD"/>
                </a:solidFill>
                <a:latin typeface="Courier New Bold"/>
              </a:rPr>
              <a:t>CL_TRUE</a:t>
            </a:r>
            <a:r>
              <a:rPr lang="en-US" sz="2000" b="0" strike="noStrike" spc="-1" dirty="0">
                <a:solidFill>
                  <a:srgbClr val="000000"/>
                </a:solidFill>
                <a:latin typeface="Courier New Bold"/>
              </a:rPr>
              <a:t>,</a:t>
            </a:r>
            <a:endParaRPr lang="en-US" sz="20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            </a:t>
            </a:r>
            <a:r>
              <a:rPr lang="en-US" sz="2000" b="0" strike="noStrike" spc="-1" dirty="0" err="1">
                <a:solidFill>
                  <a:srgbClr val="17375E"/>
                </a:solidFill>
                <a:latin typeface="Courier New Bold"/>
              </a:rPr>
              <a:t>sizeof</a:t>
            </a:r>
            <a:r>
              <a:rPr lang="en-US" sz="2000" b="0" strike="noStrike" spc="-1" dirty="0">
                <a:solidFill>
                  <a:srgbClr val="000000"/>
                </a:solidFill>
                <a:latin typeface="Courier New Bold"/>
              </a:rPr>
              <a:t>(float)*count, </a:t>
            </a:r>
            <a:r>
              <a:rPr lang="en-US" sz="2000" b="0" strike="noStrike" spc="-1" dirty="0" err="1">
                <a:solidFill>
                  <a:srgbClr val="000000"/>
                </a:solidFill>
                <a:latin typeface="Courier New Bold"/>
              </a:rPr>
              <a:t>h_c</a:t>
            </a:r>
            <a:r>
              <a:rPr lang="en-US" sz="2000" b="0" strike="noStrike" spc="-1" dirty="0">
                <a:solidFill>
                  <a:srgbClr val="000000"/>
                </a:solidFill>
                <a:latin typeface="Courier New Bold"/>
              </a:rPr>
              <a:t>, 0, NULL, NULL);</a:t>
            </a:r>
            <a:endParaRPr lang="en-US" sz="2000" b="0" strike="noStrike" spc="-1" dirty="0">
              <a:latin typeface="Arial"/>
            </a:endParaRPr>
          </a:p>
        </p:txBody>
      </p:sp>
      <p:sp>
        <p:nvSpPr>
          <p:cNvPr id="4" name="CustomShape 1">
            <a:extLst>
              <a:ext uri="{FF2B5EF4-FFF2-40B4-BE49-F238E27FC236}">
                <a16:creationId xmlns:a16="http://schemas.microsoft.com/office/drawing/2014/main" id="{C297AEDC-9F0D-430C-A852-F42037C6E26E}"/>
              </a:ext>
            </a:extLst>
          </p:cNvPr>
          <p:cNvSpPr/>
          <p:nvPr/>
        </p:nvSpPr>
        <p:spPr>
          <a:xfrm>
            <a:off x="457200" y="-90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4400" b="0" strike="noStrike" spc="-1" dirty="0">
                <a:solidFill>
                  <a:srgbClr val="000000"/>
                </a:solidFill>
                <a:latin typeface="Trebuchet MS"/>
              </a:rPr>
              <a:t>5. </a:t>
            </a:r>
            <a:r>
              <a:rPr lang="zh-CN" altLang="en-US" sz="4400" b="0" strike="noStrike" spc="-1" dirty="0">
                <a:solidFill>
                  <a:srgbClr val="000000"/>
                </a:solidFill>
                <a:latin typeface="Trebuchet MS"/>
              </a:rPr>
              <a:t>命令排序（</a:t>
            </a:r>
            <a:r>
              <a:rPr lang="en-US" altLang="zh-CN" sz="4400" spc="-1" dirty="0">
                <a:solidFill>
                  <a:srgbClr val="000000"/>
                </a:solidFill>
                <a:latin typeface="Trebuchet MS"/>
              </a:rPr>
              <a:t> </a:t>
            </a:r>
            <a:r>
              <a:rPr lang="en-US" altLang="zh-CN" sz="3500" spc="-1" dirty="0">
                <a:solidFill>
                  <a:srgbClr val="000000"/>
                </a:solidFill>
                <a:latin typeface="Trebuchet MS"/>
              </a:rPr>
              <a:t>Enqueue commands </a:t>
            </a:r>
            <a:r>
              <a:rPr lang="zh-CN" altLang="en-US" sz="4400" b="0" strike="noStrike" spc="-1" dirty="0">
                <a:solidFill>
                  <a:srgbClr val="000000"/>
                </a:solidFill>
                <a:latin typeface="Trebuchet MS"/>
              </a:rPr>
              <a:t>）</a:t>
            </a:r>
            <a:endParaRPr lang="en-US" sz="44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5"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4400" b="0" strike="noStrike" spc="-1" dirty="0">
                <a:solidFill>
                  <a:srgbClr val="000000"/>
                </a:solidFill>
                <a:latin typeface="Trebuchet MS"/>
              </a:rPr>
              <a:t>向量加法</a:t>
            </a:r>
            <a:r>
              <a:rPr lang="en-US" sz="4400" b="0" strike="noStrike" spc="-1" dirty="0">
                <a:solidFill>
                  <a:srgbClr val="000000"/>
                </a:solidFill>
                <a:latin typeface="Trebuchet MS"/>
              </a:rPr>
              <a:t>– </a:t>
            </a:r>
            <a:r>
              <a:rPr lang="zh-CN" altLang="en-US" sz="4400" b="0" strike="noStrike" spc="-1" dirty="0">
                <a:solidFill>
                  <a:srgbClr val="000000"/>
                </a:solidFill>
                <a:latin typeface="Trebuchet MS"/>
              </a:rPr>
              <a:t>宿主程序</a:t>
            </a:r>
            <a:endParaRPr lang="en-US" sz="4400" b="0" strike="noStrike" spc="-1" dirty="0">
              <a:latin typeface="Arial"/>
            </a:endParaRPr>
          </a:p>
        </p:txBody>
      </p:sp>
      <p:sp>
        <p:nvSpPr>
          <p:cNvPr id="1166" name="CustomShape 2"/>
          <p:cNvSpPr/>
          <p:nvPr/>
        </p:nvSpPr>
        <p:spPr>
          <a:xfrm>
            <a:off x="107640" y="1600200"/>
            <a:ext cx="43876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a:bodyPr>
          <a:lstStyle/>
          <a:p>
            <a:pPr>
              <a:lnSpc>
                <a:spcPct val="100000"/>
              </a:lnSpc>
              <a:spcBef>
                <a:spcPts val="201"/>
              </a:spcBef>
            </a:pPr>
            <a:r>
              <a:rPr lang="en-US" sz="1000" b="1" strike="noStrike" spc="-1" dirty="0">
                <a:solidFill>
                  <a:srgbClr val="000000"/>
                </a:solidFill>
                <a:latin typeface="Courier New Bold"/>
              </a:rPr>
              <a:t>// </a:t>
            </a:r>
            <a:r>
              <a:rPr lang="zh-CN" altLang="en-US" sz="1000" b="1" strike="noStrike" spc="-1" dirty="0">
                <a:solidFill>
                  <a:srgbClr val="000000"/>
                </a:solidFill>
                <a:latin typeface="Courier New Bold"/>
              </a:rPr>
              <a:t>在一个 </a:t>
            </a:r>
            <a:r>
              <a:rPr lang="en-US" altLang="zh-CN" sz="1000" b="1" strike="noStrike" spc="-1" dirty="0">
                <a:solidFill>
                  <a:srgbClr val="000000"/>
                </a:solidFill>
                <a:latin typeface="Courier New Bold"/>
              </a:rPr>
              <a:t>GPU </a:t>
            </a:r>
            <a:r>
              <a:rPr lang="zh-CN" altLang="en-US" sz="1000" b="1" strike="noStrike" spc="-1" dirty="0">
                <a:solidFill>
                  <a:srgbClr val="000000"/>
                </a:solidFill>
                <a:latin typeface="Courier New Bold"/>
              </a:rPr>
              <a:t>上面创建 </a:t>
            </a:r>
            <a:r>
              <a:rPr lang="en-US" altLang="zh-CN" sz="1000" b="1" strike="noStrike" spc="-1" dirty="0">
                <a:solidFill>
                  <a:srgbClr val="000000"/>
                </a:solidFill>
                <a:latin typeface="Courier New Bold"/>
              </a:rPr>
              <a:t>OpenCL </a:t>
            </a:r>
            <a:r>
              <a:rPr lang="zh-CN" altLang="en-US" sz="1000" b="1" strike="noStrike" spc="-1" dirty="0">
                <a:solidFill>
                  <a:srgbClr val="000000"/>
                </a:solidFill>
                <a:latin typeface="Courier New Bold"/>
              </a:rPr>
              <a:t>上下文</a:t>
            </a:r>
            <a:endParaRPr lang="en-US" sz="1000" b="0" strike="noStrike" spc="-1" dirty="0">
              <a:latin typeface="Arial"/>
            </a:endParaRPr>
          </a:p>
          <a:p>
            <a:pPr>
              <a:lnSpc>
                <a:spcPct val="100000"/>
              </a:lnSpc>
              <a:spcBef>
                <a:spcPts val="201"/>
              </a:spcBef>
            </a:pPr>
            <a:r>
              <a:rPr lang="en-US" sz="1000" b="1" strike="noStrike" spc="-1" dirty="0" err="1">
                <a:solidFill>
                  <a:srgbClr val="4F81BD"/>
                </a:solidFill>
                <a:latin typeface="Courier New Bold"/>
              </a:rPr>
              <a:t>cl_context</a:t>
            </a:r>
            <a:r>
              <a:rPr lang="en-US" sz="1000" b="1" strike="noStrike" spc="-1" dirty="0">
                <a:solidFill>
                  <a:srgbClr val="000000"/>
                </a:solidFill>
                <a:latin typeface="Courier New Bold"/>
              </a:rPr>
              <a:t> context = </a:t>
            </a:r>
            <a:r>
              <a:rPr lang="en-US" sz="1000" b="1" strike="noStrike" spc="-1" dirty="0" err="1">
                <a:solidFill>
                  <a:srgbClr val="17375E"/>
                </a:solidFill>
                <a:latin typeface="Courier New Bold"/>
              </a:rPr>
              <a:t>clCreateContextFromType</a:t>
            </a:r>
            <a:r>
              <a:rPr lang="en-US" sz="1000" b="1" strike="noStrike" spc="-1" dirty="0">
                <a:solidFill>
                  <a:srgbClr val="000000"/>
                </a:solidFill>
                <a:latin typeface="Courier New Bold"/>
              </a:rPr>
              <a:t>(0,</a:t>
            </a:r>
            <a:endParaRPr lang="en-US" sz="1000" b="0" strike="noStrike" spc="-1" dirty="0">
              <a:latin typeface="Arial"/>
            </a:endParaRPr>
          </a:p>
          <a:p>
            <a:pPr>
              <a:lnSpc>
                <a:spcPct val="100000"/>
              </a:lnSpc>
              <a:spcBef>
                <a:spcPts val="201"/>
              </a:spcBef>
            </a:pPr>
            <a:r>
              <a:rPr lang="en-US" sz="1000" b="1" strike="noStrike" spc="-1" dirty="0">
                <a:solidFill>
                  <a:srgbClr val="000000"/>
                </a:solidFill>
                <a:latin typeface="Courier New Bold"/>
              </a:rPr>
              <a:t>                       </a:t>
            </a:r>
            <a:r>
              <a:rPr lang="en-US" sz="1000" b="1" strike="noStrike" spc="-1" dirty="0">
                <a:solidFill>
                  <a:srgbClr val="4F81BD"/>
                </a:solidFill>
                <a:latin typeface="Courier New Bold"/>
              </a:rPr>
              <a:t>CL_DEVICE_TYPE_GPU</a:t>
            </a:r>
            <a:r>
              <a:rPr lang="en-US" sz="1000" b="1" strike="noStrike" spc="-1" dirty="0">
                <a:solidFill>
                  <a:srgbClr val="000000"/>
                </a:solidFill>
                <a:latin typeface="Courier New Bold"/>
              </a:rPr>
              <a:t>, NULL, NULL, NULL);</a:t>
            </a:r>
            <a:endParaRPr lang="en-US" sz="1000" b="0" strike="noStrike" spc="-1" dirty="0">
              <a:latin typeface="Arial"/>
            </a:endParaRPr>
          </a:p>
          <a:p>
            <a:pPr>
              <a:lnSpc>
                <a:spcPct val="100000"/>
              </a:lnSpc>
              <a:spcBef>
                <a:spcPts val="201"/>
              </a:spcBef>
            </a:pPr>
            <a:endParaRPr lang="en-US" sz="1000" b="0" strike="noStrike" spc="-1" dirty="0">
              <a:latin typeface="Arial"/>
            </a:endParaRPr>
          </a:p>
          <a:p>
            <a:pPr>
              <a:lnSpc>
                <a:spcPct val="100000"/>
              </a:lnSpc>
              <a:spcBef>
                <a:spcPts val="201"/>
              </a:spcBef>
            </a:pPr>
            <a:r>
              <a:rPr lang="en-US" sz="1000" b="1" strike="noStrike" spc="-1" dirty="0">
                <a:solidFill>
                  <a:srgbClr val="000000"/>
                </a:solidFill>
                <a:latin typeface="Courier New Bold"/>
              </a:rPr>
              <a:t>// </a:t>
            </a:r>
            <a:r>
              <a:rPr lang="zh-CN" altLang="en-US" sz="1000" b="1" strike="noStrike" spc="-1" dirty="0">
                <a:solidFill>
                  <a:srgbClr val="000000"/>
                </a:solidFill>
                <a:latin typeface="Courier New Bold"/>
              </a:rPr>
              <a:t>获取连接到上下文的 </a:t>
            </a:r>
            <a:r>
              <a:rPr lang="en-US" altLang="zh-CN" sz="1000" b="1" strike="noStrike" spc="-1" dirty="0">
                <a:solidFill>
                  <a:srgbClr val="000000"/>
                </a:solidFill>
                <a:latin typeface="Courier New Bold"/>
              </a:rPr>
              <a:t>GPU </a:t>
            </a:r>
            <a:r>
              <a:rPr lang="zh-CN" altLang="en-US" sz="1000" b="1" strike="noStrike" spc="-1" dirty="0">
                <a:solidFill>
                  <a:srgbClr val="000000"/>
                </a:solidFill>
                <a:latin typeface="Courier New Bold"/>
              </a:rPr>
              <a:t>设备列表</a:t>
            </a:r>
            <a:endParaRPr lang="en-US" sz="1000" b="0" strike="noStrike" spc="-1" dirty="0">
              <a:latin typeface="Arial"/>
            </a:endParaRPr>
          </a:p>
          <a:p>
            <a:pPr>
              <a:lnSpc>
                <a:spcPct val="100000"/>
              </a:lnSpc>
              <a:spcBef>
                <a:spcPts val="201"/>
              </a:spcBef>
            </a:pPr>
            <a:r>
              <a:rPr lang="en-US" sz="1000" b="1" strike="noStrike" spc="-1" dirty="0" err="1">
                <a:solidFill>
                  <a:srgbClr val="17375E"/>
                </a:solidFill>
                <a:latin typeface="Courier New Bold"/>
              </a:rPr>
              <a:t>clGetContextInfo</a:t>
            </a:r>
            <a:r>
              <a:rPr lang="en-US" sz="1000" b="1" strike="noStrike" spc="-1" dirty="0">
                <a:solidFill>
                  <a:srgbClr val="000000"/>
                </a:solidFill>
                <a:latin typeface="Courier New Bold"/>
              </a:rPr>
              <a:t>(context, </a:t>
            </a:r>
            <a:r>
              <a:rPr lang="en-US" sz="1000" b="1" strike="noStrike" spc="-1" dirty="0">
                <a:solidFill>
                  <a:srgbClr val="4F81BD"/>
                </a:solidFill>
                <a:latin typeface="Courier New Bold"/>
              </a:rPr>
              <a:t>CL_CONTEXT_DEVICES</a:t>
            </a:r>
            <a:r>
              <a:rPr lang="en-US" sz="1000" b="1" strike="noStrike" spc="-1" dirty="0">
                <a:solidFill>
                  <a:srgbClr val="000000"/>
                </a:solidFill>
                <a:latin typeface="Courier New Bold"/>
              </a:rPr>
              <a:t>, 0, NULL, &amp;</a:t>
            </a:r>
            <a:r>
              <a:rPr lang="en-US" sz="1000" b="1" strike="noStrike" spc="-1" dirty="0" err="1">
                <a:solidFill>
                  <a:srgbClr val="000000"/>
                </a:solidFill>
                <a:latin typeface="Courier New Bold"/>
              </a:rPr>
              <a:t>cb</a:t>
            </a:r>
            <a:r>
              <a:rPr lang="en-US" sz="1000" b="1" strike="noStrike" spc="-1" dirty="0">
                <a:solidFill>
                  <a:srgbClr val="000000"/>
                </a:solidFill>
                <a:latin typeface="Courier New Bold"/>
              </a:rPr>
              <a:t>);</a:t>
            </a:r>
            <a:endParaRPr lang="en-US" sz="1000" b="0" strike="noStrike" spc="-1" dirty="0">
              <a:latin typeface="Arial"/>
            </a:endParaRPr>
          </a:p>
          <a:p>
            <a:pPr>
              <a:lnSpc>
                <a:spcPct val="100000"/>
              </a:lnSpc>
              <a:spcBef>
                <a:spcPts val="201"/>
              </a:spcBef>
            </a:pPr>
            <a:endParaRPr lang="en-US" sz="1000" b="0" strike="noStrike" spc="-1" dirty="0">
              <a:latin typeface="Arial"/>
            </a:endParaRPr>
          </a:p>
          <a:p>
            <a:pPr>
              <a:lnSpc>
                <a:spcPct val="100000"/>
              </a:lnSpc>
              <a:spcBef>
                <a:spcPts val="201"/>
              </a:spcBef>
            </a:pPr>
            <a:r>
              <a:rPr lang="en-US" sz="1000" b="1" strike="noStrike" spc="-1" dirty="0" err="1">
                <a:solidFill>
                  <a:srgbClr val="4F81BD"/>
                </a:solidFill>
                <a:latin typeface="Courier New Bold"/>
              </a:rPr>
              <a:t>cl_device_id</a:t>
            </a:r>
            <a:r>
              <a:rPr lang="en-US" sz="1000" b="1" strike="noStrike" spc="-1" dirty="0">
                <a:solidFill>
                  <a:srgbClr val="000000"/>
                </a:solidFill>
                <a:latin typeface="Courier New Bold"/>
              </a:rPr>
              <a:t>[] devices = </a:t>
            </a:r>
            <a:r>
              <a:rPr lang="en-US" sz="1000" b="1" strike="noStrike" spc="-1" dirty="0">
                <a:solidFill>
                  <a:srgbClr val="17375E"/>
                </a:solidFill>
                <a:latin typeface="Courier New Bold"/>
              </a:rPr>
              <a:t>malloc</a:t>
            </a:r>
            <a:r>
              <a:rPr lang="en-US" sz="1000" b="1" strike="noStrike" spc="-1" dirty="0">
                <a:solidFill>
                  <a:srgbClr val="000000"/>
                </a:solidFill>
                <a:latin typeface="Courier New Bold"/>
              </a:rPr>
              <a:t>(</a:t>
            </a:r>
            <a:r>
              <a:rPr lang="en-US" sz="1000" b="1" strike="noStrike" spc="-1" dirty="0" err="1">
                <a:solidFill>
                  <a:srgbClr val="000000"/>
                </a:solidFill>
                <a:latin typeface="Courier New Bold"/>
              </a:rPr>
              <a:t>cb</a:t>
            </a:r>
            <a:r>
              <a:rPr lang="en-US" sz="1000" b="1" strike="noStrike" spc="-1" dirty="0">
                <a:solidFill>
                  <a:srgbClr val="000000"/>
                </a:solidFill>
                <a:latin typeface="Courier New Bold"/>
              </a:rPr>
              <a:t>);</a:t>
            </a:r>
            <a:endParaRPr lang="en-US" sz="1000" b="0" strike="noStrike" spc="-1" dirty="0">
              <a:latin typeface="Arial"/>
            </a:endParaRPr>
          </a:p>
          <a:p>
            <a:pPr>
              <a:lnSpc>
                <a:spcPct val="100000"/>
              </a:lnSpc>
              <a:spcBef>
                <a:spcPts val="201"/>
              </a:spcBef>
            </a:pPr>
            <a:r>
              <a:rPr lang="en-US" sz="1000" b="1" strike="noStrike" spc="-1" dirty="0" err="1">
                <a:solidFill>
                  <a:srgbClr val="17375E"/>
                </a:solidFill>
                <a:latin typeface="Courier New Bold"/>
              </a:rPr>
              <a:t>clGetContextInfo</a:t>
            </a:r>
            <a:r>
              <a:rPr lang="en-US" sz="1000" b="1" strike="noStrike" spc="-1" dirty="0">
                <a:solidFill>
                  <a:srgbClr val="000000"/>
                </a:solidFill>
                <a:latin typeface="Courier New Bold"/>
              </a:rPr>
              <a:t>(</a:t>
            </a:r>
            <a:r>
              <a:rPr lang="en-US" sz="1000" b="1" strike="noStrike" spc="-1" dirty="0" err="1">
                <a:solidFill>
                  <a:srgbClr val="000000"/>
                </a:solidFill>
                <a:latin typeface="Courier New Bold"/>
              </a:rPr>
              <a:t>context,</a:t>
            </a:r>
            <a:r>
              <a:rPr lang="en-US" sz="1000" b="1" strike="noStrike" spc="-1" dirty="0" err="1">
                <a:solidFill>
                  <a:srgbClr val="4F81BD"/>
                </a:solidFill>
                <a:latin typeface="Courier New Bold"/>
              </a:rPr>
              <a:t>CL_CONTEXT_DEVICES</a:t>
            </a:r>
            <a:r>
              <a:rPr lang="en-US" sz="1000" b="1" strike="noStrike" spc="-1" dirty="0" err="1">
                <a:solidFill>
                  <a:srgbClr val="000000"/>
                </a:solidFill>
                <a:latin typeface="Courier New Bold"/>
              </a:rPr>
              <a:t>,cb,devices,NULL</a:t>
            </a:r>
            <a:r>
              <a:rPr lang="en-US" sz="1000" b="1" strike="noStrike" spc="-1" dirty="0">
                <a:solidFill>
                  <a:srgbClr val="000000"/>
                </a:solidFill>
                <a:latin typeface="Courier New Bold"/>
              </a:rPr>
              <a:t>);</a:t>
            </a:r>
            <a:endParaRPr lang="en-US" sz="1000" b="0" strike="noStrike" spc="-1" dirty="0">
              <a:latin typeface="Arial"/>
            </a:endParaRPr>
          </a:p>
          <a:p>
            <a:pPr>
              <a:lnSpc>
                <a:spcPct val="100000"/>
              </a:lnSpc>
              <a:spcBef>
                <a:spcPts val="201"/>
              </a:spcBef>
            </a:pPr>
            <a:endParaRPr lang="en-US" sz="1000" b="0" strike="noStrike" spc="-1" dirty="0">
              <a:latin typeface="Arial"/>
            </a:endParaRPr>
          </a:p>
          <a:p>
            <a:pPr>
              <a:lnSpc>
                <a:spcPct val="100000"/>
              </a:lnSpc>
              <a:spcBef>
                <a:spcPts val="201"/>
              </a:spcBef>
            </a:pPr>
            <a:r>
              <a:rPr lang="en-US" sz="1000" b="1" strike="noStrike" spc="-1" dirty="0">
                <a:solidFill>
                  <a:srgbClr val="000000"/>
                </a:solidFill>
                <a:latin typeface="Courier New Bold"/>
              </a:rPr>
              <a:t>// </a:t>
            </a:r>
            <a:r>
              <a:rPr lang="zh-CN" altLang="en-US" sz="1000" b="1" strike="noStrike" spc="-1" dirty="0">
                <a:solidFill>
                  <a:srgbClr val="000000"/>
                </a:solidFill>
                <a:latin typeface="Courier New Bold"/>
              </a:rPr>
              <a:t>创建一个命令队列</a:t>
            </a:r>
            <a:endParaRPr lang="en-US" sz="1000" b="0" strike="noStrike" spc="-1" dirty="0">
              <a:latin typeface="Arial"/>
            </a:endParaRPr>
          </a:p>
          <a:p>
            <a:pPr>
              <a:lnSpc>
                <a:spcPct val="100000"/>
              </a:lnSpc>
              <a:spcBef>
                <a:spcPts val="201"/>
              </a:spcBef>
            </a:pPr>
            <a:r>
              <a:rPr lang="en-US" sz="1000" b="1" strike="noStrike" spc="-1" dirty="0" err="1">
                <a:solidFill>
                  <a:srgbClr val="000000"/>
                </a:solidFill>
                <a:latin typeface="Courier New Bold"/>
              </a:rPr>
              <a:t>cmd_queue</a:t>
            </a:r>
            <a:r>
              <a:rPr lang="en-US" sz="1000" b="1" strike="noStrike" spc="-1" dirty="0">
                <a:solidFill>
                  <a:srgbClr val="000000"/>
                </a:solidFill>
                <a:latin typeface="Courier New Bold"/>
              </a:rPr>
              <a:t> = </a:t>
            </a:r>
            <a:r>
              <a:rPr lang="en-US" sz="1000" b="1" strike="noStrike" spc="-1" dirty="0" err="1">
                <a:solidFill>
                  <a:srgbClr val="17375E"/>
                </a:solidFill>
                <a:latin typeface="Courier New Bold"/>
              </a:rPr>
              <a:t>clCreateCommandQueue</a:t>
            </a:r>
            <a:r>
              <a:rPr lang="en-US" sz="1000" b="1" strike="noStrike" spc="-1" dirty="0">
                <a:solidFill>
                  <a:srgbClr val="000000"/>
                </a:solidFill>
                <a:latin typeface="Courier New Bold"/>
              </a:rPr>
              <a:t>(</a:t>
            </a:r>
            <a:r>
              <a:rPr lang="en-US" sz="1000" b="1" strike="noStrike" spc="-1" dirty="0" err="1">
                <a:solidFill>
                  <a:srgbClr val="000000"/>
                </a:solidFill>
                <a:latin typeface="Courier New Bold"/>
              </a:rPr>
              <a:t>context,devices</a:t>
            </a:r>
            <a:r>
              <a:rPr lang="en-US" sz="1000" b="1" strike="noStrike" spc="-1" dirty="0">
                <a:solidFill>
                  <a:srgbClr val="000000"/>
                </a:solidFill>
                <a:latin typeface="Courier New Bold"/>
              </a:rPr>
              <a:t>[0],0,NULL);</a:t>
            </a:r>
            <a:endParaRPr lang="en-US" sz="1000" b="0" strike="noStrike" spc="-1" dirty="0">
              <a:latin typeface="Arial"/>
            </a:endParaRPr>
          </a:p>
          <a:p>
            <a:pPr>
              <a:lnSpc>
                <a:spcPct val="100000"/>
              </a:lnSpc>
              <a:spcBef>
                <a:spcPts val="201"/>
              </a:spcBef>
            </a:pPr>
            <a:endParaRPr lang="en-US" sz="1000" b="0" strike="noStrike" spc="-1" dirty="0">
              <a:latin typeface="Arial"/>
            </a:endParaRPr>
          </a:p>
          <a:p>
            <a:pPr>
              <a:lnSpc>
                <a:spcPct val="100000"/>
              </a:lnSpc>
              <a:spcBef>
                <a:spcPts val="201"/>
              </a:spcBef>
            </a:pPr>
            <a:r>
              <a:rPr lang="en-US" sz="1000" b="1" strike="noStrike" spc="-1" dirty="0">
                <a:solidFill>
                  <a:srgbClr val="000000"/>
                </a:solidFill>
                <a:latin typeface="Courier New Bold"/>
              </a:rPr>
              <a:t>// </a:t>
            </a:r>
            <a:r>
              <a:rPr lang="zh-CN" altLang="en-US" sz="1000" b="1" strike="noStrike" spc="-1" dirty="0">
                <a:solidFill>
                  <a:srgbClr val="000000"/>
                </a:solidFill>
                <a:latin typeface="Courier New Bold"/>
              </a:rPr>
              <a:t>分配缓存内存对象</a:t>
            </a:r>
            <a:endParaRPr lang="en-US" sz="1000" b="0" strike="noStrike" spc="-1" dirty="0">
              <a:latin typeface="Arial"/>
            </a:endParaRPr>
          </a:p>
          <a:p>
            <a:pPr>
              <a:lnSpc>
                <a:spcPct val="100000"/>
              </a:lnSpc>
              <a:spcBef>
                <a:spcPts val="201"/>
              </a:spcBef>
            </a:pPr>
            <a:r>
              <a:rPr lang="en-US" sz="1000" b="1" strike="noStrike" spc="-1" dirty="0" err="1">
                <a:solidFill>
                  <a:srgbClr val="000000"/>
                </a:solidFill>
                <a:latin typeface="Courier New Bold"/>
              </a:rPr>
              <a:t>memobjs</a:t>
            </a:r>
            <a:r>
              <a:rPr lang="en-US" sz="1000" b="1" strike="noStrike" spc="-1" dirty="0">
                <a:solidFill>
                  <a:srgbClr val="000000"/>
                </a:solidFill>
                <a:latin typeface="Courier New Bold"/>
              </a:rPr>
              <a:t>[0] = </a:t>
            </a:r>
            <a:r>
              <a:rPr lang="en-US" sz="1000" b="1" strike="noStrike" spc="-1" dirty="0" err="1">
                <a:solidFill>
                  <a:srgbClr val="17375E"/>
                </a:solidFill>
                <a:latin typeface="Courier New Bold"/>
              </a:rPr>
              <a:t>clCreateBuffer</a:t>
            </a:r>
            <a:r>
              <a:rPr lang="en-US" sz="1000" b="1" strike="noStrike" spc="-1" dirty="0">
                <a:solidFill>
                  <a:srgbClr val="000000"/>
                </a:solidFill>
                <a:latin typeface="Courier New Bold"/>
              </a:rPr>
              <a:t>(context, </a:t>
            </a:r>
            <a:r>
              <a:rPr lang="en-US" sz="1000" b="1" strike="noStrike" spc="-1" dirty="0">
                <a:solidFill>
                  <a:srgbClr val="4F81BD"/>
                </a:solidFill>
                <a:latin typeface="Courier New Bold"/>
              </a:rPr>
              <a:t>CL_MEM_READ_ONLY |</a:t>
            </a:r>
            <a:endParaRPr lang="en-US" sz="1000" b="0" strike="noStrike" spc="-1" dirty="0">
              <a:latin typeface="Arial"/>
            </a:endParaRPr>
          </a:p>
          <a:p>
            <a:pPr>
              <a:lnSpc>
                <a:spcPct val="100000"/>
              </a:lnSpc>
              <a:spcBef>
                <a:spcPts val="201"/>
              </a:spcBef>
            </a:pPr>
            <a:r>
              <a:rPr lang="en-US" sz="1000" b="1" strike="noStrike" spc="-1" dirty="0">
                <a:solidFill>
                  <a:srgbClr val="4F81BD"/>
                </a:solidFill>
                <a:latin typeface="Courier New Bold"/>
              </a:rPr>
              <a:t>       CL_MEM_COPY_HOST_PTR</a:t>
            </a:r>
            <a:r>
              <a:rPr lang="en-US" sz="1000" b="1" strike="noStrike" spc="-1" dirty="0">
                <a:solidFill>
                  <a:srgbClr val="000000"/>
                </a:solidFill>
                <a:latin typeface="Courier New Bold"/>
              </a:rPr>
              <a:t>, </a:t>
            </a:r>
            <a:r>
              <a:rPr lang="en-US" sz="1000" b="1" strike="noStrike" spc="-1" dirty="0" err="1">
                <a:solidFill>
                  <a:srgbClr val="17375E"/>
                </a:solidFill>
                <a:latin typeface="Courier New Bold"/>
              </a:rPr>
              <a:t>sizeof</a:t>
            </a:r>
            <a:r>
              <a:rPr lang="en-US" sz="1000" b="1" strike="noStrike" spc="-1" dirty="0">
                <a:solidFill>
                  <a:srgbClr val="000000"/>
                </a:solidFill>
                <a:latin typeface="Courier New Bold"/>
              </a:rPr>
              <a:t>(</a:t>
            </a:r>
            <a:r>
              <a:rPr lang="en-US" sz="1000" b="1" strike="noStrike" spc="-1" dirty="0" err="1">
                <a:solidFill>
                  <a:srgbClr val="4F81BD"/>
                </a:solidFill>
                <a:latin typeface="Courier New Bold"/>
              </a:rPr>
              <a:t>cl_float</a:t>
            </a:r>
            <a:r>
              <a:rPr lang="en-US" sz="1000" b="1" strike="noStrike" spc="-1" dirty="0">
                <a:solidFill>
                  <a:srgbClr val="000000"/>
                </a:solidFill>
                <a:latin typeface="Courier New Bold"/>
              </a:rPr>
              <a:t>)*n, </a:t>
            </a:r>
            <a:r>
              <a:rPr lang="en-US" sz="1000" b="1" strike="noStrike" spc="-1" dirty="0" err="1">
                <a:solidFill>
                  <a:srgbClr val="000000"/>
                </a:solidFill>
                <a:latin typeface="Courier New Bold"/>
              </a:rPr>
              <a:t>srcA</a:t>
            </a:r>
            <a:r>
              <a:rPr lang="en-US" sz="1000" b="1" strike="noStrike" spc="-1" dirty="0">
                <a:solidFill>
                  <a:srgbClr val="000000"/>
                </a:solidFill>
                <a:latin typeface="Courier New Bold"/>
              </a:rPr>
              <a:t>, NULL);</a:t>
            </a:r>
            <a:endParaRPr lang="en-US" sz="1000" b="0" strike="noStrike" spc="-1" dirty="0">
              <a:latin typeface="Arial"/>
            </a:endParaRPr>
          </a:p>
          <a:p>
            <a:pPr>
              <a:lnSpc>
                <a:spcPct val="100000"/>
              </a:lnSpc>
              <a:spcBef>
                <a:spcPts val="201"/>
              </a:spcBef>
            </a:pPr>
            <a:r>
              <a:rPr lang="en-US" sz="1000" b="1" strike="noStrike" spc="-1" dirty="0" err="1">
                <a:solidFill>
                  <a:srgbClr val="000000"/>
                </a:solidFill>
                <a:latin typeface="Courier New Bold"/>
              </a:rPr>
              <a:t>memobjs</a:t>
            </a:r>
            <a:r>
              <a:rPr lang="en-US" sz="1000" b="1" strike="noStrike" spc="-1" dirty="0">
                <a:solidFill>
                  <a:srgbClr val="000000"/>
                </a:solidFill>
                <a:latin typeface="Courier New Bold"/>
              </a:rPr>
              <a:t>[1] = </a:t>
            </a:r>
            <a:r>
              <a:rPr lang="en-US" sz="1000" b="1" strike="noStrike" spc="-1" dirty="0" err="1">
                <a:solidFill>
                  <a:srgbClr val="17375E"/>
                </a:solidFill>
                <a:latin typeface="Courier New Bold"/>
              </a:rPr>
              <a:t>clCreateBuffer</a:t>
            </a:r>
            <a:r>
              <a:rPr lang="en-US" sz="1000" b="1" strike="noStrike" spc="-1" dirty="0">
                <a:solidFill>
                  <a:srgbClr val="000000"/>
                </a:solidFill>
                <a:latin typeface="Courier New Bold"/>
              </a:rPr>
              <a:t>(context, </a:t>
            </a:r>
            <a:r>
              <a:rPr lang="en-US" sz="1000" b="1" strike="noStrike" spc="-1" dirty="0">
                <a:solidFill>
                  <a:srgbClr val="4F81BD"/>
                </a:solidFill>
                <a:latin typeface="Courier New Bold"/>
              </a:rPr>
              <a:t>CL_MEM_READ_ONLY |</a:t>
            </a:r>
            <a:endParaRPr lang="en-US" sz="1000" b="0" strike="noStrike" spc="-1" dirty="0">
              <a:latin typeface="Arial"/>
            </a:endParaRPr>
          </a:p>
          <a:p>
            <a:pPr>
              <a:lnSpc>
                <a:spcPct val="100000"/>
              </a:lnSpc>
              <a:spcBef>
                <a:spcPts val="201"/>
              </a:spcBef>
            </a:pPr>
            <a:r>
              <a:rPr lang="en-US" sz="1000" b="1" strike="noStrike" spc="-1" dirty="0">
                <a:solidFill>
                  <a:srgbClr val="4F81BD"/>
                </a:solidFill>
                <a:latin typeface="Courier New Bold"/>
              </a:rPr>
              <a:t>       CL_MEM_COPY_HOST_PTR</a:t>
            </a:r>
            <a:r>
              <a:rPr lang="en-US" sz="1000" b="1" strike="noStrike" spc="-1" dirty="0">
                <a:solidFill>
                  <a:srgbClr val="000000"/>
                </a:solidFill>
                <a:latin typeface="Courier New Bold"/>
              </a:rPr>
              <a:t>, </a:t>
            </a:r>
            <a:r>
              <a:rPr lang="en-US" sz="1000" b="1" strike="noStrike" spc="-1" dirty="0" err="1">
                <a:solidFill>
                  <a:srgbClr val="17375E"/>
                </a:solidFill>
                <a:latin typeface="Courier New Bold"/>
              </a:rPr>
              <a:t>sizeof</a:t>
            </a:r>
            <a:r>
              <a:rPr lang="en-US" sz="1000" b="1" strike="noStrike" spc="-1" dirty="0">
                <a:solidFill>
                  <a:srgbClr val="000000"/>
                </a:solidFill>
                <a:latin typeface="Courier New Bold"/>
              </a:rPr>
              <a:t>(</a:t>
            </a:r>
            <a:r>
              <a:rPr lang="en-US" sz="1000" b="1" strike="noStrike" spc="-1" dirty="0" err="1">
                <a:solidFill>
                  <a:srgbClr val="4F81BD"/>
                </a:solidFill>
                <a:latin typeface="Courier New Bold"/>
              </a:rPr>
              <a:t>cl_float</a:t>
            </a:r>
            <a:r>
              <a:rPr lang="en-US" sz="1000" b="1" strike="noStrike" spc="-1" dirty="0">
                <a:solidFill>
                  <a:srgbClr val="000000"/>
                </a:solidFill>
                <a:latin typeface="Courier New Bold"/>
              </a:rPr>
              <a:t>)*n, </a:t>
            </a:r>
            <a:r>
              <a:rPr lang="en-US" sz="1000" b="1" strike="noStrike" spc="-1" dirty="0" err="1">
                <a:solidFill>
                  <a:srgbClr val="000000"/>
                </a:solidFill>
                <a:latin typeface="Courier New Bold"/>
              </a:rPr>
              <a:t>srcb</a:t>
            </a:r>
            <a:r>
              <a:rPr lang="en-US" sz="1000" b="1" strike="noStrike" spc="-1" dirty="0">
                <a:solidFill>
                  <a:srgbClr val="000000"/>
                </a:solidFill>
                <a:latin typeface="Courier New Bold"/>
              </a:rPr>
              <a:t>, NULL);</a:t>
            </a:r>
            <a:endParaRPr lang="en-US" sz="1000" b="0" strike="noStrike" spc="-1" dirty="0">
              <a:latin typeface="Arial"/>
            </a:endParaRPr>
          </a:p>
          <a:p>
            <a:pPr>
              <a:lnSpc>
                <a:spcPct val="100000"/>
              </a:lnSpc>
              <a:spcBef>
                <a:spcPts val="201"/>
              </a:spcBef>
            </a:pPr>
            <a:endParaRPr lang="en-US" sz="1000" b="0" strike="noStrike" spc="-1" dirty="0">
              <a:latin typeface="Arial"/>
            </a:endParaRPr>
          </a:p>
          <a:p>
            <a:pPr>
              <a:lnSpc>
                <a:spcPct val="100000"/>
              </a:lnSpc>
              <a:spcBef>
                <a:spcPts val="201"/>
              </a:spcBef>
            </a:pPr>
            <a:r>
              <a:rPr lang="en-US" sz="1000" b="1" strike="noStrike" spc="-1" dirty="0" err="1">
                <a:solidFill>
                  <a:srgbClr val="000000"/>
                </a:solidFill>
                <a:latin typeface="Courier New Bold"/>
              </a:rPr>
              <a:t>memobjs</a:t>
            </a:r>
            <a:r>
              <a:rPr lang="en-US" sz="1000" b="1" strike="noStrike" spc="-1" dirty="0">
                <a:solidFill>
                  <a:srgbClr val="000000"/>
                </a:solidFill>
                <a:latin typeface="Courier New Bold"/>
              </a:rPr>
              <a:t>[2] = </a:t>
            </a:r>
            <a:r>
              <a:rPr lang="en-US" sz="1000" b="1" strike="noStrike" spc="-1" dirty="0" err="1">
                <a:solidFill>
                  <a:srgbClr val="17375E"/>
                </a:solidFill>
                <a:latin typeface="Courier New Bold"/>
              </a:rPr>
              <a:t>clCreateBuffer</a:t>
            </a:r>
            <a:r>
              <a:rPr lang="en-US" sz="1000" b="1" strike="noStrike" spc="-1" dirty="0">
                <a:solidFill>
                  <a:srgbClr val="000000"/>
                </a:solidFill>
                <a:latin typeface="Courier New Bold"/>
              </a:rPr>
              <a:t>(context, </a:t>
            </a:r>
            <a:r>
              <a:rPr lang="en-US" sz="1000" b="1" strike="noStrike" spc="-1" dirty="0">
                <a:solidFill>
                  <a:srgbClr val="4F81BD"/>
                </a:solidFill>
                <a:latin typeface="Courier New Bold"/>
              </a:rPr>
              <a:t>CL_MEM_WRITE_ONLY</a:t>
            </a:r>
            <a:r>
              <a:rPr lang="en-US" sz="1000" b="1" strike="noStrike" spc="-1" dirty="0">
                <a:solidFill>
                  <a:srgbClr val="000000"/>
                </a:solidFill>
                <a:latin typeface="Courier New Bold"/>
              </a:rPr>
              <a:t>, </a:t>
            </a:r>
            <a:endParaRPr lang="en-US" sz="1000" b="0" strike="noStrike" spc="-1" dirty="0">
              <a:latin typeface="Arial"/>
            </a:endParaRPr>
          </a:p>
          <a:p>
            <a:pPr>
              <a:lnSpc>
                <a:spcPct val="100000"/>
              </a:lnSpc>
              <a:spcBef>
                <a:spcPts val="201"/>
              </a:spcBef>
            </a:pPr>
            <a:r>
              <a:rPr lang="en-US" sz="1000" b="1" strike="noStrike" spc="-1" dirty="0">
                <a:solidFill>
                  <a:srgbClr val="000000"/>
                </a:solidFill>
                <a:latin typeface="Courier New Bold"/>
              </a:rPr>
              <a:t>                             </a:t>
            </a:r>
            <a:r>
              <a:rPr lang="en-US" sz="1000" b="1" strike="noStrike" spc="-1" dirty="0" err="1">
                <a:solidFill>
                  <a:srgbClr val="17375E"/>
                </a:solidFill>
                <a:latin typeface="Courier New Bold"/>
              </a:rPr>
              <a:t>sizeof</a:t>
            </a:r>
            <a:r>
              <a:rPr lang="en-US" sz="1000" b="1" strike="noStrike" spc="-1" dirty="0">
                <a:solidFill>
                  <a:srgbClr val="000000"/>
                </a:solidFill>
                <a:latin typeface="Courier New Bold"/>
              </a:rPr>
              <a:t>(</a:t>
            </a:r>
            <a:r>
              <a:rPr lang="en-US" sz="1000" b="1" strike="noStrike" spc="-1" dirty="0" err="1">
                <a:solidFill>
                  <a:srgbClr val="4F81BD"/>
                </a:solidFill>
                <a:latin typeface="Courier New Bold"/>
              </a:rPr>
              <a:t>cl_float</a:t>
            </a:r>
            <a:r>
              <a:rPr lang="en-US" sz="1000" b="1" strike="noStrike" spc="-1" dirty="0">
                <a:solidFill>
                  <a:srgbClr val="000000"/>
                </a:solidFill>
                <a:latin typeface="Courier New Bold"/>
              </a:rPr>
              <a:t>)*n, NULL, NULL);</a:t>
            </a:r>
            <a:endParaRPr lang="en-US" sz="1000" b="0" strike="noStrike" spc="-1" dirty="0">
              <a:latin typeface="Arial"/>
            </a:endParaRPr>
          </a:p>
          <a:p>
            <a:pPr>
              <a:lnSpc>
                <a:spcPct val="100000"/>
              </a:lnSpc>
              <a:spcBef>
                <a:spcPts val="201"/>
              </a:spcBef>
            </a:pPr>
            <a:endParaRPr lang="en-US" sz="1000" b="0" strike="noStrike" spc="-1" dirty="0">
              <a:latin typeface="Arial"/>
            </a:endParaRPr>
          </a:p>
          <a:p>
            <a:pPr>
              <a:lnSpc>
                <a:spcPct val="100000"/>
              </a:lnSpc>
              <a:spcBef>
                <a:spcPts val="201"/>
              </a:spcBef>
            </a:pPr>
            <a:r>
              <a:rPr lang="en-US" sz="1000" b="1" strike="noStrike" spc="-1" dirty="0">
                <a:solidFill>
                  <a:srgbClr val="000000"/>
                </a:solidFill>
                <a:latin typeface="Courier New Bold"/>
              </a:rPr>
              <a:t>// </a:t>
            </a:r>
            <a:r>
              <a:rPr lang="zh-CN" altLang="en-US" sz="1000" b="1" strike="noStrike" spc="-1" dirty="0">
                <a:solidFill>
                  <a:srgbClr val="000000"/>
                </a:solidFill>
                <a:latin typeface="Courier New Bold"/>
              </a:rPr>
              <a:t>创建程序 </a:t>
            </a:r>
            <a:r>
              <a:rPr lang="en-US" altLang="zh-CN" sz="1000" b="1" strike="noStrike" spc="-1" dirty="0">
                <a:solidFill>
                  <a:srgbClr val="000000"/>
                </a:solidFill>
                <a:latin typeface="Courier New Bold"/>
              </a:rPr>
              <a:t>program</a:t>
            </a:r>
            <a:endParaRPr lang="en-US" sz="1000" b="0" strike="noStrike" spc="-1" dirty="0">
              <a:latin typeface="Arial"/>
            </a:endParaRPr>
          </a:p>
          <a:p>
            <a:pPr>
              <a:lnSpc>
                <a:spcPct val="100000"/>
              </a:lnSpc>
              <a:spcBef>
                <a:spcPts val="201"/>
              </a:spcBef>
            </a:pPr>
            <a:r>
              <a:rPr lang="en-US" sz="1000" b="1" strike="noStrike" spc="-1" dirty="0">
                <a:solidFill>
                  <a:srgbClr val="000000"/>
                </a:solidFill>
                <a:latin typeface="Courier New Bold"/>
              </a:rPr>
              <a:t>program = </a:t>
            </a:r>
            <a:r>
              <a:rPr lang="en-US" sz="1000" b="1" strike="noStrike" spc="-1" dirty="0" err="1">
                <a:solidFill>
                  <a:srgbClr val="17375E"/>
                </a:solidFill>
                <a:latin typeface="Courier New Bold"/>
              </a:rPr>
              <a:t>clCreateProgramWithSource</a:t>
            </a:r>
            <a:r>
              <a:rPr lang="en-US" sz="1000" b="1" strike="noStrike" spc="-1" dirty="0">
                <a:solidFill>
                  <a:srgbClr val="000000"/>
                </a:solidFill>
                <a:latin typeface="Courier New Bold"/>
              </a:rPr>
              <a:t>(context, 1,</a:t>
            </a:r>
            <a:endParaRPr lang="en-US" sz="1000" b="0" strike="noStrike" spc="-1" dirty="0">
              <a:latin typeface="Arial"/>
            </a:endParaRPr>
          </a:p>
          <a:p>
            <a:pPr>
              <a:lnSpc>
                <a:spcPct val="100000"/>
              </a:lnSpc>
              <a:spcBef>
                <a:spcPts val="201"/>
              </a:spcBef>
            </a:pPr>
            <a:r>
              <a:rPr lang="en-US" sz="1000" b="1" strike="noStrike" spc="-1" dirty="0">
                <a:solidFill>
                  <a:srgbClr val="000000"/>
                </a:solidFill>
                <a:latin typeface="Courier New Bold"/>
              </a:rPr>
              <a:t>                                &amp;</a:t>
            </a:r>
            <a:r>
              <a:rPr lang="en-US" sz="1000" b="1" strike="noStrike" spc="-1" dirty="0" err="1">
                <a:solidFill>
                  <a:srgbClr val="000000"/>
                </a:solidFill>
                <a:latin typeface="Courier New Bold"/>
              </a:rPr>
              <a:t>program_source</a:t>
            </a:r>
            <a:r>
              <a:rPr lang="en-US" sz="1000" b="1" strike="noStrike" spc="-1" dirty="0">
                <a:solidFill>
                  <a:srgbClr val="000000"/>
                </a:solidFill>
                <a:latin typeface="Courier New Bold"/>
              </a:rPr>
              <a:t>, NULL, NULL);</a:t>
            </a:r>
            <a:endParaRPr lang="en-US" sz="1000" b="0" strike="noStrike" spc="-1" dirty="0">
              <a:latin typeface="Arial"/>
            </a:endParaRPr>
          </a:p>
          <a:p>
            <a:pPr>
              <a:lnSpc>
                <a:spcPct val="100000"/>
              </a:lnSpc>
              <a:spcBef>
                <a:spcPts val="201"/>
              </a:spcBef>
            </a:pPr>
            <a:endParaRPr lang="en-US" sz="1000" b="0" strike="noStrike" spc="-1" dirty="0">
              <a:latin typeface="Arial"/>
            </a:endParaRPr>
          </a:p>
        </p:txBody>
      </p:sp>
      <p:sp>
        <p:nvSpPr>
          <p:cNvPr id="1167" name="CustomShape 3"/>
          <p:cNvSpPr/>
          <p:nvPr/>
        </p:nvSpPr>
        <p:spPr>
          <a:xfrm>
            <a:off x="4572000" y="1600200"/>
            <a:ext cx="446364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a:bodyPr>
          <a:lstStyle/>
          <a:p>
            <a:pPr>
              <a:lnSpc>
                <a:spcPct val="100000"/>
              </a:lnSpc>
              <a:spcBef>
                <a:spcPts val="210"/>
              </a:spcBef>
            </a:pPr>
            <a:r>
              <a:rPr lang="en-US" sz="1050" b="1" strike="noStrike" spc="-1" dirty="0">
                <a:solidFill>
                  <a:srgbClr val="000000"/>
                </a:solidFill>
                <a:latin typeface="Courier New Bold"/>
              </a:rPr>
              <a:t>// </a:t>
            </a:r>
            <a:r>
              <a:rPr lang="zh-CN" altLang="en-US" sz="1050" b="1" strike="noStrike" spc="-1" dirty="0">
                <a:solidFill>
                  <a:srgbClr val="000000"/>
                </a:solidFill>
                <a:latin typeface="Courier New Bold"/>
              </a:rPr>
              <a:t>构建程序 </a:t>
            </a:r>
            <a:r>
              <a:rPr lang="en-US" sz="1050" b="1" strike="noStrike" spc="-1" dirty="0">
                <a:solidFill>
                  <a:srgbClr val="000000"/>
                </a:solidFill>
                <a:latin typeface="Courier New Bold"/>
              </a:rPr>
              <a:t>program</a:t>
            </a: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err = </a:t>
            </a:r>
            <a:r>
              <a:rPr lang="en-US" sz="1050" b="1" strike="noStrike" spc="-1" dirty="0" err="1">
                <a:solidFill>
                  <a:srgbClr val="17375E"/>
                </a:solidFill>
                <a:latin typeface="Courier New Bold"/>
              </a:rPr>
              <a:t>clBuildProgram</a:t>
            </a:r>
            <a:r>
              <a:rPr lang="en-US" sz="1050" b="1" strike="noStrike" spc="-1" dirty="0">
                <a:solidFill>
                  <a:srgbClr val="000000"/>
                </a:solidFill>
                <a:latin typeface="Courier New Bold"/>
              </a:rPr>
              <a:t>(program, 0, NULL,NULL,NULL,NULL);</a:t>
            </a:r>
            <a:endParaRPr lang="en-US" sz="1050" b="0" strike="noStrike" spc="-1" dirty="0">
              <a:latin typeface="Arial"/>
            </a:endParaRPr>
          </a:p>
          <a:p>
            <a:pPr>
              <a:lnSpc>
                <a:spcPct val="100000"/>
              </a:lnSpc>
              <a:spcBef>
                <a:spcPts val="210"/>
              </a:spcBef>
            </a:pP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 </a:t>
            </a:r>
            <a:r>
              <a:rPr lang="zh-CN" altLang="en-US" sz="1050" b="1" strike="noStrike" spc="-1" dirty="0">
                <a:solidFill>
                  <a:srgbClr val="000000"/>
                </a:solidFill>
                <a:latin typeface="Courier New Bold"/>
              </a:rPr>
              <a:t>创建核函数 </a:t>
            </a:r>
            <a:r>
              <a:rPr lang="en-US" sz="1050" b="1" strike="noStrike" spc="-1" dirty="0">
                <a:solidFill>
                  <a:srgbClr val="000000"/>
                </a:solidFill>
                <a:latin typeface="Courier New Bold"/>
              </a:rPr>
              <a:t>kernel</a:t>
            </a: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kernel = </a:t>
            </a:r>
            <a:r>
              <a:rPr lang="en-US" sz="1050" b="1" strike="noStrike" spc="-1" dirty="0" err="1">
                <a:solidFill>
                  <a:srgbClr val="17375E"/>
                </a:solidFill>
                <a:latin typeface="Courier New Bold"/>
              </a:rPr>
              <a:t>clCreateKernel</a:t>
            </a:r>
            <a:r>
              <a:rPr lang="en-US" sz="1050" b="1" strike="noStrike" spc="-1" dirty="0">
                <a:solidFill>
                  <a:srgbClr val="000000"/>
                </a:solidFill>
                <a:latin typeface="Courier New Bold"/>
              </a:rPr>
              <a:t>(program, “</a:t>
            </a:r>
            <a:r>
              <a:rPr lang="en-US" sz="1050" b="1" strike="noStrike" spc="-1" dirty="0" err="1">
                <a:solidFill>
                  <a:srgbClr val="000000"/>
                </a:solidFill>
                <a:latin typeface="Courier New Bold"/>
              </a:rPr>
              <a:t>vec_add</a:t>
            </a:r>
            <a:r>
              <a:rPr lang="en-US" sz="1050" b="1" strike="noStrike" spc="-1" dirty="0">
                <a:solidFill>
                  <a:srgbClr val="000000"/>
                </a:solidFill>
                <a:latin typeface="Courier New Bold"/>
              </a:rPr>
              <a:t>”, NULL);</a:t>
            </a:r>
            <a:endParaRPr lang="en-US" sz="1050" b="0" strike="noStrike" spc="-1" dirty="0">
              <a:latin typeface="Arial"/>
            </a:endParaRPr>
          </a:p>
          <a:p>
            <a:pPr>
              <a:lnSpc>
                <a:spcPct val="100000"/>
              </a:lnSpc>
              <a:spcBef>
                <a:spcPts val="210"/>
              </a:spcBef>
            </a:pP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 </a:t>
            </a:r>
            <a:r>
              <a:rPr lang="zh-CN" altLang="en-US" sz="1050" b="1" strike="noStrike" spc="-1" dirty="0">
                <a:solidFill>
                  <a:srgbClr val="000000"/>
                </a:solidFill>
                <a:latin typeface="Courier New Bold"/>
              </a:rPr>
              <a:t>设定参数值</a:t>
            </a:r>
            <a:r>
              <a:rPr lang="en-US" sz="1050" b="1" strike="noStrike" spc="-1" dirty="0">
                <a:solidFill>
                  <a:srgbClr val="000000"/>
                </a:solidFill>
                <a:latin typeface="Courier New Bold"/>
              </a:rPr>
              <a:t> </a:t>
            </a:r>
            <a:r>
              <a:rPr lang="en-US" sz="1050" b="1" strike="noStrike" spc="-1" dirty="0" err="1">
                <a:solidFill>
                  <a:srgbClr val="000000"/>
                </a:solidFill>
                <a:latin typeface="Courier New Bold"/>
              </a:rPr>
              <a:t>args</a:t>
            </a:r>
            <a:r>
              <a:rPr lang="en-US" sz="1050" b="1" strike="noStrike" spc="-1" dirty="0">
                <a:solidFill>
                  <a:srgbClr val="000000"/>
                </a:solidFill>
                <a:latin typeface="Courier New Bold"/>
              </a:rPr>
              <a:t> values</a:t>
            </a: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err  = </a:t>
            </a:r>
            <a:r>
              <a:rPr lang="en-US" sz="1050" b="1" strike="noStrike" spc="-1" dirty="0" err="1">
                <a:solidFill>
                  <a:srgbClr val="17375E"/>
                </a:solidFill>
                <a:latin typeface="Courier New Bold"/>
              </a:rPr>
              <a:t>clSetKernelArg</a:t>
            </a:r>
            <a:r>
              <a:rPr lang="en-US" sz="1050" b="1" strike="noStrike" spc="-1" dirty="0">
                <a:solidFill>
                  <a:srgbClr val="000000"/>
                </a:solidFill>
                <a:latin typeface="Courier New Bold"/>
              </a:rPr>
              <a:t>(kernel, 0, (void *) &amp;</a:t>
            </a:r>
            <a:r>
              <a:rPr lang="en-US" sz="1050" b="1" strike="noStrike" spc="-1" dirty="0" err="1">
                <a:solidFill>
                  <a:srgbClr val="000000"/>
                </a:solidFill>
                <a:latin typeface="Courier New Bold"/>
              </a:rPr>
              <a:t>memobjs</a:t>
            </a:r>
            <a:r>
              <a:rPr lang="en-US" sz="1050" b="1" strike="noStrike" spc="-1" dirty="0">
                <a:solidFill>
                  <a:srgbClr val="000000"/>
                </a:solidFill>
                <a:latin typeface="Courier New Bold"/>
              </a:rPr>
              <a:t>[0], </a:t>
            </a:r>
            <a:endParaRPr lang="en-US" sz="1050" b="0" strike="noStrike" spc="-1" dirty="0">
              <a:latin typeface="Arial"/>
            </a:endParaRPr>
          </a:p>
          <a:p>
            <a:pPr>
              <a:lnSpc>
                <a:spcPct val="100000"/>
              </a:lnSpc>
              <a:spcBef>
                <a:spcPts val="210"/>
              </a:spcBef>
            </a:pPr>
            <a:r>
              <a:rPr lang="en-US" sz="1050" b="1" strike="noStrike" spc="-1" dirty="0">
                <a:solidFill>
                  <a:srgbClr val="17375E"/>
                </a:solidFill>
                <a:latin typeface="Courier New Bold"/>
              </a:rPr>
              <a:t>                         </a:t>
            </a:r>
            <a:r>
              <a:rPr lang="en-US" sz="1050" b="1" strike="noStrike" spc="-1" dirty="0" err="1">
                <a:solidFill>
                  <a:srgbClr val="17375E"/>
                </a:solidFill>
                <a:latin typeface="Courier New Bold"/>
              </a:rPr>
              <a:t>sizeof</a:t>
            </a:r>
            <a:r>
              <a:rPr lang="en-US" sz="1050" b="1" strike="noStrike" spc="-1" dirty="0">
                <a:solidFill>
                  <a:srgbClr val="000000"/>
                </a:solidFill>
                <a:latin typeface="Courier New Bold"/>
              </a:rPr>
              <a:t>(</a:t>
            </a:r>
            <a:r>
              <a:rPr lang="en-US" sz="1050" b="1" strike="noStrike" spc="-1" dirty="0" err="1">
                <a:solidFill>
                  <a:srgbClr val="4F81BD"/>
                </a:solidFill>
                <a:latin typeface="Courier New Bold"/>
              </a:rPr>
              <a:t>cl_mem</a:t>
            </a:r>
            <a:r>
              <a:rPr lang="en-US" sz="1050" b="1" strike="noStrike" spc="-1" dirty="0">
                <a:solidFill>
                  <a:srgbClr val="000000"/>
                </a:solidFill>
                <a:latin typeface="Courier New Bold"/>
              </a:rPr>
              <a:t>));</a:t>
            </a: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err |= </a:t>
            </a:r>
            <a:r>
              <a:rPr lang="en-US" sz="1050" b="1" strike="noStrike" spc="-1" dirty="0" err="1">
                <a:solidFill>
                  <a:srgbClr val="17375E"/>
                </a:solidFill>
                <a:latin typeface="Courier New Bold"/>
              </a:rPr>
              <a:t>clSetKernelArg</a:t>
            </a:r>
            <a:r>
              <a:rPr lang="en-US" sz="1050" b="1" strike="noStrike" spc="-1" dirty="0">
                <a:solidFill>
                  <a:srgbClr val="000000"/>
                </a:solidFill>
                <a:latin typeface="Courier New Bold"/>
              </a:rPr>
              <a:t>(kernel, 1, (void *) &amp;</a:t>
            </a:r>
            <a:r>
              <a:rPr lang="en-US" sz="1050" b="1" strike="noStrike" spc="-1" dirty="0" err="1">
                <a:solidFill>
                  <a:srgbClr val="000000"/>
                </a:solidFill>
                <a:latin typeface="Courier New Bold"/>
              </a:rPr>
              <a:t>memobjs</a:t>
            </a:r>
            <a:r>
              <a:rPr lang="en-US" sz="1050" b="1" strike="noStrike" spc="-1" dirty="0">
                <a:solidFill>
                  <a:srgbClr val="000000"/>
                </a:solidFill>
                <a:latin typeface="Courier New Bold"/>
              </a:rPr>
              <a:t>[1], </a:t>
            </a:r>
            <a:endParaRPr lang="en-US" sz="1050" b="0" strike="noStrike" spc="-1" dirty="0">
              <a:latin typeface="Arial"/>
            </a:endParaRPr>
          </a:p>
          <a:p>
            <a:pPr>
              <a:lnSpc>
                <a:spcPct val="100000"/>
              </a:lnSpc>
              <a:spcBef>
                <a:spcPts val="210"/>
              </a:spcBef>
            </a:pPr>
            <a:r>
              <a:rPr lang="en-US" sz="1050" b="1" strike="noStrike" spc="-1" dirty="0">
                <a:solidFill>
                  <a:srgbClr val="17375E"/>
                </a:solidFill>
                <a:latin typeface="Courier New Bold"/>
              </a:rPr>
              <a:t>                         </a:t>
            </a:r>
            <a:r>
              <a:rPr lang="en-US" sz="1050" b="1" strike="noStrike" spc="-1" dirty="0" err="1">
                <a:solidFill>
                  <a:srgbClr val="17375E"/>
                </a:solidFill>
                <a:latin typeface="Courier New Bold"/>
              </a:rPr>
              <a:t>sizeof</a:t>
            </a:r>
            <a:r>
              <a:rPr lang="en-US" sz="1050" b="1" strike="noStrike" spc="-1" dirty="0">
                <a:solidFill>
                  <a:srgbClr val="000000"/>
                </a:solidFill>
                <a:latin typeface="Courier New Bold"/>
              </a:rPr>
              <a:t>(</a:t>
            </a:r>
            <a:r>
              <a:rPr lang="en-US" sz="1050" b="1" strike="noStrike" spc="-1" dirty="0" err="1">
                <a:solidFill>
                  <a:srgbClr val="4F81BD"/>
                </a:solidFill>
                <a:latin typeface="Courier New Bold"/>
              </a:rPr>
              <a:t>cl_mem</a:t>
            </a:r>
            <a:r>
              <a:rPr lang="en-US" sz="1050" b="1" strike="noStrike" spc="-1" dirty="0">
                <a:solidFill>
                  <a:srgbClr val="000000"/>
                </a:solidFill>
                <a:latin typeface="Courier New Bold"/>
              </a:rPr>
              <a:t>));</a:t>
            </a: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err |= </a:t>
            </a:r>
            <a:r>
              <a:rPr lang="en-US" sz="1050" b="1" strike="noStrike" spc="-1" dirty="0" err="1">
                <a:solidFill>
                  <a:srgbClr val="17375E"/>
                </a:solidFill>
                <a:latin typeface="Courier New Bold"/>
              </a:rPr>
              <a:t>clSetKernelArg</a:t>
            </a:r>
            <a:r>
              <a:rPr lang="en-US" sz="1050" b="1" strike="noStrike" spc="-1" dirty="0">
                <a:solidFill>
                  <a:srgbClr val="000000"/>
                </a:solidFill>
                <a:latin typeface="Courier New Bold"/>
              </a:rPr>
              <a:t>(kernel, 2, (void *) &amp;</a:t>
            </a:r>
            <a:r>
              <a:rPr lang="en-US" sz="1050" b="1" strike="noStrike" spc="-1" dirty="0" err="1">
                <a:solidFill>
                  <a:srgbClr val="000000"/>
                </a:solidFill>
                <a:latin typeface="Courier New Bold"/>
              </a:rPr>
              <a:t>memobjs</a:t>
            </a:r>
            <a:r>
              <a:rPr lang="en-US" sz="1050" b="1" strike="noStrike" spc="-1" dirty="0">
                <a:solidFill>
                  <a:srgbClr val="000000"/>
                </a:solidFill>
                <a:latin typeface="Courier New Bold"/>
              </a:rPr>
              <a:t>[2], </a:t>
            </a:r>
            <a:endParaRPr lang="en-US" sz="1050" b="0" strike="noStrike" spc="-1" dirty="0">
              <a:latin typeface="Arial"/>
            </a:endParaRPr>
          </a:p>
          <a:p>
            <a:pPr>
              <a:lnSpc>
                <a:spcPct val="100000"/>
              </a:lnSpc>
              <a:spcBef>
                <a:spcPts val="210"/>
              </a:spcBef>
            </a:pPr>
            <a:r>
              <a:rPr lang="en-US" sz="1050" b="1" strike="noStrike" spc="-1" dirty="0">
                <a:solidFill>
                  <a:srgbClr val="17375E"/>
                </a:solidFill>
                <a:latin typeface="Courier New Bold"/>
              </a:rPr>
              <a:t>                         </a:t>
            </a:r>
            <a:r>
              <a:rPr lang="en-US" sz="1050" b="1" strike="noStrike" spc="-1" dirty="0" err="1">
                <a:solidFill>
                  <a:srgbClr val="17375E"/>
                </a:solidFill>
                <a:latin typeface="Courier New Bold"/>
              </a:rPr>
              <a:t>sizeof</a:t>
            </a:r>
            <a:r>
              <a:rPr lang="en-US" sz="1050" b="1" strike="noStrike" spc="-1" dirty="0">
                <a:solidFill>
                  <a:srgbClr val="000000"/>
                </a:solidFill>
                <a:latin typeface="Courier New Bold"/>
              </a:rPr>
              <a:t>(</a:t>
            </a:r>
            <a:r>
              <a:rPr lang="en-US" sz="1050" b="1" strike="noStrike" spc="-1" dirty="0" err="1">
                <a:solidFill>
                  <a:srgbClr val="4F81BD"/>
                </a:solidFill>
                <a:latin typeface="Courier New Bold"/>
              </a:rPr>
              <a:t>cl_mem</a:t>
            </a:r>
            <a:r>
              <a:rPr lang="en-US" sz="1050" b="1" strike="noStrike" spc="-1" dirty="0">
                <a:solidFill>
                  <a:srgbClr val="000000"/>
                </a:solidFill>
                <a:latin typeface="Courier New Bold"/>
              </a:rPr>
              <a:t>));</a:t>
            </a: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 </a:t>
            </a:r>
            <a:r>
              <a:rPr lang="zh-CN" altLang="en-US" sz="1050" b="1" strike="noStrike" spc="-1" dirty="0">
                <a:solidFill>
                  <a:srgbClr val="000000"/>
                </a:solidFill>
                <a:latin typeface="Courier New Bold"/>
              </a:rPr>
              <a:t>设定工作项维度</a:t>
            </a:r>
            <a:r>
              <a:rPr lang="en-US" sz="1050" b="1" strike="noStrike" spc="-1" dirty="0">
                <a:solidFill>
                  <a:srgbClr val="000000"/>
                </a:solidFill>
                <a:latin typeface="Courier New Bold"/>
              </a:rPr>
              <a:t> work-item dimensions</a:t>
            </a:r>
            <a:endParaRPr lang="en-US" sz="1050" b="0" strike="noStrike" spc="-1" dirty="0">
              <a:latin typeface="Arial"/>
            </a:endParaRPr>
          </a:p>
          <a:p>
            <a:pPr>
              <a:lnSpc>
                <a:spcPct val="100000"/>
              </a:lnSpc>
              <a:spcBef>
                <a:spcPts val="210"/>
              </a:spcBef>
            </a:pPr>
            <a:r>
              <a:rPr lang="en-US" sz="1050" b="1" strike="noStrike" spc="-1" dirty="0" err="1">
                <a:solidFill>
                  <a:srgbClr val="000000"/>
                </a:solidFill>
                <a:latin typeface="Courier New Bold"/>
              </a:rPr>
              <a:t>global_work_size</a:t>
            </a:r>
            <a:r>
              <a:rPr lang="en-US" sz="1050" b="1" strike="noStrike" spc="-1" dirty="0">
                <a:solidFill>
                  <a:srgbClr val="000000"/>
                </a:solidFill>
                <a:latin typeface="Courier New Bold"/>
              </a:rPr>
              <a:t>[0] = n;</a:t>
            </a:r>
            <a:endParaRPr lang="en-US" sz="1050" b="0" strike="noStrike" spc="-1" dirty="0">
              <a:latin typeface="Arial"/>
            </a:endParaRPr>
          </a:p>
          <a:p>
            <a:pPr>
              <a:lnSpc>
                <a:spcPct val="100000"/>
              </a:lnSpc>
              <a:spcBef>
                <a:spcPts val="210"/>
              </a:spcBef>
            </a:pP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 </a:t>
            </a:r>
            <a:r>
              <a:rPr lang="zh-CN" altLang="en-US" sz="1050" b="1" strike="noStrike" spc="-1" dirty="0">
                <a:solidFill>
                  <a:srgbClr val="000000"/>
                </a:solidFill>
                <a:latin typeface="Courier New Bold"/>
              </a:rPr>
              <a:t>执行核函数 </a:t>
            </a:r>
            <a:r>
              <a:rPr lang="en-US" sz="1050" b="1" strike="noStrike" spc="-1" dirty="0">
                <a:solidFill>
                  <a:srgbClr val="000000"/>
                </a:solidFill>
                <a:latin typeface="Courier New Bold"/>
              </a:rPr>
              <a:t>execute kernel</a:t>
            </a: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err = </a:t>
            </a:r>
            <a:r>
              <a:rPr lang="en-US" sz="1050" b="1" strike="noStrike" spc="-1" dirty="0" err="1">
                <a:solidFill>
                  <a:srgbClr val="17375E"/>
                </a:solidFill>
                <a:latin typeface="Courier New Bold"/>
              </a:rPr>
              <a:t>clEnqueueNDRangeKernel</a:t>
            </a:r>
            <a:r>
              <a:rPr lang="en-US" sz="1050" b="1" strike="noStrike" spc="-1" dirty="0">
                <a:solidFill>
                  <a:srgbClr val="000000"/>
                </a:solidFill>
                <a:latin typeface="Courier New Bold"/>
              </a:rPr>
              <a:t>(</a:t>
            </a:r>
            <a:r>
              <a:rPr lang="en-US" sz="1050" b="1" strike="noStrike" spc="-1" dirty="0" err="1">
                <a:solidFill>
                  <a:srgbClr val="000000"/>
                </a:solidFill>
                <a:latin typeface="Courier New Bold"/>
              </a:rPr>
              <a:t>cmd_queue</a:t>
            </a:r>
            <a:r>
              <a:rPr lang="en-US" sz="1050" b="1" strike="noStrike" spc="-1" dirty="0">
                <a:solidFill>
                  <a:srgbClr val="000000"/>
                </a:solidFill>
                <a:latin typeface="Courier New Bold"/>
              </a:rPr>
              <a:t>, kernel, 1, NULL,</a:t>
            </a: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                    </a:t>
            </a:r>
            <a:r>
              <a:rPr lang="en-US" sz="1050" b="1" strike="noStrike" spc="-1" dirty="0" err="1">
                <a:solidFill>
                  <a:srgbClr val="000000"/>
                </a:solidFill>
                <a:latin typeface="Courier New Bold"/>
              </a:rPr>
              <a:t>global_work_size</a:t>
            </a:r>
            <a:r>
              <a:rPr lang="en-US" sz="1050" b="1" strike="noStrike" spc="-1" dirty="0">
                <a:solidFill>
                  <a:srgbClr val="000000"/>
                </a:solidFill>
                <a:latin typeface="Courier New Bold"/>
              </a:rPr>
              <a:t>, NULL,0,NULL,NULL);</a:t>
            </a:r>
            <a:endParaRPr lang="en-US" sz="1050" b="0" strike="noStrike" spc="-1" dirty="0">
              <a:latin typeface="Arial"/>
            </a:endParaRPr>
          </a:p>
          <a:p>
            <a:pPr>
              <a:lnSpc>
                <a:spcPct val="100000"/>
              </a:lnSpc>
              <a:spcBef>
                <a:spcPts val="210"/>
              </a:spcBef>
            </a:pP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 </a:t>
            </a:r>
            <a:r>
              <a:rPr lang="zh-CN" altLang="en-US" sz="1050" b="1" strike="noStrike" spc="-1" dirty="0">
                <a:solidFill>
                  <a:srgbClr val="000000"/>
                </a:solidFill>
                <a:latin typeface="Courier New Bold"/>
              </a:rPr>
              <a:t>读取输出数组 </a:t>
            </a:r>
            <a:r>
              <a:rPr lang="en-US" sz="1050" b="1" strike="noStrike" spc="-1" dirty="0">
                <a:solidFill>
                  <a:srgbClr val="000000"/>
                </a:solidFill>
                <a:latin typeface="Courier New Bold"/>
              </a:rPr>
              <a:t>read output array</a:t>
            </a: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err = </a:t>
            </a:r>
            <a:r>
              <a:rPr lang="en-US" sz="1050" b="1" strike="noStrike" spc="-1" dirty="0" err="1">
                <a:solidFill>
                  <a:srgbClr val="17375E"/>
                </a:solidFill>
                <a:latin typeface="Courier New Bold"/>
              </a:rPr>
              <a:t>clEnqueueReadBuffer</a:t>
            </a:r>
            <a:r>
              <a:rPr lang="en-US" sz="1050" b="1" strike="noStrike" spc="-1" dirty="0">
                <a:solidFill>
                  <a:srgbClr val="000000"/>
                </a:solidFill>
                <a:latin typeface="Courier New Bold"/>
              </a:rPr>
              <a:t>(</a:t>
            </a:r>
            <a:r>
              <a:rPr lang="en-US" sz="1050" b="1" strike="noStrike" spc="-1" dirty="0" err="1">
                <a:solidFill>
                  <a:srgbClr val="000000"/>
                </a:solidFill>
                <a:latin typeface="Courier New Bold"/>
              </a:rPr>
              <a:t>cmd_queue</a:t>
            </a:r>
            <a:r>
              <a:rPr lang="en-US" sz="1050" b="1" strike="noStrike" spc="-1" dirty="0">
                <a:solidFill>
                  <a:srgbClr val="000000"/>
                </a:solidFill>
                <a:latin typeface="Courier New Bold"/>
              </a:rPr>
              <a:t>, </a:t>
            </a:r>
            <a:r>
              <a:rPr lang="en-US" sz="1050" b="1" strike="noStrike" spc="-1" dirty="0" err="1">
                <a:solidFill>
                  <a:srgbClr val="000000"/>
                </a:solidFill>
                <a:latin typeface="Courier New Bold"/>
              </a:rPr>
              <a:t>memobjs</a:t>
            </a:r>
            <a:r>
              <a:rPr lang="en-US" sz="1050" b="1" strike="noStrike" spc="-1" dirty="0">
                <a:solidFill>
                  <a:srgbClr val="000000"/>
                </a:solidFill>
                <a:latin typeface="Courier New Bold"/>
              </a:rPr>
              <a:t>[2], </a:t>
            </a:r>
            <a:endParaRPr lang="en-US" sz="1050" b="0" strike="noStrike" spc="-1" dirty="0">
              <a:latin typeface="Arial"/>
            </a:endParaRPr>
          </a:p>
          <a:p>
            <a:pPr>
              <a:lnSpc>
                <a:spcPct val="100000"/>
              </a:lnSpc>
              <a:spcBef>
                <a:spcPts val="210"/>
              </a:spcBef>
            </a:pPr>
            <a:r>
              <a:rPr lang="en-US" sz="1050" b="1" strike="noStrike" spc="-1" dirty="0">
                <a:solidFill>
                  <a:srgbClr val="4F81BD"/>
                </a:solidFill>
                <a:latin typeface="Courier New Bold"/>
              </a:rPr>
              <a:t>                          CL_TRUE</a:t>
            </a:r>
            <a:r>
              <a:rPr lang="en-US" sz="1050" b="1" strike="noStrike" spc="-1" dirty="0">
                <a:solidFill>
                  <a:srgbClr val="000000"/>
                </a:solidFill>
                <a:latin typeface="Courier New Bold"/>
              </a:rPr>
              <a:t>, 0,</a:t>
            </a: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                          n*</a:t>
            </a:r>
            <a:r>
              <a:rPr lang="en-US" sz="1050" b="1" strike="noStrike" spc="-1" dirty="0" err="1">
                <a:solidFill>
                  <a:srgbClr val="17375E"/>
                </a:solidFill>
                <a:latin typeface="Courier New Bold"/>
              </a:rPr>
              <a:t>sizeof</a:t>
            </a:r>
            <a:r>
              <a:rPr lang="en-US" sz="1050" b="1" strike="noStrike" spc="-1" dirty="0">
                <a:solidFill>
                  <a:srgbClr val="000000"/>
                </a:solidFill>
                <a:latin typeface="Courier New Bold"/>
              </a:rPr>
              <a:t>(</a:t>
            </a:r>
            <a:r>
              <a:rPr lang="en-US" sz="1050" b="1" strike="noStrike" spc="-1" dirty="0" err="1">
                <a:solidFill>
                  <a:srgbClr val="4F81BD"/>
                </a:solidFill>
                <a:latin typeface="Courier New Bold"/>
              </a:rPr>
              <a:t>cl_float</a:t>
            </a:r>
            <a:r>
              <a:rPr lang="en-US" sz="1050" b="1" strike="noStrike" spc="-1" dirty="0">
                <a:solidFill>
                  <a:srgbClr val="000000"/>
                </a:solidFill>
                <a:latin typeface="Courier New Bold"/>
              </a:rPr>
              <a:t>), </a:t>
            </a:r>
            <a:r>
              <a:rPr lang="en-US" sz="1050" b="1" strike="noStrike" spc="-1" dirty="0" err="1">
                <a:solidFill>
                  <a:srgbClr val="000000"/>
                </a:solidFill>
                <a:latin typeface="Courier New Bold"/>
              </a:rPr>
              <a:t>dst</a:t>
            </a:r>
            <a:r>
              <a:rPr lang="en-US" sz="1050" b="1" strike="noStrike" spc="-1" dirty="0">
                <a:solidFill>
                  <a:srgbClr val="000000"/>
                </a:solidFill>
                <a:latin typeface="Courier New Bold"/>
              </a:rPr>
              <a:t>,</a:t>
            </a: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                          0, NULL, NULL);</a:t>
            </a:r>
            <a:endParaRPr lang="en-US" sz="1050" b="0" strike="noStrike" spc="-1" dirty="0">
              <a:latin typeface="Arial"/>
            </a:endParaRPr>
          </a:p>
          <a:p>
            <a:pPr>
              <a:lnSpc>
                <a:spcPct val="100000"/>
              </a:lnSpc>
              <a:spcBef>
                <a:spcPts val="210"/>
              </a:spcBef>
            </a:pPr>
            <a:endParaRPr lang="en-US" sz="105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5"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4400" b="0" strike="noStrike" spc="-1" dirty="0">
                <a:solidFill>
                  <a:srgbClr val="000000"/>
                </a:solidFill>
                <a:latin typeface="Trebuchet MS"/>
              </a:rPr>
              <a:t>向量加法</a:t>
            </a:r>
            <a:r>
              <a:rPr lang="en-US" sz="4400" b="0" strike="noStrike" spc="-1" dirty="0">
                <a:solidFill>
                  <a:srgbClr val="000000"/>
                </a:solidFill>
                <a:latin typeface="Trebuchet MS"/>
              </a:rPr>
              <a:t>– </a:t>
            </a:r>
            <a:r>
              <a:rPr lang="zh-CN" altLang="en-US" sz="4400" b="0" strike="noStrike" spc="-1" dirty="0">
                <a:solidFill>
                  <a:srgbClr val="000000"/>
                </a:solidFill>
                <a:latin typeface="Trebuchet MS"/>
              </a:rPr>
              <a:t>宿主程序</a:t>
            </a:r>
            <a:endParaRPr lang="en-US" sz="4400" b="0" strike="noStrike" spc="-1" dirty="0">
              <a:latin typeface="Arial"/>
            </a:endParaRPr>
          </a:p>
        </p:txBody>
      </p:sp>
      <p:sp>
        <p:nvSpPr>
          <p:cNvPr id="1166" name="CustomShape 2"/>
          <p:cNvSpPr/>
          <p:nvPr/>
        </p:nvSpPr>
        <p:spPr>
          <a:xfrm>
            <a:off x="107640" y="1600200"/>
            <a:ext cx="43876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a:bodyPr>
          <a:lstStyle/>
          <a:p>
            <a:pPr>
              <a:lnSpc>
                <a:spcPct val="100000"/>
              </a:lnSpc>
              <a:spcBef>
                <a:spcPts val="201"/>
              </a:spcBef>
            </a:pPr>
            <a:r>
              <a:rPr lang="en-US" sz="1000" b="1" strike="noStrike" spc="-1" dirty="0">
                <a:solidFill>
                  <a:srgbClr val="000000"/>
                </a:solidFill>
                <a:latin typeface="Courier New Bold"/>
              </a:rPr>
              <a:t>// </a:t>
            </a:r>
            <a:r>
              <a:rPr lang="zh-CN" altLang="en-US" sz="1000" b="1" strike="noStrike" spc="-1" dirty="0">
                <a:solidFill>
                  <a:srgbClr val="000000"/>
                </a:solidFill>
                <a:latin typeface="Courier New Bold"/>
              </a:rPr>
              <a:t>在一个 </a:t>
            </a:r>
            <a:r>
              <a:rPr lang="en-US" altLang="zh-CN" sz="1000" b="1" strike="noStrike" spc="-1" dirty="0">
                <a:solidFill>
                  <a:srgbClr val="000000"/>
                </a:solidFill>
                <a:latin typeface="Courier New Bold"/>
              </a:rPr>
              <a:t>GPU </a:t>
            </a:r>
            <a:r>
              <a:rPr lang="zh-CN" altLang="en-US" sz="1000" b="1" strike="noStrike" spc="-1" dirty="0">
                <a:solidFill>
                  <a:srgbClr val="000000"/>
                </a:solidFill>
                <a:latin typeface="Courier New Bold"/>
              </a:rPr>
              <a:t>上面创建 </a:t>
            </a:r>
            <a:r>
              <a:rPr lang="en-US" altLang="zh-CN" sz="1000" b="1" strike="noStrike" spc="-1" dirty="0">
                <a:solidFill>
                  <a:srgbClr val="000000"/>
                </a:solidFill>
                <a:latin typeface="Courier New Bold"/>
              </a:rPr>
              <a:t>OpenCL </a:t>
            </a:r>
            <a:r>
              <a:rPr lang="zh-CN" altLang="en-US" sz="1000" b="1" strike="noStrike" spc="-1" dirty="0">
                <a:solidFill>
                  <a:srgbClr val="000000"/>
                </a:solidFill>
                <a:latin typeface="Courier New Bold"/>
              </a:rPr>
              <a:t>上下文</a:t>
            </a:r>
            <a:endParaRPr lang="en-US" sz="1000" b="0" strike="noStrike" spc="-1" dirty="0">
              <a:latin typeface="Arial"/>
            </a:endParaRPr>
          </a:p>
          <a:p>
            <a:pPr>
              <a:lnSpc>
                <a:spcPct val="100000"/>
              </a:lnSpc>
              <a:spcBef>
                <a:spcPts val="201"/>
              </a:spcBef>
            </a:pPr>
            <a:r>
              <a:rPr lang="en-US" sz="1000" b="1" strike="noStrike" spc="-1" dirty="0" err="1">
                <a:solidFill>
                  <a:srgbClr val="4F81BD"/>
                </a:solidFill>
                <a:latin typeface="Courier New Bold"/>
              </a:rPr>
              <a:t>cl_context</a:t>
            </a:r>
            <a:r>
              <a:rPr lang="en-US" sz="1000" b="1" strike="noStrike" spc="-1" dirty="0">
                <a:solidFill>
                  <a:srgbClr val="000000"/>
                </a:solidFill>
                <a:latin typeface="Courier New Bold"/>
              </a:rPr>
              <a:t> context = </a:t>
            </a:r>
            <a:r>
              <a:rPr lang="en-US" sz="1000" b="1" strike="noStrike" spc="-1" dirty="0" err="1">
                <a:solidFill>
                  <a:srgbClr val="17375E"/>
                </a:solidFill>
                <a:latin typeface="Courier New Bold"/>
              </a:rPr>
              <a:t>clCreateContextFromType</a:t>
            </a:r>
            <a:r>
              <a:rPr lang="en-US" sz="1000" b="1" strike="noStrike" spc="-1" dirty="0">
                <a:solidFill>
                  <a:srgbClr val="000000"/>
                </a:solidFill>
                <a:latin typeface="Courier New Bold"/>
              </a:rPr>
              <a:t>(0,</a:t>
            </a:r>
            <a:endParaRPr lang="en-US" sz="1000" b="0" strike="noStrike" spc="-1" dirty="0">
              <a:latin typeface="Arial"/>
            </a:endParaRPr>
          </a:p>
          <a:p>
            <a:pPr>
              <a:lnSpc>
                <a:spcPct val="100000"/>
              </a:lnSpc>
              <a:spcBef>
                <a:spcPts val="201"/>
              </a:spcBef>
            </a:pPr>
            <a:r>
              <a:rPr lang="en-US" sz="1000" b="1" strike="noStrike" spc="-1" dirty="0">
                <a:solidFill>
                  <a:srgbClr val="000000"/>
                </a:solidFill>
                <a:latin typeface="Courier New Bold"/>
              </a:rPr>
              <a:t>                       </a:t>
            </a:r>
            <a:r>
              <a:rPr lang="en-US" sz="1000" b="1" strike="noStrike" spc="-1" dirty="0">
                <a:solidFill>
                  <a:srgbClr val="4F81BD"/>
                </a:solidFill>
                <a:latin typeface="Courier New Bold"/>
              </a:rPr>
              <a:t>CL_DEVICE_TYPE_GPU</a:t>
            </a:r>
            <a:r>
              <a:rPr lang="en-US" sz="1000" b="1" strike="noStrike" spc="-1" dirty="0">
                <a:solidFill>
                  <a:srgbClr val="000000"/>
                </a:solidFill>
                <a:latin typeface="Courier New Bold"/>
              </a:rPr>
              <a:t>, NULL, NULL, NULL);</a:t>
            </a:r>
            <a:endParaRPr lang="en-US" sz="1000" b="0" strike="noStrike" spc="-1" dirty="0">
              <a:latin typeface="Arial"/>
            </a:endParaRPr>
          </a:p>
          <a:p>
            <a:pPr>
              <a:lnSpc>
                <a:spcPct val="100000"/>
              </a:lnSpc>
              <a:spcBef>
                <a:spcPts val="201"/>
              </a:spcBef>
            </a:pPr>
            <a:endParaRPr lang="en-US" sz="1000" b="0" strike="noStrike" spc="-1" dirty="0">
              <a:latin typeface="Arial"/>
            </a:endParaRPr>
          </a:p>
          <a:p>
            <a:pPr>
              <a:lnSpc>
                <a:spcPct val="100000"/>
              </a:lnSpc>
              <a:spcBef>
                <a:spcPts val="201"/>
              </a:spcBef>
            </a:pPr>
            <a:r>
              <a:rPr lang="en-US" sz="1000" b="1" strike="noStrike" spc="-1" dirty="0">
                <a:solidFill>
                  <a:srgbClr val="000000"/>
                </a:solidFill>
                <a:latin typeface="Courier New Bold"/>
              </a:rPr>
              <a:t>// </a:t>
            </a:r>
            <a:r>
              <a:rPr lang="zh-CN" altLang="en-US" sz="1000" b="1" strike="noStrike" spc="-1" dirty="0">
                <a:solidFill>
                  <a:srgbClr val="000000"/>
                </a:solidFill>
                <a:latin typeface="Courier New Bold"/>
              </a:rPr>
              <a:t>获取连接到上下文的 </a:t>
            </a:r>
            <a:r>
              <a:rPr lang="en-US" altLang="zh-CN" sz="1000" b="1" strike="noStrike" spc="-1" dirty="0">
                <a:solidFill>
                  <a:srgbClr val="000000"/>
                </a:solidFill>
                <a:latin typeface="Courier New Bold"/>
              </a:rPr>
              <a:t>GPU </a:t>
            </a:r>
            <a:r>
              <a:rPr lang="zh-CN" altLang="en-US" sz="1000" b="1" strike="noStrike" spc="-1" dirty="0">
                <a:solidFill>
                  <a:srgbClr val="000000"/>
                </a:solidFill>
                <a:latin typeface="Courier New Bold"/>
              </a:rPr>
              <a:t>设备列表</a:t>
            </a:r>
            <a:endParaRPr lang="en-US" sz="1000" b="0" strike="noStrike" spc="-1" dirty="0">
              <a:latin typeface="Arial"/>
            </a:endParaRPr>
          </a:p>
          <a:p>
            <a:pPr>
              <a:lnSpc>
                <a:spcPct val="100000"/>
              </a:lnSpc>
              <a:spcBef>
                <a:spcPts val="201"/>
              </a:spcBef>
            </a:pPr>
            <a:r>
              <a:rPr lang="en-US" sz="1000" b="1" strike="noStrike" spc="-1" dirty="0" err="1">
                <a:solidFill>
                  <a:srgbClr val="17375E"/>
                </a:solidFill>
                <a:latin typeface="Courier New Bold"/>
              </a:rPr>
              <a:t>clGetContextInfo</a:t>
            </a:r>
            <a:r>
              <a:rPr lang="en-US" sz="1000" b="1" strike="noStrike" spc="-1" dirty="0">
                <a:solidFill>
                  <a:srgbClr val="000000"/>
                </a:solidFill>
                <a:latin typeface="Courier New Bold"/>
              </a:rPr>
              <a:t>(context, </a:t>
            </a:r>
            <a:r>
              <a:rPr lang="en-US" sz="1000" b="1" strike="noStrike" spc="-1" dirty="0">
                <a:solidFill>
                  <a:srgbClr val="4F81BD"/>
                </a:solidFill>
                <a:latin typeface="Courier New Bold"/>
              </a:rPr>
              <a:t>CL_CONTEXT_DEVICES</a:t>
            </a:r>
            <a:r>
              <a:rPr lang="en-US" sz="1000" b="1" strike="noStrike" spc="-1" dirty="0">
                <a:solidFill>
                  <a:srgbClr val="000000"/>
                </a:solidFill>
                <a:latin typeface="Courier New Bold"/>
              </a:rPr>
              <a:t>, 0, NULL, &amp;</a:t>
            </a:r>
            <a:r>
              <a:rPr lang="en-US" sz="1000" b="1" strike="noStrike" spc="-1" dirty="0" err="1">
                <a:solidFill>
                  <a:srgbClr val="000000"/>
                </a:solidFill>
                <a:latin typeface="Courier New Bold"/>
              </a:rPr>
              <a:t>cb</a:t>
            </a:r>
            <a:r>
              <a:rPr lang="en-US" sz="1000" b="1" strike="noStrike" spc="-1" dirty="0">
                <a:solidFill>
                  <a:srgbClr val="000000"/>
                </a:solidFill>
                <a:latin typeface="Courier New Bold"/>
              </a:rPr>
              <a:t>);</a:t>
            </a:r>
            <a:endParaRPr lang="en-US" sz="1000" b="0" strike="noStrike" spc="-1" dirty="0">
              <a:latin typeface="Arial"/>
            </a:endParaRPr>
          </a:p>
          <a:p>
            <a:pPr>
              <a:lnSpc>
                <a:spcPct val="100000"/>
              </a:lnSpc>
              <a:spcBef>
                <a:spcPts val="201"/>
              </a:spcBef>
            </a:pPr>
            <a:endParaRPr lang="en-US" sz="1000" b="0" strike="noStrike" spc="-1" dirty="0">
              <a:latin typeface="Arial"/>
            </a:endParaRPr>
          </a:p>
          <a:p>
            <a:pPr>
              <a:lnSpc>
                <a:spcPct val="100000"/>
              </a:lnSpc>
              <a:spcBef>
                <a:spcPts val="201"/>
              </a:spcBef>
            </a:pPr>
            <a:r>
              <a:rPr lang="en-US" sz="1000" b="1" strike="noStrike" spc="-1" dirty="0" err="1">
                <a:solidFill>
                  <a:srgbClr val="4F81BD"/>
                </a:solidFill>
                <a:latin typeface="Courier New Bold"/>
              </a:rPr>
              <a:t>cl_device_id</a:t>
            </a:r>
            <a:r>
              <a:rPr lang="en-US" sz="1000" b="1" strike="noStrike" spc="-1" dirty="0">
                <a:solidFill>
                  <a:srgbClr val="000000"/>
                </a:solidFill>
                <a:latin typeface="Courier New Bold"/>
              </a:rPr>
              <a:t>[] devices = </a:t>
            </a:r>
            <a:r>
              <a:rPr lang="en-US" sz="1000" b="1" strike="noStrike" spc="-1" dirty="0">
                <a:solidFill>
                  <a:srgbClr val="17375E"/>
                </a:solidFill>
                <a:latin typeface="Courier New Bold"/>
              </a:rPr>
              <a:t>malloc</a:t>
            </a:r>
            <a:r>
              <a:rPr lang="en-US" sz="1000" b="1" strike="noStrike" spc="-1" dirty="0">
                <a:solidFill>
                  <a:srgbClr val="000000"/>
                </a:solidFill>
                <a:latin typeface="Courier New Bold"/>
              </a:rPr>
              <a:t>(</a:t>
            </a:r>
            <a:r>
              <a:rPr lang="en-US" sz="1000" b="1" strike="noStrike" spc="-1" dirty="0" err="1">
                <a:solidFill>
                  <a:srgbClr val="000000"/>
                </a:solidFill>
                <a:latin typeface="Courier New Bold"/>
              </a:rPr>
              <a:t>cb</a:t>
            </a:r>
            <a:r>
              <a:rPr lang="en-US" sz="1000" b="1" strike="noStrike" spc="-1" dirty="0">
                <a:solidFill>
                  <a:srgbClr val="000000"/>
                </a:solidFill>
                <a:latin typeface="Courier New Bold"/>
              </a:rPr>
              <a:t>);</a:t>
            </a:r>
            <a:endParaRPr lang="en-US" sz="1000" b="0" strike="noStrike" spc="-1" dirty="0">
              <a:latin typeface="Arial"/>
            </a:endParaRPr>
          </a:p>
          <a:p>
            <a:pPr>
              <a:lnSpc>
                <a:spcPct val="100000"/>
              </a:lnSpc>
              <a:spcBef>
                <a:spcPts val="201"/>
              </a:spcBef>
            </a:pPr>
            <a:r>
              <a:rPr lang="en-US" sz="1000" b="1" strike="noStrike" spc="-1" dirty="0" err="1">
                <a:solidFill>
                  <a:srgbClr val="17375E"/>
                </a:solidFill>
                <a:latin typeface="Courier New Bold"/>
              </a:rPr>
              <a:t>clGetContextInfo</a:t>
            </a:r>
            <a:r>
              <a:rPr lang="en-US" sz="1000" b="1" strike="noStrike" spc="-1" dirty="0">
                <a:solidFill>
                  <a:srgbClr val="000000"/>
                </a:solidFill>
                <a:latin typeface="Courier New Bold"/>
              </a:rPr>
              <a:t>(</a:t>
            </a:r>
            <a:r>
              <a:rPr lang="en-US" sz="1000" b="1" strike="noStrike" spc="-1" dirty="0" err="1">
                <a:solidFill>
                  <a:srgbClr val="000000"/>
                </a:solidFill>
                <a:latin typeface="Courier New Bold"/>
              </a:rPr>
              <a:t>context,</a:t>
            </a:r>
            <a:r>
              <a:rPr lang="en-US" sz="1000" b="1" strike="noStrike" spc="-1" dirty="0" err="1">
                <a:solidFill>
                  <a:srgbClr val="4F81BD"/>
                </a:solidFill>
                <a:latin typeface="Courier New Bold"/>
              </a:rPr>
              <a:t>CL_CONTEXT_DEVICES</a:t>
            </a:r>
            <a:r>
              <a:rPr lang="en-US" sz="1000" b="1" strike="noStrike" spc="-1" dirty="0" err="1">
                <a:solidFill>
                  <a:srgbClr val="000000"/>
                </a:solidFill>
                <a:latin typeface="Courier New Bold"/>
              </a:rPr>
              <a:t>,cb,devices,NULL</a:t>
            </a:r>
            <a:r>
              <a:rPr lang="en-US" sz="1000" b="1" strike="noStrike" spc="-1" dirty="0">
                <a:solidFill>
                  <a:srgbClr val="000000"/>
                </a:solidFill>
                <a:latin typeface="Courier New Bold"/>
              </a:rPr>
              <a:t>);</a:t>
            </a:r>
            <a:endParaRPr lang="en-US" sz="1000" b="0" strike="noStrike" spc="-1" dirty="0">
              <a:latin typeface="Arial"/>
            </a:endParaRPr>
          </a:p>
          <a:p>
            <a:pPr>
              <a:lnSpc>
                <a:spcPct val="100000"/>
              </a:lnSpc>
              <a:spcBef>
                <a:spcPts val="201"/>
              </a:spcBef>
            </a:pPr>
            <a:endParaRPr lang="en-US" sz="1000" b="0" strike="noStrike" spc="-1" dirty="0">
              <a:latin typeface="Arial"/>
            </a:endParaRPr>
          </a:p>
          <a:p>
            <a:pPr>
              <a:lnSpc>
                <a:spcPct val="100000"/>
              </a:lnSpc>
              <a:spcBef>
                <a:spcPts val="201"/>
              </a:spcBef>
            </a:pPr>
            <a:r>
              <a:rPr lang="en-US" sz="1000" b="1" strike="noStrike" spc="-1" dirty="0">
                <a:solidFill>
                  <a:srgbClr val="000000"/>
                </a:solidFill>
                <a:latin typeface="Courier New Bold"/>
              </a:rPr>
              <a:t>// </a:t>
            </a:r>
            <a:r>
              <a:rPr lang="zh-CN" altLang="en-US" sz="1000" b="1" strike="noStrike" spc="-1" dirty="0">
                <a:solidFill>
                  <a:srgbClr val="000000"/>
                </a:solidFill>
                <a:latin typeface="Courier New Bold"/>
              </a:rPr>
              <a:t>创建一个命令队列</a:t>
            </a:r>
            <a:endParaRPr lang="en-US" sz="1000" b="0" strike="noStrike" spc="-1" dirty="0">
              <a:latin typeface="Arial"/>
            </a:endParaRPr>
          </a:p>
          <a:p>
            <a:pPr>
              <a:lnSpc>
                <a:spcPct val="100000"/>
              </a:lnSpc>
              <a:spcBef>
                <a:spcPts val="201"/>
              </a:spcBef>
            </a:pPr>
            <a:r>
              <a:rPr lang="en-US" sz="1000" b="1" strike="noStrike" spc="-1" dirty="0" err="1">
                <a:solidFill>
                  <a:srgbClr val="000000"/>
                </a:solidFill>
                <a:latin typeface="Courier New Bold"/>
              </a:rPr>
              <a:t>cmd_queue</a:t>
            </a:r>
            <a:r>
              <a:rPr lang="en-US" sz="1000" b="1" strike="noStrike" spc="-1" dirty="0">
                <a:solidFill>
                  <a:srgbClr val="000000"/>
                </a:solidFill>
                <a:latin typeface="Courier New Bold"/>
              </a:rPr>
              <a:t> = </a:t>
            </a:r>
            <a:r>
              <a:rPr lang="en-US" sz="1000" b="1" strike="noStrike" spc="-1" dirty="0" err="1">
                <a:solidFill>
                  <a:srgbClr val="17375E"/>
                </a:solidFill>
                <a:latin typeface="Courier New Bold"/>
              </a:rPr>
              <a:t>clCreateCommandQueue</a:t>
            </a:r>
            <a:r>
              <a:rPr lang="en-US" sz="1000" b="1" strike="noStrike" spc="-1" dirty="0">
                <a:solidFill>
                  <a:srgbClr val="000000"/>
                </a:solidFill>
                <a:latin typeface="Courier New Bold"/>
              </a:rPr>
              <a:t>(</a:t>
            </a:r>
            <a:r>
              <a:rPr lang="en-US" sz="1000" b="1" strike="noStrike" spc="-1" dirty="0" err="1">
                <a:solidFill>
                  <a:srgbClr val="000000"/>
                </a:solidFill>
                <a:latin typeface="Courier New Bold"/>
              </a:rPr>
              <a:t>context,devices</a:t>
            </a:r>
            <a:r>
              <a:rPr lang="en-US" sz="1000" b="1" strike="noStrike" spc="-1" dirty="0">
                <a:solidFill>
                  <a:srgbClr val="000000"/>
                </a:solidFill>
                <a:latin typeface="Courier New Bold"/>
              </a:rPr>
              <a:t>[0],0,NULL);</a:t>
            </a:r>
            <a:endParaRPr lang="en-US" sz="1000" b="0" strike="noStrike" spc="-1" dirty="0">
              <a:latin typeface="Arial"/>
            </a:endParaRPr>
          </a:p>
          <a:p>
            <a:pPr>
              <a:lnSpc>
                <a:spcPct val="100000"/>
              </a:lnSpc>
              <a:spcBef>
                <a:spcPts val="201"/>
              </a:spcBef>
            </a:pPr>
            <a:endParaRPr lang="en-US" sz="1000" b="0" strike="noStrike" spc="-1" dirty="0">
              <a:latin typeface="Arial"/>
            </a:endParaRPr>
          </a:p>
          <a:p>
            <a:pPr>
              <a:lnSpc>
                <a:spcPct val="100000"/>
              </a:lnSpc>
              <a:spcBef>
                <a:spcPts val="201"/>
              </a:spcBef>
            </a:pPr>
            <a:r>
              <a:rPr lang="en-US" sz="1000" b="1" strike="noStrike" spc="-1" dirty="0">
                <a:solidFill>
                  <a:srgbClr val="000000"/>
                </a:solidFill>
                <a:latin typeface="Courier New Bold"/>
              </a:rPr>
              <a:t>// </a:t>
            </a:r>
            <a:r>
              <a:rPr lang="zh-CN" altLang="en-US" sz="1000" b="1" strike="noStrike" spc="-1" dirty="0">
                <a:solidFill>
                  <a:srgbClr val="000000"/>
                </a:solidFill>
                <a:latin typeface="Courier New Bold"/>
              </a:rPr>
              <a:t>分配缓存内存对象</a:t>
            </a:r>
            <a:endParaRPr lang="en-US" sz="1000" b="0" strike="noStrike" spc="-1" dirty="0">
              <a:latin typeface="Arial"/>
            </a:endParaRPr>
          </a:p>
          <a:p>
            <a:pPr>
              <a:lnSpc>
                <a:spcPct val="100000"/>
              </a:lnSpc>
              <a:spcBef>
                <a:spcPts val="201"/>
              </a:spcBef>
            </a:pPr>
            <a:r>
              <a:rPr lang="en-US" sz="1000" b="1" strike="noStrike" spc="-1" dirty="0" err="1">
                <a:solidFill>
                  <a:srgbClr val="000000"/>
                </a:solidFill>
                <a:latin typeface="Courier New Bold"/>
              </a:rPr>
              <a:t>memobjs</a:t>
            </a:r>
            <a:r>
              <a:rPr lang="en-US" sz="1000" b="1" strike="noStrike" spc="-1" dirty="0">
                <a:solidFill>
                  <a:srgbClr val="000000"/>
                </a:solidFill>
                <a:latin typeface="Courier New Bold"/>
              </a:rPr>
              <a:t>[0] = </a:t>
            </a:r>
            <a:r>
              <a:rPr lang="en-US" sz="1000" b="1" strike="noStrike" spc="-1" dirty="0" err="1">
                <a:solidFill>
                  <a:srgbClr val="17375E"/>
                </a:solidFill>
                <a:latin typeface="Courier New Bold"/>
              </a:rPr>
              <a:t>clCreateBuffer</a:t>
            </a:r>
            <a:r>
              <a:rPr lang="en-US" sz="1000" b="1" strike="noStrike" spc="-1" dirty="0">
                <a:solidFill>
                  <a:srgbClr val="000000"/>
                </a:solidFill>
                <a:latin typeface="Courier New Bold"/>
              </a:rPr>
              <a:t>(context, </a:t>
            </a:r>
            <a:r>
              <a:rPr lang="en-US" sz="1000" b="1" strike="noStrike" spc="-1" dirty="0">
                <a:solidFill>
                  <a:srgbClr val="4F81BD"/>
                </a:solidFill>
                <a:latin typeface="Courier New Bold"/>
              </a:rPr>
              <a:t>CL_MEM_READ_ONLY |</a:t>
            </a:r>
            <a:endParaRPr lang="en-US" sz="1000" b="0" strike="noStrike" spc="-1" dirty="0">
              <a:latin typeface="Arial"/>
            </a:endParaRPr>
          </a:p>
          <a:p>
            <a:pPr>
              <a:lnSpc>
                <a:spcPct val="100000"/>
              </a:lnSpc>
              <a:spcBef>
                <a:spcPts val="201"/>
              </a:spcBef>
            </a:pPr>
            <a:r>
              <a:rPr lang="en-US" sz="1000" b="1" strike="noStrike" spc="-1" dirty="0">
                <a:solidFill>
                  <a:srgbClr val="4F81BD"/>
                </a:solidFill>
                <a:latin typeface="Courier New Bold"/>
              </a:rPr>
              <a:t>       CL_MEM_COPY_HOST_PTR</a:t>
            </a:r>
            <a:r>
              <a:rPr lang="en-US" sz="1000" b="1" strike="noStrike" spc="-1" dirty="0">
                <a:solidFill>
                  <a:srgbClr val="000000"/>
                </a:solidFill>
                <a:latin typeface="Courier New Bold"/>
              </a:rPr>
              <a:t>, </a:t>
            </a:r>
            <a:r>
              <a:rPr lang="en-US" sz="1000" b="1" strike="noStrike" spc="-1" dirty="0" err="1">
                <a:solidFill>
                  <a:srgbClr val="17375E"/>
                </a:solidFill>
                <a:latin typeface="Courier New Bold"/>
              </a:rPr>
              <a:t>sizeof</a:t>
            </a:r>
            <a:r>
              <a:rPr lang="en-US" sz="1000" b="1" strike="noStrike" spc="-1" dirty="0">
                <a:solidFill>
                  <a:srgbClr val="000000"/>
                </a:solidFill>
                <a:latin typeface="Courier New Bold"/>
              </a:rPr>
              <a:t>(</a:t>
            </a:r>
            <a:r>
              <a:rPr lang="en-US" sz="1000" b="1" strike="noStrike" spc="-1" dirty="0" err="1">
                <a:solidFill>
                  <a:srgbClr val="4F81BD"/>
                </a:solidFill>
                <a:latin typeface="Courier New Bold"/>
              </a:rPr>
              <a:t>cl_float</a:t>
            </a:r>
            <a:r>
              <a:rPr lang="en-US" sz="1000" b="1" strike="noStrike" spc="-1" dirty="0">
                <a:solidFill>
                  <a:srgbClr val="000000"/>
                </a:solidFill>
                <a:latin typeface="Courier New Bold"/>
              </a:rPr>
              <a:t>)*n, </a:t>
            </a:r>
            <a:r>
              <a:rPr lang="en-US" sz="1000" b="1" strike="noStrike" spc="-1" dirty="0" err="1">
                <a:solidFill>
                  <a:srgbClr val="000000"/>
                </a:solidFill>
                <a:latin typeface="Courier New Bold"/>
              </a:rPr>
              <a:t>srcA</a:t>
            </a:r>
            <a:r>
              <a:rPr lang="en-US" sz="1000" b="1" strike="noStrike" spc="-1" dirty="0">
                <a:solidFill>
                  <a:srgbClr val="000000"/>
                </a:solidFill>
                <a:latin typeface="Courier New Bold"/>
              </a:rPr>
              <a:t>, NULL);</a:t>
            </a:r>
            <a:endParaRPr lang="en-US" sz="1000" b="0" strike="noStrike" spc="-1" dirty="0">
              <a:latin typeface="Arial"/>
            </a:endParaRPr>
          </a:p>
          <a:p>
            <a:pPr>
              <a:lnSpc>
                <a:spcPct val="100000"/>
              </a:lnSpc>
              <a:spcBef>
                <a:spcPts val="201"/>
              </a:spcBef>
            </a:pPr>
            <a:r>
              <a:rPr lang="en-US" sz="1000" b="1" strike="noStrike" spc="-1" dirty="0" err="1">
                <a:solidFill>
                  <a:srgbClr val="000000"/>
                </a:solidFill>
                <a:latin typeface="Courier New Bold"/>
              </a:rPr>
              <a:t>memobjs</a:t>
            </a:r>
            <a:r>
              <a:rPr lang="en-US" sz="1000" b="1" strike="noStrike" spc="-1" dirty="0">
                <a:solidFill>
                  <a:srgbClr val="000000"/>
                </a:solidFill>
                <a:latin typeface="Courier New Bold"/>
              </a:rPr>
              <a:t>[1] = </a:t>
            </a:r>
            <a:r>
              <a:rPr lang="en-US" sz="1000" b="1" strike="noStrike" spc="-1" dirty="0" err="1">
                <a:solidFill>
                  <a:srgbClr val="17375E"/>
                </a:solidFill>
                <a:latin typeface="Courier New Bold"/>
              </a:rPr>
              <a:t>clCreateBuffer</a:t>
            </a:r>
            <a:r>
              <a:rPr lang="en-US" sz="1000" b="1" strike="noStrike" spc="-1" dirty="0">
                <a:solidFill>
                  <a:srgbClr val="000000"/>
                </a:solidFill>
                <a:latin typeface="Courier New Bold"/>
              </a:rPr>
              <a:t>(context, </a:t>
            </a:r>
            <a:r>
              <a:rPr lang="en-US" sz="1000" b="1" strike="noStrike" spc="-1" dirty="0">
                <a:solidFill>
                  <a:srgbClr val="4F81BD"/>
                </a:solidFill>
                <a:latin typeface="Courier New Bold"/>
              </a:rPr>
              <a:t>CL_MEM_READ_ONLY |</a:t>
            </a:r>
            <a:endParaRPr lang="en-US" sz="1000" b="0" strike="noStrike" spc="-1" dirty="0">
              <a:latin typeface="Arial"/>
            </a:endParaRPr>
          </a:p>
          <a:p>
            <a:pPr>
              <a:lnSpc>
                <a:spcPct val="100000"/>
              </a:lnSpc>
              <a:spcBef>
                <a:spcPts val="201"/>
              </a:spcBef>
            </a:pPr>
            <a:r>
              <a:rPr lang="en-US" sz="1000" b="1" strike="noStrike" spc="-1" dirty="0">
                <a:solidFill>
                  <a:srgbClr val="4F81BD"/>
                </a:solidFill>
                <a:latin typeface="Courier New Bold"/>
              </a:rPr>
              <a:t>       CL_MEM_COPY_HOST_PTR</a:t>
            </a:r>
            <a:r>
              <a:rPr lang="en-US" sz="1000" b="1" strike="noStrike" spc="-1" dirty="0">
                <a:solidFill>
                  <a:srgbClr val="000000"/>
                </a:solidFill>
                <a:latin typeface="Courier New Bold"/>
              </a:rPr>
              <a:t>, </a:t>
            </a:r>
            <a:r>
              <a:rPr lang="en-US" sz="1000" b="1" strike="noStrike" spc="-1" dirty="0" err="1">
                <a:solidFill>
                  <a:srgbClr val="17375E"/>
                </a:solidFill>
                <a:latin typeface="Courier New Bold"/>
              </a:rPr>
              <a:t>sizeof</a:t>
            </a:r>
            <a:r>
              <a:rPr lang="en-US" sz="1000" b="1" strike="noStrike" spc="-1" dirty="0">
                <a:solidFill>
                  <a:srgbClr val="000000"/>
                </a:solidFill>
                <a:latin typeface="Courier New Bold"/>
              </a:rPr>
              <a:t>(</a:t>
            </a:r>
            <a:r>
              <a:rPr lang="en-US" sz="1000" b="1" strike="noStrike" spc="-1" dirty="0" err="1">
                <a:solidFill>
                  <a:srgbClr val="4F81BD"/>
                </a:solidFill>
                <a:latin typeface="Courier New Bold"/>
              </a:rPr>
              <a:t>cl_float</a:t>
            </a:r>
            <a:r>
              <a:rPr lang="en-US" sz="1000" b="1" strike="noStrike" spc="-1" dirty="0">
                <a:solidFill>
                  <a:srgbClr val="000000"/>
                </a:solidFill>
                <a:latin typeface="Courier New Bold"/>
              </a:rPr>
              <a:t>)*n, </a:t>
            </a:r>
            <a:r>
              <a:rPr lang="en-US" sz="1000" b="1" strike="noStrike" spc="-1" dirty="0" err="1">
                <a:solidFill>
                  <a:srgbClr val="000000"/>
                </a:solidFill>
                <a:latin typeface="Courier New Bold"/>
              </a:rPr>
              <a:t>srcb</a:t>
            </a:r>
            <a:r>
              <a:rPr lang="en-US" sz="1000" b="1" strike="noStrike" spc="-1" dirty="0">
                <a:solidFill>
                  <a:srgbClr val="000000"/>
                </a:solidFill>
                <a:latin typeface="Courier New Bold"/>
              </a:rPr>
              <a:t>, NULL);</a:t>
            </a:r>
            <a:endParaRPr lang="en-US" sz="1000" b="0" strike="noStrike" spc="-1" dirty="0">
              <a:latin typeface="Arial"/>
            </a:endParaRPr>
          </a:p>
          <a:p>
            <a:pPr>
              <a:lnSpc>
                <a:spcPct val="100000"/>
              </a:lnSpc>
              <a:spcBef>
                <a:spcPts val="201"/>
              </a:spcBef>
            </a:pPr>
            <a:endParaRPr lang="en-US" sz="1000" b="0" strike="noStrike" spc="-1" dirty="0">
              <a:latin typeface="Arial"/>
            </a:endParaRPr>
          </a:p>
          <a:p>
            <a:pPr>
              <a:lnSpc>
                <a:spcPct val="100000"/>
              </a:lnSpc>
              <a:spcBef>
                <a:spcPts val="201"/>
              </a:spcBef>
            </a:pPr>
            <a:r>
              <a:rPr lang="en-US" sz="1000" b="1" strike="noStrike" spc="-1" dirty="0" err="1">
                <a:solidFill>
                  <a:srgbClr val="000000"/>
                </a:solidFill>
                <a:latin typeface="Courier New Bold"/>
              </a:rPr>
              <a:t>memobjs</a:t>
            </a:r>
            <a:r>
              <a:rPr lang="en-US" sz="1000" b="1" strike="noStrike" spc="-1" dirty="0">
                <a:solidFill>
                  <a:srgbClr val="000000"/>
                </a:solidFill>
                <a:latin typeface="Courier New Bold"/>
              </a:rPr>
              <a:t>[2] = </a:t>
            </a:r>
            <a:r>
              <a:rPr lang="en-US" sz="1000" b="1" strike="noStrike" spc="-1" dirty="0" err="1">
                <a:solidFill>
                  <a:srgbClr val="17375E"/>
                </a:solidFill>
                <a:latin typeface="Courier New Bold"/>
              </a:rPr>
              <a:t>clCreateBuffer</a:t>
            </a:r>
            <a:r>
              <a:rPr lang="en-US" sz="1000" b="1" strike="noStrike" spc="-1" dirty="0">
                <a:solidFill>
                  <a:srgbClr val="000000"/>
                </a:solidFill>
                <a:latin typeface="Courier New Bold"/>
              </a:rPr>
              <a:t>(context, </a:t>
            </a:r>
            <a:r>
              <a:rPr lang="en-US" sz="1000" b="1" strike="noStrike" spc="-1" dirty="0">
                <a:solidFill>
                  <a:srgbClr val="4F81BD"/>
                </a:solidFill>
                <a:latin typeface="Courier New Bold"/>
              </a:rPr>
              <a:t>CL_MEM_WRITE_ONLY</a:t>
            </a:r>
            <a:r>
              <a:rPr lang="en-US" sz="1000" b="1" strike="noStrike" spc="-1" dirty="0">
                <a:solidFill>
                  <a:srgbClr val="000000"/>
                </a:solidFill>
                <a:latin typeface="Courier New Bold"/>
              </a:rPr>
              <a:t>, </a:t>
            </a:r>
            <a:endParaRPr lang="en-US" sz="1000" b="0" strike="noStrike" spc="-1" dirty="0">
              <a:latin typeface="Arial"/>
            </a:endParaRPr>
          </a:p>
          <a:p>
            <a:pPr>
              <a:lnSpc>
                <a:spcPct val="100000"/>
              </a:lnSpc>
              <a:spcBef>
                <a:spcPts val="201"/>
              </a:spcBef>
            </a:pPr>
            <a:r>
              <a:rPr lang="en-US" sz="1000" b="1" strike="noStrike" spc="-1" dirty="0">
                <a:solidFill>
                  <a:srgbClr val="000000"/>
                </a:solidFill>
                <a:latin typeface="Courier New Bold"/>
              </a:rPr>
              <a:t>                             </a:t>
            </a:r>
            <a:r>
              <a:rPr lang="en-US" sz="1000" b="1" strike="noStrike" spc="-1" dirty="0" err="1">
                <a:solidFill>
                  <a:srgbClr val="17375E"/>
                </a:solidFill>
                <a:latin typeface="Courier New Bold"/>
              </a:rPr>
              <a:t>sizeof</a:t>
            </a:r>
            <a:r>
              <a:rPr lang="en-US" sz="1000" b="1" strike="noStrike" spc="-1" dirty="0">
                <a:solidFill>
                  <a:srgbClr val="000000"/>
                </a:solidFill>
                <a:latin typeface="Courier New Bold"/>
              </a:rPr>
              <a:t>(</a:t>
            </a:r>
            <a:r>
              <a:rPr lang="en-US" sz="1000" b="1" strike="noStrike" spc="-1" dirty="0" err="1">
                <a:solidFill>
                  <a:srgbClr val="4F81BD"/>
                </a:solidFill>
                <a:latin typeface="Courier New Bold"/>
              </a:rPr>
              <a:t>cl_float</a:t>
            </a:r>
            <a:r>
              <a:rPr lang="en-US" sz="1000" b="1" strike="noStrike" spc="-1" dirty="0">
                <a:solidFill>
                  <a:srgbClr val="000000"/>
                </a:solidFill>
                <a:latin typeface="Courier New Bold"/>
              </a:rPr>
              <a:t>)*n, NULL, NULL);</a:t>
            </a:r>
            <a:endParaRPr lang="en-US" sz="1000" b="0" strike="noStrike" spc="-1" dirty="0">
              <a:latin typeface="Arial"/>
            </a:endParaRPr>
          </a:p>
          <a:p>
            <a:pPr>
              <a:lnSpc>
                <a:spcPct val="100000"/>
              </a:lnSpc>
              <a:spcBef>
                <a:spcPts val="201"/>
              </a:spcBef>
            </a:pPr>
            <a:endParaRPr lang="en-US" sz="1000" b="0" strike="noStrike" spc="-1" dirty="0">
              <a:latin typeface="Arial"/>
            </a:endParaRPr>
          </a:p>
          <a:p>
            <a:pPr>
              <a:lnSpc>
                <a:spcPct val="100000"/>
              </a:lnSpc>
              <a:spcBef>
                <a:spcPts val="201"/>
              </a:spcBef>
            </a:pPr>
            <a:r>
              <a:rPr lang="en-US" sz="1000" b="1" strike="noStrike" spc="-1" dirty="0">
                <a:solidFill>
                  <a:srgbClr val="000000"/>
                </a:solidFill>
                <a:latin typeface="Courier New Bold"/>
              </a:rPr>
              <a:t>// </a:t>
            </a:r>
            <a:r>
              <a:rPr lang="zh-CN" altLang="en-US" sz="1000" b="1" strike="noStrike" spc="-1" dirty="0">
                <a:solidFill>
                  <a:srgbClr val="000000"/>
                </a:solidFill>
                <a:latin typeface="Courier New Bold"/>
              </a:rPr>
              <a:t>创建程序 </a:t>
            </a:r>
            <a:r>
              <a:rPr lang="en-US" altLang="zh-CN" sz="1000" b="1" strike="noStrike" spc="-1" dirty="0">
                <a:solidFill>
                  <a:srgbClr val="000000"/>
                </a:solidFill>
                <a:latin typeface="Courier New Bold"/>
              </a:rPr>
              <a:t>program</a:t>
            </a:r>
            <a:endParaRPr lang="en-US" sz="1000" b="0" strike="noStrike" spc="-1" dirty="0">
              <a:latin typeface="Arial"/>
            </a:endParaRPr>
          </a:p>
          <a:p>
            <a:pPr>
              <a:lnSpc>
                <a:spcPct val="100000"/>
              </a:lnSpc>
              <a:spcBef>
                <a:spcPts val="201"/>
              </a:spcBef>
            </a:pPr>
            <a:r>
              <a:rPr lang="en-US" sz="1000" b="1" strike="noStrike" spc="-1" dirty="0">
                <a:solidFill>
                  <a:srgbClr val="000000"/>
                </a:solidFill>
                <a:latin typeface="Courier New Bold"/>
              </a:rPr>
              <a:t>program = </a:t>
            </a:r>
            <a:r>
              <a:rPr lang="en-US" sz="1000" b="1" strike="noStrike" spc="-1" dirty="0" err="1">
                <a:solidFill>
                  <a:srgbClr val="17375E"/>
                </a:solidFill>
                <a:latin typeface="Courier New Bold"/>
              </a:rPr>
              <a:t>clCreateProgramWithSource</a:t>
            </a:r>
            <a:r>
              <a:rPr lang="en-US" sz="1000" b="1" strike="noStrike" spc="-1" dirty="0">
                <a:solidFill>
                  <a:srgbClr val="000000"/>
                </a:solidFill>
                <a:latin typeface="Courier New Bold"/>
              </a:rPr>
              <a:t>(context, 1,</a:t>
            </a:r>
            <a:endParaRPr lang="en-US" sz="1000" b="0" strike="noStrike" spc="-1" dirty="0">
              <a:latin typeface="Arial"/>
            </a:endParaRPr>
          </a:p>
          <a:p>
            <a:pPr>
              <a:lnSpc>
                <a:spcPct val="100000"/>
              </a:lnSpc>
              <a:spcBef>
                <a:spcPts val="201"/>
              </a:spcBef>
            </a:pPr>
            <a:r>
              <a:rPr lang="en-US" sz="1000" b="1" strike="noStrike" spc="-1" dirty="0">
                <a:solidFill>
                  <a:srgbClr val="000000"/>
                </a:solidFill>
                <a:latin typeface="Courier New Bold"/>
              </a:rPr>
              <a:t>                                &amp;</a:t>
            </a:r>
            <a:r>
              <a:rPr lang="en-US" sz="1000" b="1" strike="noStrike" spc="-1" dirty="0" err="1">
                <a:solidFill>
                  <a:srgbClr val="000000"/>
                </a:solidFill>
                <a:latin typeface="Courier New Bold"/>
              </a:rPr>
              <a:t>program_source</a:t>
            </a:r>
            <a:r>
              <a:rPr lang="en-US" sz="1000" b="1" strike="noStrike" spc="-1" dirty="0">
                <a:solidFill>
                  <a:srgbClr val="000000"/>
                </a:solidFill>
                <a:latin typeface="Courier New Bold"/>
              </a:rPr>
              <a:t>, NULL, NULL);</a:t>
            </a:r>
            <a:endParaRPr lang="en-US" sz="1000" b="0" strike="noStrike" spc="-1" dirty="0">
              <a:latin typeface="Arial"/>
            </a:endParaRPr>
          </a:p>
          <a:p>
            <a:pPr>
              <a:lnSpc>
                <a:spcPct val="100000"/>
              </a:lnSpc>
              <a:spcBef>
                <a:spcPts val="201"/>
              </a:spcBef>
            </a:pPr>
            <a:endParaRPr lang="en-US" sz="1000" b="0" strike="noStrike" spc="-1" dirty="0">
              <a:latin typeface="Arial"/>
            </a:endParaRPr>
          </a:p>
        </p:txBody>
      </p:sp>
      <p:sp>
        <p:nvSpPr>
          <p:cNvPr id="1167" name="CustomShape 3"/>
          <p:cNvSpPr/>
          <p:nvPr/>
        </p:nvSpPr>
        <p:spPr>
          <a:xfrm>
            <a:off x="4572000" y="1600200"/>
            <a:ext cx="446364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a:bodyPr>
          <a:lstStyle/>
          <a:p>
            <a:pPr>
              <a:lnSpc>
                <a:spcPct val="100000"/>
              </a:lnSpc>
              <a:spcBef>
                <a:spcPts val="210"/>
              </a:spcBef>
            </a:pPr>
            <a:r>
              <a:rPr lang="en-US" sz="1050" b="1" strike="noStrike" spc="-1" dirty="0">
                <a:solidFill>
                  <a:srgbClr val="000000"/>
                </a:solidFill>
                <a:latin typeface="Courier New Bold"/>
              </a:rPr>
              <a:t>// </a:t>
            </a:r>
            <a:r>
              <a:rPr lang="zh-CN" altLang="en-US" sz="1050" b="1" strike="noStrike" spc="-1" dirty="0">
                <a:solidFill>
                  <a:srgbClr val="000000"/>
                </a:solidFill>
                <a:latin typeface="Courier New Bold"/>
              </a:rPr>
              <a:t>构建程序 </a:t>
            </a:r>
            <a:r>
              <a:rPr lang="en-US" sz="1050" b="1" strike="noStrike" spc="-1" dirty="0">
                <a:solidFill>
                  <a:srgbClr val="000000"/>
                </a:solidFill>
                <a:latin typeface="Courier New Bold"/>
              </a:rPr>
              <a:t>program</a:t>
            </a: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err = </a:t>
            </a:r>
            <a:r>
              <a:rPr lang="en-US" sz="1050" b="1" strike="noStrike" spc="-1" dirty="0" err="1">
                <a:solidFill>
                  <a:srgbClr val="17375E"/>
                </a:solidFill>
                <a:latin typeface="Courier New Bold"/>
              </a:rPr>
              <a:t>clBuildProgram</a:t>
            </a:r>
            <a:r>
              <a:rPr lang="en-US" sz="1050" b="1" strike="noStrike" spc="-1" dirty="0">
                <a:solidFill>
                  <a:srgbClr val="000000"/>
                </a:solidFill>
                <a:latin typeface="Courier New Bold"/>
              </a:rPr>
              <a:t>(program, 0, NULL,NULL,NULL,NULL);</a:t>
            </a:r>
            <a:endParaRPr lang="en-US" sz="1050" b="0" strike="noStrike" spc="-1" dirty="0">
              <a:latin typeface="Arial"/>
            </a:endParaRPr>
          </a:p>
          <a:p>
            <a:pPr>
              <a:lnSpc>
                <a:spcPct val="100000"/>
              </a:lnSpc>
              <a:spcBef>
                <a:spcPts val="210"/>
              </a:spcBef>
            </a:pP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 </a:t>
            </a:r>
            <a:r>
              <a:rPr lang="zh-CN" altLang="en-US" sz="1050" b="1" strike="noStrike" spc="-1" dirty="0">
                <a:solidFill>
                  <a:srgbClr val="000000"/>
                </a:solidFill>
                <a:latin typeface="Courier New Bold"/>
              </a:rPr>
              <a:t>创建核函数 </a:t>
            </a:r>
            <a:r>
              <a:rPr lang="en-US" sz="1050" b="1" strike="noStrike" spc="-1" dirty="0">
                <a:solidFill>
                  <a:srgbClr val="000000"/>
                </a:solidFill>
                <a:latin typeface="Courier New Bold"/>
              </a:rPr>
              <a:t>kernel</a:t>
            </a: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kernel = </a:t>
            </a:r>
            <a:r>
              <a:rPr lang="en-US" sz="1050" b="1" strike="noStrike" spc="-1" dirty="0" err="1">
                <a:solidFill>
                  <a:srgbClr val="17375E"/>
                </a:solidFill>
                <a:latin typeface="Courier New Bold"/>
              </a:rPr>
              <a:t>clCreateKernel</a:t>
            </a:r>
            <a:r>
              <a:rPr lang="en-US" sz="1050" b="1" strike="noStrike" spc="-1" dirty="0">
                <a:solidFill>
                  <a:srgbClr val="000000"/>
                </a:solidFill>
                <a:latin typeface="Courier New Bold"/>
              </a:rPr>
              <a:t>(program, “</a:t>
            </a:r>
            <a:r>
              <a:rPr lang="en-US" sz="1050" b="1" strike="noStrike" spc="-1" dirty="0" err="1">
                <a:solidFill>
                  <a:srgbClr val="000000"/>
                </a:solidFill>
                <a:latin typeface="Courier New Bold"/>
              </a:rPr>
              <a:t>vec_add</a:t>
            </a:r>
            <a:r>
              <a:rPr lang="en-US" sz="1050" b="1" strike="noStrike" spc="-1" dirty="0">
                <a:solidFill>
                  <a:srgbClr val="000000"/>
                </a:solidFill>
                <a:latin typeface="Courier New Bold"/>
              </a:rPr>
              <a:t>”, NULL);</a:t>
            </a:r>
            <a:endParaRPr lang="en-US" sz="1050" b="0" strike="noStrike" spc="-1" dirty="0">
              <a:latin typeface="Arial"/>
            </a:endParaRPr>
          </a:p>
          <a:p>
            <a:pPr>
              <a:lnSpc>
                <a:spcPct val="100000"/>
              </a:lnSpc>
              <a:spcBef>
                <a:spcPts val="210"/>
              </a:spcBef>
            </a:pP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 </a:t>
            </a:r>
            <a:r>
              <a:rPr lang="zh-CN" altLang="en-US" sz="1050" b="1" strike="noStrike" spc="-1" dirty="0">
                <a:solidFill>
                  <a:srgbClr val="000000"/>
                </a:solidFill>
                <a:latin typeface="Courier New Bold"/>
              </a:rPr>
              <a:t>设定参数值</a:t>
            </a:r>
            <a:r>
              <a:rPr lang="en-US" sz="1050" b="1" strike="noStrike" spc="-1" dirty="0">
                <a:solidFill>
                  <a:srgbClr val="000000"/>
                </a:solidFill>
                <a:latin typeface="Courier New Bold"/>
              </a:rPr>
              <a:t> </a:t>
            </a:r>
            <a:r>
              <a:rPr lang="en-US" sz="1050" b="1" strike="noStrike" spc="-1" dirty="0" err="1">
                <a:solidFill>
                  <a:srgbClr val="000000"/>
                </a:solidFill>
                <a:latin typeface="Courier New Bold"/>
              </a:rPr>
              <a:t>args</a:t>
            </a:r>
            <a:r>
              <a:rPr lang="en-US" sz="1050" b="1" strike="noStrike" spc="-1" dirty="0">
                <a:solidFill>
                  <a:srgbClr val="000000"/>
                </a:solidFill>
                <a:latin typeface="Courier New Bold"/>
              </a:rPr>
              <a:t> values</a:t>
            </a: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err  = </a:t>
            </a:r>
            <a:r>
              <a:rPr lang="en-US" sz="1050" b="1" strike="noStrike" spc="-1" dirty="0" err="1">
                <a:solidFill>
                  <a:srgbClr val="17375E"/>
                </a:solidFill>
                <a:latin typeface="Courier New Bold"/>
              </a:rPr>
              <a:t>clSetKernelArg</a:t>
            </a:r>
            <a:r>
              <a:rPr lang="en-US" sz="1050" b="1" strike="noStrike" spc="-1" dirty="0">
                <a:solidFill>
                  <a:srgbClr val="000000"/>
                </a:solidFill>
                <a:latin typeface="Courier New Bold"/>
              </a:rPr>
              <a:t>(kernel, 0, (void *) &amp;</a:t>
            </a:r>
            <a:r>
              <a:rPr lang="en-US" sz="1050" b="1" strike="noStrike" spc="-1" dirty="0" err="1">
                <a:solidFill>
                  <a:srgbClr val="000000"/>
                </a:solidFill>
                <a:latin typeface="Courier New Bold"/>
              </a:rPr>
              <a:t>memobjs</a:t>
            </a:r>
            <a:r>
              <a:rPr lang="en-US" sz="1050" b="1" strike="noStrike" spc="-1" dirty="0">
                <a:solidFill>
                  <a:srgbClr val="000000"/>
                </a:solidFill>
                <a:latin typeface="Courier New Bold"/>
              </a:rPr>
              <a:t>[0], </a:t>
            </a:r>
            <a:endParaRPr lang="en-US" sz="1050" b="0" strike="noStrike" spc="-1" dirty="0">
              <a:latin typeface="Arial"/>
            </a:endParaRPr>
          </a:p>
          <a:p>
            <a:pPr>
              <a:lnSpc>
                <a:spcPct val="100000"/>
              </a:lnSpc>
              <a:spcBef>
                <a:spcPts val="210"/>
              </a:spcBef>
            </a:pPr>
            <a:r>
              <a:rPr lang="en-US" sz="1050" b="1" strike="noStrike" spc="-1" dirty="0">
                <a:solidFill>
                  <a:srgbClr val="17375E"/>
                </a:solidFill>
                <a:latin typeface="Courier New Bold"/>
              </a:rPr>
              <a:t>                         </a:t>
            </a:r>
            <a:r>
              <a:rPr lang="en-US" sz="1050" b="1" strike="noStrike" spc="-1" dirty="0" err="1">
                <a:solidFill>
                  <a:srgbClr val="17375E"/>
                </a:solidFill>
                <a:latin typeface="Courier New Bold"/>
              </a:rPr>
              <a:t>sizeof</a:t>
            </a:r>
            <a:r>
              <a:rPr lang="en-US" sz="1050" b="1" strike="noStrike" spc="-1" dirty="0">
                <a:solidFill>
                  <a:srgbClr val="000000"/>
                </a:solidFill>
                <a:latin typeface="Courier New Bold"/>
              </a:rPr>
              <a:t>(</a:t>
            </a:r>
            <a:r>
              <a:rPr lang="en-US" sz="1050" b="1" strike="noStrike" spc="-1" dirty="0" err="1">
                <a:solidFill>
                  <a:srgbClr val="4F81BD"/>
                </a:solidFill>
                <a:latin typeface="Courier New Bold"/>
              </a:rPr>
              <a:t>cl_mem</a:t>
            </a:r>
            <a:r>
              <a:rPr lang="en-US" sz="1050" b="1" strike="noStrike" spc="-1" dirty="0">
                <a:solidFill>
                  <a:srgbClr val="000000"/>
                </a:solidFill>
                <a:latin typeface="Courier New Bold"/>
              </a:rPr>
              <a:t>));</a:t>
            </a: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err |= </a:t>
            </a:r>
            <a:r>
              <a:rPr lang="en-US" sz="1050" b="1" strike="noStrike" spc="-1" dirty="0" err="1">
                <a:solidFill>
                  <a:srgbClr val="17375E"/>
                </a:solidFill>
                <a:latin typeface="Courier New Bold"/>
              </a:rPr>
              <a:t>clSetKernelArg</a:t>
            </a:r>
            <a:r>
              <a:rPr lang="en-US" sz="1050" b="1" strike="noStrike" spc="-1" dirty="0">
                <a:solidFill>
                  <a:srgbClr val="000000"/>
                </a:solidFill>
                <a:latin typeface="Courier New Bold"/>
              </a:rPr>
              <a:t>(kernel, 1, (void *) &amp;</a:t>
            </a:r>
            <a:r>
              <a:rPr lang="en-US" sz="1050" b="1" strike="noStrike" spc="-1" dirty="0" err="1">
                <a:solidFill>
                  <a:srgbClr val="000000"/>
                </a:solidFill>
                <a:latin typeface="Courier New Bold"/>
              </a:rPr>
              <a:t>memobjs</a:t>
            </a:r>
            <a:r>
              <a:rPr lang="en-US" sz="1050" b="1" strike="noStrike" spc="-1" dirty="0">
                <a:solidFill>
                  <a:srgbClr val="000000"/>
                </a:solidFill>
                <a:latin typeface="Courier New Bold"/>
              </a:rPr>
              <a:t>[1], </a:t>
            </a:r>
            <a:endParaRPr lang="en-US" sz="1050" b="0" strike="noStrike" spc="-1" dirty="0">
              <a:latin typeface="Arial"/>
            </a:endParaRPr>
          </a:p>
          <a:p>
            <a:pPr>
              <a:lnSpc>
                <a:spcPct val="100000"/>
              </a:lnSpc>
              <a:spcBef>
                <a:spcPts val="210"/>
              </a:spcBef>
            </a:pPr>
            <a:r>
              <a:rPr lang="en-US" sz="1050" b="1" strike="noStrike" spc="-1" dirty="0">
                <a:solidFill>
                  <a:srgbClr val="17375E"/>
                </a:solidFill>
                <a:latin typeface="Courier New Bold"/>
              </a:rPr>
              <a:t>                         </a:t>
            </a:r>
            <a:r>
              <a:rPr lang="en-US" sz="1050" b="1" strike="noStrike" spc="-1" dirty="0" err="1">
                <a:solidFill>
                  <a:srgbClr val="17375E"/>
                </a:solidFill>
                <a:latin typeface="Courier New Bold"/>
              </a:rPr>
              <a:t>sizeof</a:t>
            </a:r>
            <a:r>
              <a:rPr lang="en-US" sz="1050" b="1" strike="noStrike" spc="-1" dirty="0">
                <a:solidFill>
                  <a:srgbClr val="000000"/>
                </a:solidFill>
                <a:latin typeface="Courier New Bold"/>
              </a:rPr>
              <a:t>(</a:t>
            </a:r>
            <a:r>
              <a:rPr lang="en-US" sz="1050" b="1" strike="noStrike" spc="-1" dirty="0" err="1">
                <a:solidFill>
                  <a:srgbClr val="4F81BD"/>
                </a:solidFill>
                <a:latin typeface="Courier New Bold"/>
              </a:rPr>
              <a:t>cl_mem</a:t>
            </a:r>
            <a:r>
              <a:rPr lang="en-US" sz="1050" b="1" strike="noStrike" spc="-1" dirty="0">
                <a:solidFill>
                  <a:srgbClr val="000000"/>
                </a:solidFill>
                <a:latin typeface="Courier New Bold"/>
              </a:rPr>
              <a:t>));</a:t>
            </a: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err |= </a:t>
            </a:r>
            <a:r>
              <a:rPr lang="en-US" sz="1050" b="1" strike="noStrike" spc="-1" dirty="0" err="1">
                <a:solidFill>
                  <a:srgbClr val="17375E"/>
                </a:solidFill>
                <a:latin typeface="Courier New Bold"/>
              </a:rPr>
              <a:t>clSetKernelArg</a:t>
            </a:r>
            <a:r>
              <a:rPr lang="en-US" sz="1050" b="1" strike="noStrike" spc="-1" dirty="0">
                <a:solidFill>
                  <a:srgbClr val="000000"/>
                </a:solidFill>
                <a:latin typeface="Courier New Bold"/>
              </a:rPr>
              <a:t>(kernel, 2, (void *) &amp;</a:t>
            </a:r>
            <a:r>
              <a:rPr lang="en-US" sz="1050" b="1" strike="noStrike" spc="-1" dirty="0" err="1">
                <a:solidFill>
                  <a:srgbClr val="000000"/>
                </a:solidFill>
                <a:latin typeface="Courier New Bold"/>
              </a:rPr>
              <a:t>memobjs</a:t>
            </a:r>
            <a:r>
              <a:rPr lang="en-US" sz="1050" b="1" strike="noStrike" spc="-1" dirty="0">
                <a:solidFill>
                  <a:srgbClr val="000000"/>
                </a:solidFill>
                <a:latin typeface="Courier New Bold"/>
              </a:rPr>
              <a:t>[2], </a:t>
            </a:r>
            <a:endParaRPr lang="en-US" sz="1050" b="0" strike="noStrike" spc="-1" dirty="0">
              <a:latin typeface="Arial"/>
            </a:endParaRPr>
          </a:p>
          <a:p>
            <a:pPr>
              <a:lnSpc>
                <a:spcPct val="100000"/>
              </a:lnSpc>
              <a:spcBef>
                <a:spcPts val="210"/>
              </a:spcBef>
            </a:pPr>
            <a:r>
              <a:rPr lang="en-US" sz="1050" b="1" strike="noStrike" spc="-1" dirty="0">
                <a:solidFill>
                  <a:srgbClr val="17375E"/>
                </a:solidFill>
                <a:latin typeface="Courier New Bold"/>
              </a:rPr>
              <a:t>                         </a:t>
            </a:r>
            <a:r>
              <a:rPr lang="en-US" sz="1050" b="1" strike="noStrike" spc="-1" dirty="0" err="1">
                <a:solidFill>
                  <a:srgbClr val="17375E"/>
                </a:solidFill>
                <a:latin typeface="Courier New Bold"/>
              </a:rPr>
              <a:t>sizeof</a:t>
            </a:r>
            <a:r>
              <a:rPr lang="en-US" sz="1050" b="1" strike="noStrike" spc="-1" dirty="0">
                <a:solidFill>
                  <a:srgbClr val="000000"/>
                </a:solidFill>
                <a:latin typeface="Courier New Bold"/>
              </a:rPr>
              <a:t>(</a:t>
            </a:r>
            <a:r>
              <a:rPr lang="en-US" sz="1050" b="1" strike="noStrike" spc="-1" dirty="0" err="1">
                <a:solidFill>
                  <a:srgbClr val="4F81BD"/>
                </a:solidFill>
                <a:latin typeface="Courier New Bold"/>
              </a:rPr>
              <a:t>cl_mem</a:t>
            </a:r>
            <a:r>
              <a:rPr lang="en-US" sz="1050" b="1" strike="noStrike" spc="-1" dirty="0">
                <a:solidFill>
                  <a:srgbClr val="000000"/>
                </a:solidFill>
                <a:latin typeface="Courier New Bold"/>
              </a:rPr>
              <a:t>));</a:t>
            </a: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 </a:t>
            </a:r>
            <a:r>
              <a:rPr lang="zh-CN" altLang="en-US" sz="1050" b="1" strike="noStrike" spc="-1" dirty="0">
                <a:solidFill>
                  <a:srgbClr val="000000"/>
                </a:solidFill>
                <a:latin typeface="Courier New Bold"/>
              </a:rPr>
              <a:t>设定工作项维度</a:t>
            </a:r>
            <a:r>
              <a:rPr lang="en-US" sz="1050" b="1" strike="noStrike" spc="-1" dirty="0">
                <a:solidFill>
                  <a:srgbClr val="000000"/>
                </a:solidFill>
                <a:latin typeface="Courier New Bold"/>
              </a:rPr>
              <a:t> work-item dimensions</a:t>
            </a:r>
            <a:endParaRPr lang="en-US" sz="1050" b="0" strike="noStrike" spc="-1" dirty="0">
              <a:latin typeface="Arial"/>
            </a:endParaRPr>
          </a:p>
          <a:p>
            <a:pPr>
              <a:lnSpc>
                <a:spcPct val="100000"/>
              </a:lnSpc>
              <a:spcBef>
                <a:spcPts val="210"/>
              </a:spcBef>
            </a:pPr>
            <a:r>
              <a:rPr lang="en-US" sz="1050" b="1" strike="noStrike" spc="-1" dirty="0" err="1">
                <a:solidFill>
                  <a:srgbClr val="000000"/>
                </a:solidFill>
                <a:latin typeface="Courier New Bold"/>
              </a:rPr>
              <a:t>global_work_size</a:t>
            </a:r>
            <a:r>
              <a:rPr lang="en-US" sz="1050" b="1" strike="noStrike" spc="-1" dirty="0">
                <a:solidFill>
                  <a:srgbClr val="000000"/>
                </a:solidFill>
                <a:latin typeface="Courier New Bold"/>
              </a:rPr>
              <a:t>[0] = n;</a:t>
            </a:r>
            <a:endParaRPr lang="en-US" sz="1050" b="0" strike="noStrike" spc="-1" dirty="0">
              <a:latin typeface="Arial"/>
            </a:endParaRPr>
          </a:p>
          <a:p>
            <a:pPr>
              <a:lnSpc>
                <a:spcPct val="100000"/>
              </a:lnSpc>
              <a:spcBef>
                <a:spcPts val="210"/>
              </a:spcBef>
            </a:pP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 </a:t>
            </a:r>
            <a:r>
              <a:rPr lang="zh-CN" altLang="en-US" sz="1050" b="1" strike="noStrike" spc="-1" dirty="0">
                <a:solidFill>
                  <a:srgbClr val="000000"/>
                </a:solidFill>
                <a:latin typeface="Courier New Bold"/>
              </a:rPr>
              <a:t>执行核函数 </a:t>
            </a:r>
            <a:r>
              <a:rPr lang="en-US" sz="1050" b="1" strike="noStrike" spc="-1" dirty="0">
                <a:solidFill>
                  <a:srgbClr val="000000"/>
                </a:solidFill>
                <a:latin typeface="Courier New Bold"/>
              </a:rPr>
              <a:t>execute kernel</a:t>
            </a: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err = </a:t>
            </a:r>
            <a:r>
              <a:rPr lang="en-US" sz="1050" b="1" strike="noStrike" spc="-1" dirty="0" err="1">
                <a:solidFill>
                  <a:srgbClr val="17375E"/>
                </a:solidFill>
                <a:latin typeface="Courier New Bold"/>
              </a:rPr>
              <a:t>clEnqueueNDRangeKernel</a:t>
            </a:r>
            <a:r>
              <a:rPr lang="en-US" sz="1050" b="1" strike="noStrike" spc="-1" dirty="0">
                <a:solidFill>
                  <a:srgbClr val="000000"/>
                </a:solidFill>
                <a:latin typeface="Courier New Bold"/>
              </a:rPr>
              <a:t>(</a:t>
            </a:r>
            <a:r>
              <a:rPr lang="en-US" sz="1050" b="1" strike="noStrike" spc="-1" dirty="0" err="1">
                <a:solidFill>
                  <a:srgbClr val="000000"/>
                </a:solidFill>
                <a:latin typeface="Courier New Bold"/>
              </a:rPr>
              <a:t>cmd_queue</a:t>
            </a:r>
            <a:r>
              <a:rPr lang="en-US" sz="1050" b="1" strike="noStrike" spc="-1" dirty="0">
                <a:solidFill>
                  <a:srgbClr val="000000"/>
                </a:solidFill>
                <a:latin typeface="Courier New Bold"/>
              </a:rPr>
              <a:t>, kernel, 1, NULL,</a:t>
            </a: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                    </a:t>
            </a:r>
            <a:r>
              <a:rPr lang="en-US" sz="1050" b="1" strike="noStrike" spc="-1" dirty="0" err="1">
                <a:solidFill>
                  <a:srgbClr val="000000"/>
                </a:solidFill>
                <a:latin typeface="Courier New Bold"/>
              </a:rPr>
              <a:t>global_work_size</a:t>
            </a:r>
            <a:r>
              <a:rPr lang="en-US" sz="1050" b="1" strike="noStrike" spc="-1" dirty="0">
                <a:solidFill>
                  <a:srgbClr val="000000"/>
                </a:solidFill>
                <a:latin typeface="Courier New Bold"/>
              </a:rPr>
              <a:t>, NULL,0,NULL,NULL);</a:t>
            </a:r>
            <a:endParaRPr lang="en-US" sz="1050" b="0" strike="noStrike" spc="-1" dirty="0">
              <a:latin typeface="Arial"/>
            </a:endParaRPr>
          </a:p>
          <a:p>
            <a:pPr>
              <a:lnSpc>
                <a:spcPct val="100000"/>
              </a:lnSpc>
              <a:spcBef>
                <a:spcPts val="210"/>
              </a:spcBef>
            </a:pP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 </a:t>
            </a:r>
            <a:r>
              <a:rPr lang="zh-CN" altLang="en-US" sz="1050" b="1" strike="noStrike" spc="-1" dirty="0">
                <a:solidFill>
                  <a:srgbClr val="000000"/>
                </a:solidFill>
                <a:latin typeface="Courier New Bold"/>
              </a:rPr>
              <a:t>读取输出数组 </a:t>
            </a:r>
            <a:r>
              <a:rPr lang="en-US" sz="1050" b="1" strike="noStrike" spc="-1" dirty="0">
                <a:solidFill>
                  <a:srgbClr val="000000"/>
                </a:solidFill>
                <a:latin typeface="Courier New Bold"/>
              </a:rPr>
              <a:t>read output array</a:t>
            </a: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err = </a:t>
            </a:r>
            <a:r>
              <a:rPr lang="en-US" sz="1050" b="1" strike="noStrike" spc="-1" dirty="0" err="1">
                <a:solidFill>
                  <a:srgbClr val="17375E"/>
                </a:solidFill>
                <a:latin typeface="Courier New Bold"/>
              </a:rPr>
              <a:t>clEnqueueReadBuffer</a:t>
            </a:r>
            <a:r>
              <a:rPr lang="en-US" sz="1050" b="1" strike="noStrike" spc="-1" dirty="0">
                <a:solidFill>
                  <a:srgbClr val="000000"/>
                </a:solidFill>
                <a:latin typeface="Courier New Bold"/>
              </a:rPr>
              <a:t>(</a:t>
            </a:r>
            <a:r>
              <a:rPr lang="en-US" sz="1050" b="1" strike="noStrike" spc="-1" dirty="0" err="1">
                <a:solidFill>
                  <a:srgbClr val="000000"/>
                </a:solidFill>
                <a:latin typeface="Courier New Bold"/>
              </a:rPr>
              <a:t>cmd_queue</a:t>
            </a:r>
            <a:r>
              <a:rPr lang="en-US" sz="1050" b="1" strike="noStrike" spc="-1" dirty="0">
                <a:solidFill>
                  <a:srgbClr val="000000"/>
                </a:solidFill>
                <a:latin typeface="Courier New Bold"/>
              </a:rPr>
              <a:t>, </a:t>
            </a:r>
            <a:r>
              <a:rPr lang="en-US" sz="1050" b="1" strike="noStrike" spc="-1" dirty="0" err="1">
                <a:solidFill>
                  <a:srgbClr val="000000"/>
                </a:solidFill>
                <a:latin typeface="Courier New Bold"/>
              </a:rPr>
              <a:t>memobjs</a:t>
            </a:r>
            <a:r>
              <a:rPr lang="en-US" sz="1050" b="1" strike="noStrike" spc="-1" dirty="0">
                <a:solidFill>
                  <a:srgbClr val="000000"/>
                </a:solidFill>
                <a:latin typeface="Courier New Bold"/>
              </a:rPr>
              <a:t>[2], </a:t>
            </a:r>
            <a:endParaRPr lang="en-US" sz="1050" b="0" strike="noStrike" spc="-1" dirty="0">
              <a:latin typeface="Arial"/>
            </a:endParaRPr>
          </a:p>
          <a:p>
            <a:pPr>
              <a:lnSpc>
                <a:spcPct val="100000"/>
              </a:lnSpc>
              <a:spcBef>
                <a:spcPts val="210"/>
              </a:spcBef>
            </a:pPr>
            <a:r>
              <a:rPr lang="en-US" sz="1050" b="1" strike="noStrike" spc="-1" dirty="0">
                <a:solidFill>
                  <a:srgbClr val="4F81BD"/>
                </a:solidFill>
                <a:latin typeface="Courier New Bold"/>
              </a:rPr>
              <a:t>                          CL_TRUE</a:t>
            </a:r>
            <a:r>
              <a:rPr lang="en-US" sz="1050" b="1" strike="noStrike" spc="-1" dirty="0">
                <a:solidFill>
                  <a:srgbClr val="000000"/>
                </a:solidFill>
                <a:latin typeface="Courier New Bold"/>
              </a:rPr>
              <a:t>, 0,</a:t>
            </a: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                          n*</a:t>
            </a:r>
            <a:r>
              <a:rPr lang="en-US" sz="1050" b="1" strike="noStrike" spc="-1" dirty="0" err="1">
                <a:solidFill>
                  <a:srgbClr val="17375E"/>
                </a:solidFill>
                <a:latin typeface="Courier New Bold"/>
              </a:rPr>
              <a:t>sizeof</a:t>
            </a:r>
            <a:r>
              <a:rPr lang="en-US" sz="1050" b="1" strike="noStrike" spc="-1" dirty="0">
                <a:solidFill>
                  <a:srgbClr val="000000"/>
                </a:solidFill>
                <a:latin typeface="Courier New Bold"/>
              </a:rPr>
              <a:t>(</a:t>
            </a:r>
            <a:r>
              <a:rPr lang="en-US" sz="1050" b="1" strike="noStrike" spc="-1" dirty="0" err="1">
                <a:solidFill>
                  <a:srgbClr val="4F81BD"/>
                </a:solidFill>
                <a:latin typeface="Courier New Bold"/>
              </a:rPr>
              <a:t>cl_float</a:t>
            </a:r>
            <a:r>
              <a:rPr lang="en-US" sz="1050" b="1" strike="noStrike" spc="-1" dirty="0">
                <a:solidFill>
                  <a:srgbClr val="000000"/>
                </a:solidFill>
                <a:latin typeface="Courier New Bold"/>
              </a:rPr>
              <a:t>), </a:t>
            </a:r>
            <a:r>
              <a:rPr lang="en-US" sz="1050" b="1" strike="noStrike" spc="-1" dirty="0" err="1">
                <a:solidFill>
                  <a:srgbClr val="000000"/>
                </a:solidFill>
                <a:latin typeface="Courier New Bold"/>
              </a:rPr>
              <a:t>dst</a:t>
            </a:r>
            <a:r>
              <a:rPr lang="en-US" sz="1050" b="1" strike="noStrike" spc="-1" dirty="0">
                <a:solidFill>
                  <a:srgbClr val="000000"/>
                </a:solidFill>
                <a:latin typeface="Courier New Bold"/>
              </a:rPr>
              <a:t>,</a:t>
            </a: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                          0, NULL, NULL);</a:t>
            </a:r>
            <a:endParaRPr lang="en-US" sz="1050" b="0" strike="noStrike" spc="-1" dirty="0">
              <a:latin typeface="Arial"/>
            </a:endParaRPr>
          </a:p>
          <a:p>
            <a:pPr>
              <a:lnSpc>
                <a:spcPct val="100000"/>
              </a:lnSpc>
              <a:spcBef>
                <a:spcPts val="210"/>
              </a:spcBef>
            </a:pPr>
            <a:endParaRPr lang="en-US" sz="1050" b="0" strike="noStrike" spc="-1" dirty="0">
              <a:latin typeface="Arial"/>
            </a:endParaRPr>
          </a:p>
        </p:txBody>
      </p:sp>
      <p:sp>
        <p:nvSpPr>
          <p:cNvPr id="5" name="CustomShape 4">
            <a:extLst>
              <a:ext uri="{FF2B5EF4-FFF2-40B4-BE49-F238E27FC236}">
                <a16:creationId xmlns:a16="http://schemas.microsoft.com/office/drawing/2014/main" id="{3FDECF2A-3730-469F-90EE-04490B618F96}"/>
              </a:ext>
            </a:extLst>
          </p:cNvPr>
          <p:cNvSpPr/>
          <p:nvPr/>
        </p:nvSpPr>
        <p:spPr>
          <a:xfrm>
            <a:off x="4494600" y="1556280"/>
            <a:ext cx="4469400" cy="465840"/>
          </a:xfrm>
          <a:prstGeom prst="rect">
            <a:avLst/>
          </a:prstGeom>
          <a:solidFill>
            <a:schemeClr val="accent1">
              <a:alpha val="50000"/>
            </a:schemeClr>
          </a:solidFill>
          <a:ln w="9360">
            <a:noFill/>
          </a:ln>
        </p:spPr>
        <p:style>
          <a:lnRef idx="0">
            <a:scrgbClr r="0" g="0" b="0"/>
          </a:lnRef>
          <a:fillRef idx="0">
            <a:scrgbClr r="0" g="0" b="0"/>
          </a:fillRef>
          <a:effectRef idx="0">
            <a:scrgbClr r="0" g="0" b="0"/>
          </a:effectRef>
          <a:fontRef idx="minor"/>
        </p:style>
      </p:sp>
      <p:sp>
        <p:nvSpPr>
          <p:cNvPr id="6" name="CustomShape 5">
            <a:extLst>
              <a:ext uri="{FF2B5EF4-FFF2-40B4-BE49-F238E27FC236}">
                <a16:creationId xmlns:a16="http://schemas.microsoft.com/office/drawing/2014/main" id="{1D52522E-E73C-44AC-90F3-446187B78041}"/>
              </a:ext>
            </a:extLst>
          </p:cNvPr>
          <p:cNvSpPr/>
          <p:nvPr/>
        </p:nvSpPr>
        <p:spPr>
          <a:xfrm>
            <a:off x="38520" y="1551960"/>
            <a:ext cx="4455000" cy="2020320"/>
          </a:xfrm>
          <a:prstGeom prst="rect">
            <a:avLst/>
          </a:prstGeom>
          <a:solidFill>
            <a:schemeClr val="accent2">
              <a:alpha val="50000"/>
            </a:schemeClr>
          </a:solidFill>
          <a:ln w="9360">
            <a:noFill/>
          </a:ln>
        </p:spPr>
        <p:style>
          <a:lnRef idx="0">
            <a:scrgbClr r="0" g="0" b="0"/>
          </a:lnRef>
          <a:fillRef idx="0">
            <a:scrgbClr r="0" g="0" b="0"/>
          </a:fillRef>
          <a:effectRef idx="0">
            <a:scrgbClr r="0" g="0" b="0"/>
          </a:effectRef>
          <a:fontRef idx="minor"/>
        </p:style>
        <p:txBody>
          <a:bodyPr/>
          <a:lstStyle/>
          <a:p>
            <a:endParaRPr lang="zh-CN" altLang="en-US" dirty="0"/>
          </a:p>
        </p:txBody>
      </p:sp>
      <p:sp>
        <p:nvSpPr>
          <p:cNvPr id="7" name="CustomShape 6">
            <a:extLst>
              <a:ext uri="{FF2B5EF4-FFF2-40B4-BE49-F238E27FC236}">
                <a16:creationId xmlns:a16="http://schemas.microsoft.com/office/drawing/2014/main" id="{ACF5F975-5B6B-4086-B263-7B18F05B276A}"/>
              </a:ext>
            </a:extLst>
          </p:cNvPr>
          <p:cNvSpPr/>
          <p:nvPr/>
        </p:nvSpPr>
        <p:spPr>
          <a:xfrm>
            <a:off x="582840" y="2473920"/>
            <a:ext cx="3366720" cy="637920"/>
          </a:xfrm>
          <a:prstGeom prst="rect">
            <a:avLst/>
          </a:prstGeom>
          <a:solidFill>
            <a:srgbClr val="FFFFFF"/>
          </a:solidFill>
          <a:ln w="9360">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spcBef>
                <a:spcPts val="901"/>
              </a:spcBef>
            </a:pPr>
            <a:r>
              <a:rPr lang="zh-CN" altLang="en-US" sz="1800" b="1" strike="noStrike" spc="-1" dirty="0">
                <a:solidFill>
                  <a:srgbClr val="000000"/>
                </a:solidFill>
                <a:latin typeface="Trebuchet MS"/>
                <a:ea typeface="ヒラギノ角ゴ ProN W3"/>
              </a:rPr>
              <a:t>定义平台</a:t>
            </a:r>
            <a:r>
              <a:rPr lang="en-US" sz="1800" b="1" strike="noStrike" spc="-1" dirty="0">
                <a:solidFill>
                  <a:srgbClr val="000000"/>
                </a:solidFill>
                <a:latin typeface="Trebuchet MS"/>
                <a:ea typeface="ヒラギノ角ゴ ProN W3"/>
              </a:rPr>
              <a:t> platform </a:t>
            </a:r>
            <a:r>
              <a:rPr lang="zh-CN" altLang="en-US" b="1" spc="-1" dirty="0">
                <a:solidFill>
                  <a:srgbClr val="000000"/>
                </a:solidFill>
                <a:latin typeface="Trebuchet MS"/>
                <a:ea typeface="ヒラギノ角ゴ ProN W3"/>
              </a:rPr>
              <a:t>和 </a:t>
            </a:r>
            <a:r>
              <a:rPr lang="zh-CN" altLang="en-US" sz="1800" b="1" strike="noStrike" spc="-1" dirty="0">
                <a:solidFill>
                  <a:srgbClr val="000000"/>
                </a:solidFill>
                <a:latin typeface="Trebuchet MS"/>
                <a:ea typeface="ヒラギノ角ゴ ProN W3"/>
              </a:rPr>
              <a:t>命令队列</a:t>
            </a:r>
            <a:r>
              <a:rPr lang="en-US" sz="1800" b="1" strike="noStrike" spc="-1" dirty="0">
                <a:solidFill>
                  <a:srgbClr val="000000"/>
                </a:solidFill>
                <a:latin typeface="Trebuchet MS"/>
                <a:ea typeface="ヒラギノ角ゴ ProN W3"/>
              </a:rPr>
              <a:t>queues</a:t>
            </a:r>
            <a:endParaRPr lang="en-US" sz="1800" b="0" strike="noStrike" spc="-1" dirty="0">
              <a:latin typeface="Arial"/>
            </a:endParaRPr>
          </a:p>
        </p:txBody>
      </p:sp>
      <p:sp>
        <p:nvSpPr>
          <p:cNvPr id="8" name="CustomShape 7">
            <a:extLst>
              <a:ext uri="{FF2B5EF4-FFF2-40B4-BE49-F238E27FC236}">
                <a16:creationId xmlns:a16="http://schemas.microsoft.com/office/drawing/2014/main" id="{5FB6188B-E7DA-43D8-8725-6BF141279717}"/>
              </a:ext>
            </a:extLst>
          </p:cNvPr>
          <p:cNvSpPr/>
          <p:nvPr/>
        </p:nvSpPr>
        <p:spPr>
          <a:xfrm>
            <a:off x="38520" y="3573000"/>
            <a:ext cx="4455000" cy="1295280"/>
          </a:xfrm>
          <a:prstGeom prst="rect">
            <a:avLst/>
          </a:prstGeom>
          <a:solidFill>
            <a:schemeClr val="accent3">
              <a:alpha val="50000"/>
            </a:schemeClr>
          </a:solidFill>
          <a:ln w="9360">
            <a:noFill/>
          </a:ln>
        </p:spPr>
        <p:style>
          <a:lnRef idx="0">
            <a:scrgbClr r="0" g="0" b="0"/>
          </a:lnRef>
          <a:fillRef idx="0">
            <a:scrgbClr r="0" g="0" b="0"/>
          </a:fillRef>
          <a:effectRef idx="0">
            <a:scrgbClr r="0" g="0" b="0"/>
          </a:effectRef>
          <a:fontRef idx="minor"/>
        </p:style>
      </p:sp>
      <p:sp>
        <p:nvSpPr>
          <p:cNvPr id="9" name="CustomShape 8">
            <a:extLst>
              <a:ext uri="{FF2B5EF4-FFF2-40B4-BE49-F238E27FC236}">
                <a16:creationId xmlns:a16="http://schemas.microsoft.com/office/drawing/2014/main" id="{22DC3509-1826-4021-B6C4-D972175E9CD7}"/>
              </a:ext>
            </a:extLst>
          </p:cNvPr>
          <p:cNvSpPr/>
          <p:nvPr/>
        </p:nvSpPr>
        <p:spPr>
          <a:xfrm>
            <a:off x="712800" y="4005000"/>
            <a:ext cx="3106440" cy="637920"/>
          </a:xfrm>
          <a:prstGeom prst="rect">
            <a:avLst/>
          </a:prstGeom>
          <a:solidFill>
            <a:srgbClr val="FFFFFF"/>
          </a:solidFill>
          <a:ln w="9360">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spcBef>
                <a:spcPts val="901"/>
              </a:spcBef>
            </a:pPr>
            <a:r>
              <a:rPr lang="zh-CN" altLang="en-US" sz="1800" b="1" strike="noStrike" spc="-1" dirty="0">
                <a:solidFill>
                  <a:srgbClr val="000000"/>
                </a:solidFill>
                <a:latin typeface="Trebuchet MS"/>
                <a:ea typeface="ヒラギノ角ゴ ProN W3"/>
              </a:rPr>
              <a:t>定义内存对象 </a:t>
            </a:r>
            <a:r>
              <a:rPr lang="en-US" sz="1800" b="1" strike="noStrike" spc="-1" dirty="0">
                <a:solidFill>
                  <a:srgbClr val="000000"/>
                </a:solidFill>
                <a:latin typeface="Trebuchet MS"/>
                <a:ea typeface="ヒラギノ角ゴ ProN W3"/>
              </a:rPr>
              <a:t> memory objects</a:t>
            </a:r>
            <a:endParaRPr lang="en-US" sz="1800" b="0" strike="noStrike" spc="-1" dirty="0">
              <a:latin typeface="Arial"/>
            </a:endParaRPr>
          </a:p>
        </p:txBody>
      </p:sp>
      <p:sp>
        <p:nvSpPr>
          <p:cNvPr id="10" name="CustomShape 9">
            <a:extLst>
              <a:ext uri="{FF2B5EF4-FFF2-40B4-BE49-F238E27FC236}">
                <a16:creationId xmlns:a16="http://schemas.microsoft.com/office/drawing/2014/main" id="{461BAFB3-8807-4BD8-B58A-C192DF198D19}"/>
              </a:ext>
            </a:extLst>
          </p:cNvPr>
          <p:cNvSpPr/>
          <p:nvPr/>
        </p:nvSpPr>
        <p:spPr>
          <a:xfrm>
            <a:off x="47880" y="4869000"/>
            <a:ext cx="4446000" cy="1263240"/>
          </a:xfrm>
          <a:prstGeom prst="rect">
            <a:avLst/>
          </a:prstGeom>
          <a:solidFill>
            <a:schemeClr val="accent4">
              <a:alpha val="50000"/>
            </a:schemeClr>
          </a:solidFill>
          <a:ln w="9360">
            <a:noFill/>
          </a:ln>
        </p:spPr>
        <p:style>
          <a:lnRef idx="0">
            <a:scrgbClr r="0" g="0" b="0"/>
          </a:lnRef>
          <a:fillRef idx="0">
            <a:scrgbClr r="0" g="0" b="0"/>
          </a:fillRef>
          <a:effectRef idx="0">
            <a:scrgbClr r="0" g="0" b="0"/>
          </a:effectRef>
          <a:fontRef idx="minor"/>
        </p:style>
      </p:sp>
      <p:sp>
        <p:nvSpPr>
          <p:cNvPr id="11" name="CustomShape 10">
            <a:extLst>
              <a:ext uri="{FF2B5EF4-FFF2-40B4-BE49-F238E27FC236}">
                <a16:creationId xmlns:a16="http://schemas.microsoft.com/office/drawing/2014/main" id="{B737F053-47D2-4BB3-8E51-9E28C2DCA951}"/>
              </a:ext>
            </a:extLst>
          </p:cNvPr>
          <p:cNvSpPr/>
          <p:nvPr/>
        </p:nvSpPr>
        <p:spPr>
          <a:xfrm>
            <a:off x="936720" y="5301360"/>
            <a:ext cx="2677680" cy="637920"/>
          </a:xfrm>
          <a:prstGeom prst="rect">
            <a:avLst/>
          </a:prstGeom>
          <a:solidFill>
            <a:srgbClr val="FFFFFF"/>
          </a:solidFill>
          <a:ln w="9360">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spcBef>
                <a:spcPts val="901"/>
              </a:spcBef>
            </a:pPr>
            <a:r>
              <a:rPr lang="zh-CN" altLang="en-US" sz="1800" b="1" strike="noStrike" spc="-1" dirty="0">
                <a:solidFill>
                  <a:srgbClr val="000000"/>
                </a:solidFill>
                <a:latin typeface="Trebuchet MS"/>
                <a:ea typeface="ヒラギノ角ゴ ProN W3"/>
              </a:rPr>
              <a:t>创建程序 </a:t>
            </a:r>
            <a:r>
              <a:rPr lang="en-US" sz="1800" b="1" strike="noStrike" spc="-1" dirty="0">
                <a:solidFill>
                  <a:srgbClr val="000000"/>
                </a:solidFill>
                <a:latin typeface="Trebuchet MS"/>
                <a:ea typeface="ヒラギノ角ゴ ProN W3"/>
              </a:rPr>
              <a:t>program</a:t>
            </a:r>
            <a:endParaRPr lang="en-US" sz="1800" b="0" strike="noStrike" spc="-1" dirty="0">
              <a:latin typeface="Arial"/>
            </a:endParaRPr>
          </a:p>
        </p:txBody>
      </p:sp>
      <p:sp>
        <p:nvSpPr>
          <p:cNvPr id="12" name="CustomShape 11">
            <a:extLst>
              <a:ext uri="{FF2B5EF4-FFF2-40B4-BE49-F238E27FC236}">
                <a16:creationId xmlns:a16="http://schemas.microsoft.com/office/drawing/2014/main" id="{AB5EBEE8-37CF-4B88-819C-446C8F99DB49}"/>
              </a:ext>
            </a:extLst>
          </p:cNvPr>
          <p:cNvSpPr/>
          <p:nvPr/>
        </p:nvSpPr>
        <p:spPr>
          <a:xfrm>
            <a:off x="5620680" y="1604880"/>
            <a:ext cx="2134080" cy="637920"/>
          </a:xfrm>
          <a:prstGeom prst="rect">
            <a:avLst/>
          </a:prstGeom>
          <a:solidFill>
            <a:srgbClr val="FFFFFF"/>
          </a:solidFill>
          <a:ln w="9360">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spcBef>
                <a:spcPts val="901"/>
              </a:spcBef>
            </a:pPr>
            <a:r>
              <a:rPr lang="zh-CN" altLang="en-US" sz="1800" b="1" strike="noStrike" spc="-1" dirty="0">
                <a:solidFill>
                  <a:srgbClr val="000000"/>
                </a:solidFill>
                <a:latin typeface="Trebuchet MS"/>
                <a:ea typeface="ヒラギノ角ゴ ProN W3"/>
              </a:rPr>
              <a:t>构建程序 </a:t>
            </a:r>
            <a:r>
              <a:rPr lang="en-US" sz="1800" b="1" strike="noStrike" spc="-1" dirty="0">
                <a:solidFill>
                  <a:srgbClr val="000000"/>
                </a:solidFill>
                <a:latin typeface="Trebuchet MS"/>
                <a:ea typeface="ヒラギノ角ゴ ProN W3"/>
              </a:rPr>
              <a:t>program</a:t>
            </a:r>
            <a:endParaRPr lang="en-US" sz="1800" b="0" strike="noStrike" spc="-1" dirty="0">
              <a:latin typeface="Arial"/>
            </a:endParaRPr>
          </a:p>
        </p:txBody>
      </p:sp>
      <p:sp>
        <p:nvSpPr>
          <p:cNvPr id="13" name="CustomShape 12">
            <a:extLst>
              <a:ext uri="{FF2B5EF4-FFF2-40B4-BE49-F238E27FC236}">
                <a16:creationId xmlns:a16="http://schemas.microsoft.com/office/drawing/2014/main" id="{189C7F65-21EB-442B-94C3-F74BE388E68F}"/>
              </a:ext>
            </a:extLst>
          </p:cNvPr>
          <p:cNvSpPr/>
          <p:nvPr/>
        </p:nvSpPr>
        <p:spPr>
          <a:xfrm>
            <a:off x="4494600" y="2026800"/>
            <a:ext cx="4469400" cy="2244240"/>
          </a:xfrm>
          <a:prstGeom prst="rect">
            <a:avLst/>
          </a:prstGeom>
          <a:solidFill>
            <a:schemeClr val="accent6">
              <a:alpha val="50000"/>
            </a:schemeClr>
          </a:solidFill>
          <a:ln w="9360">
            <a:noFill/>
          </a:ln>
        </p:spPr>
        <p:style>
          <a:lnRef idx="0">
            <a:scrgbClr r="0" g="0" b="0"/>
          </a:lnRef>
          <a:fillRef idx="0">
            <a:scrgbClr r="0" g="0" b="0"/>
          </a:fillRef>
          <a:effectRef idx="0">
            <a:scrgbClr r="0" g="0" b="0"/>
          </a:effectRef>
          <a:fontRef idx="minor"/>
        </p:style>
      </p:sp>
      <p:sp>
        <p:nvSpPr>
          <p:cNvPr id="14" name="CustomShape 13">
            <a:extLst>
              <a:ext uri="{FF2B5EF4-FFF2-40B4-BE49-F238E27FC236}">
                <a16:creationId xmlns:a16="http://schemas.microsoft.com/office/drawing/2014/main" id="{2209656A-9909-4DFC-A353-76FD524A1CD7}"/>
              </a:ext>
            </a:extLst>
          </p:cNvPr>
          <p:cNvSpPr/>
          <p:nvPr/>
        </p:nvSpPr>
        <p:spPr>
          <a:xfrm>
            <a:off x="5257080" y="2964600"/>
            <a:ext cx="2875320" cy="637920"/>
          </a:xfrm>
          <a:prstGeom prst="rect">
            <a:avLst/>
          </a:prstGeom>
          <a:solidFill>
            <a:srgbClr val="FFFFFF"/>
          </a:solidFill>
          <a:ln w="9360">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spcBef>
                <a:spcPts val="901"/>
              </a:spcBef>
            </a:pPr>
            <a:r>
              <a:rPr lang="zh-CN" altLang="en-US" sz="1800" b="1" strike="noStrike" spc="-1" dirty="0">
                <a:solidFill>
                  <a:srgbClr val="000000"/>
                </a:solidFill>
                <a:latin typeface="Trebuchet MS"/>
                <a:ea typeface="ヒラギノ角ゴ ProN W3"/>
              </a:rPr>
              <a:t>创建并设置核函数 </a:t>
            </a:r>
            <a:r>
              <a:rPr lang="en-US" sz="1800" b="1" strike="noStrike" spc="-1" dirty="0">
                <a:solidFill>
                  <a:srgbClr val="000000"/>
                </a:solidFill>
                <a:latin typeface="Trebuchet MS"/>
                <a:ea typeface="ヒラギノ角ゴ ProN W3"/>
              </a:rPr>
              <a:t>kernel</a:t>
            </a:r>
            <a:endParaRPr lang="en-US" sz="1800" b="0" strike="noStrike" spc="-1" dirty="0">
              <a:latin typeface="Arial"/>
            </a:endParaRPr>
          </a:p>
        </p:txBody>
      </p:sp>
      <p:sp>
        <p:nvSpPr>
          <p:cNvPr id="15" name="CustomShape 14">
            <a:extLst>
              <a:ext uri="{FF2B5EF4-FFF2-40B4-BE49-F238E27FC236}">
                <a16:creationId xmlns:a16="http://schemas.microsoft.com/office/drawing/2014/main" id="{0F05EA3D-A8AB-4607-AE4F-C9F06C12FC70}"/>
              </a:ext>
            </a:extLst>
          </p:cNvPr>
          <p:cNvSpPr/>
          <p:nvPr/>
        </p:nvSpPr>
        <p:spPr>
          <a:xfrm>
            <a:off x="4494600" y="4272120"/>
            <a:ext cx="4469400" cy="734040"/>
          </a:xfrm>
          <a:prstGeom prst="rect">
            <a:avLst/>
          </a:prstGeom>
          <a:solidFill>
            <a:schemeClr val="tx2">
              <a:alpha val="50000"/>
            </a:schemeClr>
          </a:solidFill>
          <a:ln w="9360">
            <a:noFill/>
          </a:ln>
        </p:spPr>
        <p:style>
          <a:lnRef idx="0">
            <a:scrgbClr r="0" g="0" b="0"/>
          </a:lnRef>
          <a:fillRef idx="0">
            <a:scrgbClr r="0" g="0" b="0"/>
          </a:fillRef>
          <a:effectRef idx="0">
            <a:scrgbClr r="0" g="0" b="0"/>
          </a:effectRef>
          <a:fontRef idx="minor"/>
        </p:style>
      </p:sp>
      <p:sp>
        <p:nvSpPr>
          <p:cNvPr id="16" name="CustomShape 15">
            <a:extLst>
              <a:ext uri="{FF2B5EF4-FFF2-40B4-BE49-F238E27FC236}">
                <a16:creationId xmlns:a16="http://schemas.microsoft.com/office/drawing/2014/main" id="{B34461A6-FD15-4481-A564-42632EF6B48F}"/>
              </a:ext>
            </a:extLst>
          </p:cNvPr>
          <p:cNvSpPr/>
          <p:nvPr/>
        </p:nvSpPr>
        <p:spPr>
          <a:xfrm>
            <a:off x="5525640" y="4455360"/>
            <a:ext cx="2333520" cy="637920"/>
          </a:xfrm>
          <a:prstGeom prst="rect">
            <a:avLst/>
          </a:prstGeom>
          <a:solidFill>
            <a:srgbClr val="FFFFFF"/>
          </a:solidFill>
          <a:ln w="9360">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spcBef>
                <a:spcPts val="901"/>
              </a:spcBef>
            </a:pPr>
            <a:r>
              <a:rPr lang="zh-CN" altLang="en-US" sz="1800" b="1" strike="noStrike" spc="-1" dirty="0">
                <a:solidFill>
                  <a:srgbClr val="000000"/>
                </a:solidFill>
                <a:latin typeface="Trebuchet MS"/>
                <a:ea typeface="ヒラギノ角ゴ ProN W3"/>
              </a:rPr>
              <a:t>执行核函数 </a:t>
            </a:r>
            <a:r>
              <a:rPr lang="en-US" sz="1800" b="1" strike="noStrike" spc="-1" dirty="0">
                <a:solidFill>
                  <a:srgbClr val="000000"/>
                </a:solidFill>
                <a:latin typeface="Trebuchet MS"/>
                <a:ea typeface="ヒラギノ角ゴ ProN W3"/>
              </a:rPr>
              <a:t>kernel</a:t>
            </a:r>
            <a:endParaRPr lang="en-US" sz="1800" b="0" strike="noStrike" spc="-1" dirty="0">
              <a:latin typeface="Arial"/>
            </a:endParaRPr>
          </a:p>
        </p:txBody>
      </p:sp>
      <p:sp>
        <p:nvSpPr>
          <p:cNvPr id="17" name="CustomShape 16">
            <a:extLst>
              <a:ext uri="{FF2B5EF4-FFF2-40B4-BE49-F238E27FC236}">
                <a16:creationId xmlns:a16="http://schemas.microsoft.com/office/drawing/2014/main" id="{C230AD8B-F1D8-4D4D-9CC3-C1F18F9AA8C4}"/>
              </a:ext>
            </a:extLst>
          </p:cNvPr>
          <p:cNvSpPr/>
          <p:nvPr/>
        </p:nvSpPr>
        <p:spPr>
          <a:xfrm>
            <a:off x="4494600" y="5006520"/>
            <a:ext cx="4469400" cy="1125720"/>
          </a:xfrm>
          <a:prstGeom prst="rect">
            <a:avLst/>
          </a:prstGeom>
          <a:solidFill>
            <a:schemeClr val="tx1">
              <a:alpha val="50000"/>
            </a:schemeClr>
          </a:solidFill>
          <a:ln w="9360">
            <a:noFill/>
          </a:ln>
        </p:spPr>
        <p:style>
          <a:lnRef idx="0">
            <a:scrgbClr r="0" g="0" b="0"/>
          </a:lnRef>
          <a:fillRef idx="0">
            <a:scrgbClr r="0" g="0" b="0"/>
          </a:fillRef>
          <a:effectRef idx="0">
            <a:scrgbClr r="0" g="0" b="0"/>
          </a:effectRef>
          <a:fontRef idx="minor"/>
        </p:style>
      </p:sp>
      <p:sp>
        <p:nvSpPr>
          <p:cNvPr id="18" name="CustomShape 17">
            <a:extLst>
              <a:ext uri="{FF2B5EF4-FFF2-40B4-BE49-F238E27FC236}">
                <a16:creationId xmlns:a16="http://schemas.microsoft.com/office/drawing/2014/main" id="{EB46A185-D243-4691-90E9-F3F2A1A617AF}"/>
              </a:ext>
            </a:extLst>
          </p:cNvPr>
          <p:cNvSpPr/>
          <p:nvPr/>
        </p:nvSpPr>
        <p:spPr>
          <a:xfrm>
            <a:off x="5264280" y="5385240"/>
            <a:ext cx="2851920" cy="637920"/>
          </a:xfrm>
          <a:prstGeom prst="rect">
            <a:avLst/>
          </a:prstGeom>
          <a:solidFill>
            <a:srgbClr val="FFFFFF"/>
          </a:solidFill>
          <a:ln w="9360">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spcBef>
                <a:spcPts val="901"/>
              </a:spcBef>
            </a:pPr>
            <a:r>
              <a:rPr lang="zh-CN" altLang="en-US" sz="1800" b="1" strike="noStrike" spc="-1" dirty="0">
                <a:solidFill>
                  <a:srgbClr val="000000"/>
                </a:solidFill>
                <a:latin typeface="Trebuchet MS"/>
                <a:ea typeface="ヒラギノ角ゴ ProN W3"/>
              </a:rPr>
              <a:t>读取结果到宿主 </a:t>
            </a:r>
            <a:r>
              <a:rPr lang="en-US" altLang="zh-CN" sz="1800" b="1" strike="noStrike" spc="-1" dirty="0">
                <a:solidFill>
                  <a:srgbClr val="000000"/>
                </a:solidFill>
                <a:latin typeface="Trebuchet MS"/>
                <a:ea typeface="ヒラギノ角ゴ ProN W3"/>
              </a:rPr>
              <a:t>host</a:t>
            </a:r>
            <a:endParaRPr lang="en-US" sz="1800" b="0" strike="noStrike" spc="-1" dirty="0">
              <a:latin typeface="Arial"/>
            </a:endParaRPr>
          </a:p>
        </p:txBody>
      </p:sp>
      <p:sp>
        <p:nvSpPr>
          <p:cNvPr id="19" name="CustomShape 18">
            <a:extLst>
              <a:ext uri="{FF2B5EF4-FFF2-40B4-BE49-F238E27FC236}">
                <a16:creationId xmlns:a16="http://schemas.microsoft.com/office/drawing/2014/main" id="{DD78BD50-D081-4B6A-999B-53AEB70BDCBF}"/>
              </a:ext>
            </a:extLst>
          </p:cNvPr>
          <p:cNvSpPr/>
          <p:nvPr/>
        </p:nvSpPr>
        <p:spPr>
          <a:xfrm>
            <a:off x="74880" y="6132960"/>
            <a:ext cx="883872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zh-CN" altLang="en-US" sz="1800" b="0" strike="noStrike" spc="-1" dirty="0">
                <a:solidFill>
                  <a:srgbClr val="000000"/>
                </a:solidFill>
                <a:latin typeface="Trebuchet MS"/>
                <a:ea typeface="DejaVu Sans"/>
              </a:rPr>
              <a:t>看上去可能挺复杂，但大部分其实都是样板套路，并没有那么麻烦。</a:t>
            </a:r>
            <a:endParaRPr lang="en-US" sz="1800" b="0" strike="noStrike" spc="-1" dirty="0">
              <a:latin typeface="Arial"/>
            </a:endParaRPr>
          </a:p>
        </p:txBody>
      </p:sp>
    </p:spTree>
    <p:extLst>
      <p:ext uri="{BB962C8B-B14F-4D97-AF65-F5344CB8AC3E}">
        <p14:creationId xmlns:p14="http://schemas.microsoft.com/office/powerpoint/2010/main" val="1271629009"/>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6" name="CustomShape 1"/>
          <p:cNvSpPr/>
          <p:nvPr/>
        </p:nvSpPr>
        <p:spPr>
          <a:xfrm>
            <a:off x="0" y="274680"/>
            <a:ext cx="91432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4400" spc="-1" dirty="0">
                <a:solidFill>
                  <a:srgbClr val="000000"/>
                </a:solidFill>
                <a:latin typeface="Trebuchet MS"/>
              </a:rPr>
              <a:t>练习</a:t>
            </a:r>
            <a:r>
              <a:rPr lang="en-US" sz="4400" b="0" strike="noStrike" spc="-1" dirty="0">
                <a:solidFill>
                  <a:srgbClr val="000000"/>
                </a:solidFill>
                <a:latin typeface="Trebuchet MS"/>
              </a:rPr>
              <a:t> 2: </a:t>
            </a:r>
            <a:r>
              <a:rPr lang="zh-CN" altLang="en-US" sz="4400" b="0" strike="noStrike" spc="-1" dirty="0">
                <a:solidFill>
                  <a:srgbClr val="000000"/>
                </a:solidFill>
                <a:latin typeface="Trebuchet MS"/>
              </a:rPr>
              <a:t>运行向量加法</a:t>
            </a:r>
            <a:r>
              <a:rPr lang="en-US" sz="4400" b="0" strike="noStrike" spc="-1" dirty="0">
                <a:solidFill>
                  <a:srgbClr val="000000"/>
                </a:solidFill>
                <a:latin typeface="Trebuchet MS"/>
              </a:rPr>
              <a:t> </a:t>
            </a:r>
            <a:r>
              <a:rPr lang="en-US" sz="4400" b="0" strike="noStrike" spc="-1" dirty="0" err="1">
                <a:solidFill>
                  <a:srgbClr val="000000"/>
                </a:solidFill>
                <a:latin typeface="Trebuchet MS"/>
              </a:rPr>
              <a:t>Vadd</a:t>
            </a:r>
            <a:r>
              <a:rPr lang="en-US" sz="4400" b="0" strike="noStrike" spc="-1" dirty="0">
                <a:solidFill>
                  <a:srgbClr val="000000"/>
                </a:solidFill>
                <a:latin typeface="Trebuchet MS"/>
              </a:rPr>
              <a:t> </a:t>
            </a:r>
            <a:r>
              <a:rPr lang="zh-CN" altLang="en-US" sz="4400" b="0" strike="noStrike" spc="-1" dirty="0">
                <a:solidFill>
                  <a:srgbClr val="000000"/>
                </a:solidFill>
                <a:latin typeface="Trebuchet MS"/>
              </a:rPr>
              <a:t>核函数</a:t>
            </a:r>
            <a:endParaRPr lang="en-US" sz="4400" b="0" strike="noStrike" spc="-1" dirty="0">
              <a:latin typeface="Arial"/>
            </a:endParaRPr>
          </a:p>
        </p:txBody>
      </p:sp>
      <p:sp>
        <p:nvSpPr>
          <p:cNvPr id="1187" name="CustomShape 2"/>
          <p:cNvSpPr/>
          <p:nvPr/>
        </p:nvSpPr>
        <p:spPr>
          <a:xfrm>
            <a:off x="179640" y="1600200"/>
            <a:ext cx="8784360" cy="5140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20000"/>
          </a:bodyPr>
          <a:lstStyle/>
          <a:p>
            <a:pPr marL="343080" indent="-342360">
              <a:lnSpc>
                <a:spcPct val="110000"/>
              </a:lnSpc>
              <a:spcBef>
                <a:spcPts val="641"/>
              </a:spcBef>
              <a:buClr>
                <a:srgbClr val="C0504D"/>
              </a:buClr>
              <a:buFont typeface="Arial"/>
              <a:buChar char="•"/>
            </a:pPr>
            <a:r>
              <a:rPr lang="zh-CN" altLang="en-US" sz="3200" b="0" strike="noStrike" spc="-1" dirty="0">
                <a:solidFill>
                  <a:srgbClr val="C0504D"/>
                </a:solidFill>
                <a:latin typeface="Trebuchet MS"/>
              </a:rPr>
              <a:t>目标</a:t>
            </a:r>
            <a:r>
              <a:rPr lang="en-US" sz="3200" b="0" strike="noStrike" spc="-1" dirty="0">
                <a:solidFill>
                  <a:srgbClr val="C0504D"/>
                </a:solidFill>
                <a:latin typeface="Trebuchet MS"/>
              </a:rPr>
              <a:t>: </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尝试一下确保你能够运行一个 </a:t>
            </a:r>
            <a:r>
              <a:rPr lang="en-US" altLang="zh-CN" sz="2800" b="0" strike="noStrike" spc="-1" dirty="0">
                <a:solidFill>
                  <a:srgbClr val="000000"/>
                </a:solidFill>
                <a:latin typeface="Trebuchet MS"/>
              </a:rPr>
              <a:t>OpenCL </a:t>
            </a:r>
            <a:r>
              <a:rPr lang="zh-CN" altLang="en-US" sz="2800" b="0" strike="noStrike" spc="-1" dirty="0">
                <a:solidFill>
                  <a:srgbClr val="000000"/>
                </a:solidFill>
                <a:latin typeface="Trebuchet MS"/>
              </a:rPr>
              <a:t>核函数。</a:t>
            </a:r>
            <a:endParaRPr lang="en-US" sz="2800" b="0" strike="noStrike" spc="-1" dirty="0">
              <a:latin typeface="Arial"/>
            </a:endParaRPr>
          </a:p>
          <a:p>
            <a:pPr marL="343080" indent="-342360">
              <a:lnSpc>
                <a:spcPct val="110000"/>
              </a:lnSpc>
              <a:spcBef>
                <a:spcPts val="641"/>
              </a:spcBef>
              <a:buClr>
                <a:srgbClr val="C0504D"/>
              </a:buClr>
              <a:buFont typeface="Arial"/>
              <a:buChar char="•"/>
            </a:pPr>
            <a:r>
              <a:rPr lang="zh-CN" altLang="en-US" sz="3200" b="0" strike="noStrike" spc="-1" dirty="0">
                <a:solidFill>
                  <a:srgbClr val="C0504D"/>
                </a:solidFill>
                <a:latin typeface="Trebuchet MS"/>
              </a:rPr>
              <a:t>流程</a:t>
            </a:r>
            <a:r>
              <a:rPr lang="en-US" sz="3200" b="0" strike="noStrike" spc="-1" dirty="0">
                <a:solidFill>
                  <a:srgbClr val="C0504D"/>
                </a:solidFill>
                <a:latin typeface="Trebuchet MS"/>
              </a:rPr>
              <a:t>: </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zh-CN" altLang="en-US" sz="2800" spc="-1" dirty="0">
                <a:solidFill>
                  <a:srgbClr val="000000"/>
                </a:solidFill>
                <a:latin typeface="Trebuchet MS"/>
              </a:rPr>
              <a:t>使用将以所提供的 </a:t>
            </a:r>
            <a:r>
              <a:rPr lang="en-US" altLang="zh-CN" sz="2800" spc="-1" dirty="0">
                <a:solidFill>
                  <a:srgbClr val="000000"/>
                </a:solidFill>
                <a:latin typeface="Trebuchet MS"/>
              </a:rPr>
              <a:t>C </a:t>
            </a:r>
            <a:r>
              <a:rPr lang="zh-CN" altLang="en-US" sz="2800" spc="-1" dirty="0">
                <a:solidFill>
                  <a:srgbClr val="000000"/>
                </a:solidFill>
                <a:latin typeface="Trebuchet MS"/>
              </a:rPr>
              <a:t>语言的向量加法 </a:t>
            </a:r>
            <a:r>
              <a:rPr lang="en-US" altLang="zh-CN" sz="2800" spc="-1" dirty="0" err="1">
                <a:solidFill>
                  <a:srgbClr val="000000"/>
                </a:solidFill>
                <a:latin typeface="Trebuchet MS"/>
              </a:rPr>
              <a:t>Vadd</a:t>
            </a:r>
            <a:r>
              <a:rPr lang="en-US" altLang="zh-CN" sz="2800" spc="-1" dirty="0">
                <a:solidFill>
                  <a:srgbClr val="000000"/>
                </a:solidFill>
                <a:latin typeface="Trebuchet MS"/>
              </a:rPr>
              <a:t> </a:t>
            </a:r>
            <a:r>
              <a:rPr lang="zh-CN" altLang="en-US" sz="2800" spc="-1" dirty="0">
                <a:solidFill>
                  <a:srgbClr val="000000"/>
                </a:solidFill>
                <a:latin typeface="Trebuchet MS"/>
              </a:rPr>
              <a:t>程序。可以运行为一个简单的核函数来实现两个向量相加。</a:t>
            </a:r>
            <a:endParaRPr lang="en-US" sz="28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仔细阅读宿主代码，从中识别调用的 </a:t>
            </a:r>
            <a:r>
              <a:rPr lang="en-US" altLang="zh-CN" sz="2800" b="0" strike="noStrike" spc="-1" dirty="0">
                <a:solidFill>
                  <a:srgbClr val="000000"/>
                </a:solidFill>
                <a:latin typeface="Trebuchet MS"/>
              </a:rPr>
              <a:t>API</a:t>
            </a:r>
            <a:r>
              <a:rPr lang="zh-CN" altLang="en-US" sz="2800" b="0" strike="noStrike" spc="-1" dirty="0">
                <a:solidFill>
                  <a:srgbClr val="000000"/>
                </a:solidFill>
                <a:latin typeface="Trebuchet MS"/>
              </a:rPr>
              <a:t>。对比参考卡和这里的 </a:t>
            </a:r>
            <a:r>
              <a:rPr lang="en-US" altLang="zh-CN" sz="2800" b="0" strike="noStrike" spc="-1" dirty="0">
                <a:solidFill>
                  <a:srgbClr val="000000"/>
                </a:solidFill>
                <a:latin typeface="Trebuchet MS"/>
              </a:rPr>
              <a:t>API </a:t>
            </a:r>
            <a:r>
              <a:rPr lang="zh-CN" altLang="en-US" sz="2800" spc="-1" dirty="0">
                <a:solidFill>
                  <a:srgbClr val="000000"/>
                </a:solidFill>
                <a:latin typeface="Trebuchet MS"/>
              </a:rPr>
              <a:t>描述</a:t>
            </a:r>
            <a:r>
              <a:rPr lang="zh-CN" altLang="en-US" sz="2800" b="0" strike="noStrike" spc="-1" dirty="0">
                <a:solidFill>
                  <a:srgbClr val="000000"/>
                </a:solidFill>
                <a:latin typeface="Trebuchet MS"/>
              </a:rPr>
              <a:t>。</a:t>
            </a:r>
            <a:endParaRPr lang="en-US" altLang="zh-CN" sz="2800" b="0" strike="noStrike" spc="-1" dirty="0">
              <a:solidFill>
                <a:srgbClr val="000000"/>
              </a:solidFill>
              <a:latin typeface="Trebuchet MS"/>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有一些辅助文件可以计算执行时间，输出设备简要信息，还可以用来查错。</a:t>
            </a:r>
            <a:endParaRPr lang="en-US" sz="2800" b="0" strike="noStrike" spc="-1" dirty="0">
              <a:latin typeface="Arial"/>
            </a:endParaRPr>
          </a:p>
          <a:p>
            <a:pPr marL="343080" indent="-342360">
              <a:lnSpc>
                <a:spcPct val="110000"/>
              </a:lnSpc>
              <a:spcBef>
                <a:spcPts val="641"/>
              </a:spcBef>
              <a:buClr>
                <a:srgbClr val="C0504D"/>
              </a:buClr>
              <a:buFont typeface="Arial"/>
              <a:buChar char="•"/>
            </a:pPr>
            <a:r>
              <a:rPr lang="zh-CN" altLang="en-US" sz="3200" b="0" strike="noStrike" spc="-1" dirty="0">
                <a:solidFill>
                  <a:srgbClr val="C0504D"/>
                </a:solidFill>
                <a:latin typeface="Trebuchet MS"/>
              </a:rPr>
              <a:t>预期输出</a:t>
            </a:r>
            <a:r>
              <a:rPr lang="en-US" sz="3200" b="0" strike="noStrike" spc="-1" dirty="0">
                <a:solidFill>
                  <a:srgbClr val="C0504D"/>
                </a:solidFill>
                <a:latin typeface="Trebuchet MS"/>
              </a:rPr>
              <a:t>:</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一条信息，证明向量加法成功</a:t>
            </a:r>
            <a:r>
              <a:rPr lang="zh-CN" altLang="en-US" sz="2800" b="0" strike="noStrike" spc="-1">
                <a:solidFill>
                  <a:srgbClr val="000000"/>
                </a:solidFill>
                <a:latin typeface="Trebuchet MS"/>
              </a:rPr>
              <a:t>运行。</a:t>
            </a:r>
            <a:endParaRPr lang="en-US" sz="28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8" name="CustomShape 1"/>
          <p:cNvSpPr/>
          <p:nvPr/>
        </p:nvSpPr>
        <p:spPr>
          <a:xfrm>
            <a:off x="722160" y="4406760"/>
            <a:ext cx="7771680" cy="1361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z="4000" b="1" cap="all" spc="-1" dirty="0">
                <a:solidFill>
                  <a:srgbClr val="000000"/>
                </a:solidFill>
                <a:latin typeface="Trebuchet MS"/>
              </a:rPr>
              <a:t>概览 </a:t>
            </a:r>
            <a:r>
              <a:rPr lang="en-US" sz="4000" b="1" cap="all" spc="-1" dirty="0">
                <a:solidFill>
                  <a:srgbClr val="000000"/>
                </a:solidFill>
                <a:latin typeface="Trebuchet MS"/>
              </a:rPr>
              <a:t>OpenCL </a:t>
            </a:r>
            <a:r>
              <a:rPr lang="zh-CN" altLang="en-US" sz="4000" b="1" cap="all" spc="-1" dirty="0">
                <a:solidFill>
                  <a:srgbClr val="000000"/>
                </a:solidFill>
                <a:latin typeface="Trebuchet MS"/>
              </a:rPr>
              <a:t>接口（</a:t>
            </a:r>
            <a:r>
              <a:rPr lang="en-US" sz="4000" b="1" cap="all" spc="-1">
                <a:solidFill>
                  <a:srgbClr val="000000"/>
                </a:solidFill>
                <a:latin typeface="Trebuchet MS"/>
              </a:rPr>
              <a:t>API）</a:t>
            </a:r>
            <a:endParaRPr lang="en-US" sz="4000" b="1" cap="all" spc="-1" dirty="0">
              <a:solidFill>
                <a:srgbClr val="000000"/>
              </a:solidFill>
              <a:latin typeface="Trebuchet MS"/>
            </a:endParaRPr>
          </a:p>
        </p:txBody>
      </p:sp>
      <p:sp>
        <p:nvSpPr>
          <p:cNvPr id="1189" name="CustomShape 2"/>
          <p:cNvSpPr/>
          <p:nvPr/>
        </p:nvSpPr>
        <p:spPr>
          <a:xfrm>
            <a:off x="722160" y="2906640"/>
            <a:ext cx="7771680" cy="1499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100000"/>
              </a:lnSpc>
              <a:spcBef>
                <a:spcPts val="400"/>
              </a:spcBef>
            </a:pPr>
            <a:r>
              <a:rPr lang="en-US" sz="2000" b="0" strike="noStrike" spc="-1">
                <a:solidFill>
                  <a:srgbClr val="000000"/>
                </a:solidFill>
                <a:latin typeface="Trebuchet MS"/>
              </a:rPr>
              <a:t>章节 4</a:t>
            </a:r>
            <a:endParaRPr lang="en-US" sz="20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3"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多种平台支持！</a:t>
            </a:r>
            <a:endParaRPr lang="en-US" sz="4400" b="0" strike="noStrike" spc="-1">
              <a:latin typeface="Arial"/>
            </a:endParaRPr>
          </a:p>
        </p:txBody>
      </p:sp>
      <p:sp>
        <p:nvSpPr>
          <p:cNvPr id="444"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OpenCL 可以运行在很多平台上</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为了和每个设备所用的库函数协调合作，运行环境（runtime）使用 ICD 进行区分</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如果你针对通用运行环境（generic runtime）来编译代码, ICD 就会在需要的时候加载正确的平台运行环境（ platform runtime ） </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这些运行环境可以在/etc/OpenCL/vendors 这个目录下找到</a:t>
            </a:r>
            <a:endParaRPr lang="en-US" sz="32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0"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4400" b="0" strike="noStrike" spc="-1" dirty="0">
                <a:solidFill>
                  <a:srgbClr val="000000"/>
                </a:solidFill>
                <a:latin typeface="Trebuchet MS"/>
              </a:rPr>
              <a:t>宿主程序（</a:t>
            </a:r>
            <a:r>
              <a:rPr lang="en-US" altLang="zh-CN" sz="4400" b="0" strike="noStrike" spc="-1" dirty="0">
                <a:solidFill>
                  <a:srgbClr val="000000"/>
                </a:solidFill>
                <a:latin typeface="Trebuchet MS"/>
              </a:rPr>
              <a:t>Host program</a:t>
            </a:r>
            <a:r>
              <a:rPr lang="zh-CN" altLang="en-US" sz="4400" b="0" strike="noStrike" spc="-1" dirty="0">
                <a:solidFill>
                  <a:srgbClr val="000000"/>
                </a:solidFill>
                <a:latin typeface="Trebuchet MS"/>
              </a:rPr>
              <a:t>）可能很“丑陋（</a:t>
            </a:r>
            <a:r>
              <a:rPr lang="en-US" altLang="zh-CN" sz="4400" b="0" strike="noStrike" spc="-1" dirty="0">
                <a:solidFill>
                  <a:srgbClr val="000000"/>
                </a:solidFill>
                <a:latin typeface="Trebuchet MS"/>
              </a:rPr>
              <a:t>ugly</a:t>
            </a:r>
            <a:r>
              <a:rPr lang="zh-CN" altLang="en-US" sz="4400" b="0" strike="noStrike" spc="-1" dirty="0">
                <a:solidFill>
                  <a:srgbClr val="000000"/>
                </a:solidFill>
                <a:latin typeface="Trebuchet MS"/>
              </a:rPr>
              <a:t>）”</a:t>
            </a:r>
            <a:endParaRPr lang="en-US" sz="4400" b="0" strike="noStrike" spc="-1" dirty="0">
              <a:latin typeface="Arial"/>
            </a:endParaRPr>
          </a:p>
        </p:txBody>
      </p:sp>
      <p:sp>
        <p:nvSpPr>
          <p:cNvPr id="1191" name="CustomShape 2"/>
          <p:cNvSpPr/>
          <p:nvPr/>
        </p:nvSpPr>
        <p:spPr>
          <a:xfrm>
            <a:off x="457200" y="1600200"/>
            <a:ext cx="857844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marL="343080" indent="-342360">
              <a:lnSpc>
                <a:spcPct val="100000"/>
              </a:lnSpc>
              <a:spcBef>
                <a:spcPts val="641"/>
              </a:spcBef>
              <a:buClr>
                <a:srgbClr val="000000"/>
              </a:buClr>
              <a:buFont typeface="Arial"/>
              <a:buChar char="•"/>
            </a:pPr>
            <a:r>
              <a:rPr lang="en-US" sz="3200" b="0" strike="noStrike" spc="-1" dirty="0">
                <a:solidFill>
                  <a:srgbClr val="000000"/>
                </a:solidFill>
                <a:latin typeface="Trebuchet MS"/>
              </a:rPr>
              <a:t>OpenCL </a:t>
            </a:r>
            <a:r>
              <a:rPr lang="zh-CN" altLang="en-US" sz="3200" b="0" strike="noStrike" spc="-1" dirty="0">
                <a:solidFill>
                  <a:srgbClr val="000000"/>
                </a:solidFill>
                <a:latin typeface="Trebuchet MS"/>
              </a:rPr>
              <a:t>的目标是极致的可移植性，所以</a:t>
            </a:r>
            <a:r>
              <a:rPr lang="zh-CN" altLang="en-US" sz="3200" b="1" i="1" spc="-1" dirty="0">
                <a:solidFill>
                  <a:srgbClr val="9BBB59"/>
                </a:solidFill>
                <a:latin typeface="Trebuchet MS"/>
              </a:rPr>
              <a:t>所有内容都是</a:t>
            </a:r>
            <a:r>
              <a:rPr lang="zh-CN" altLang="en-US" sz="3200" b="0" strike="noStrike" spc="-1" dirty="0">
                <a:solidFill>
                  <a:srgbClr val="000000"/>
                </a:solidFill>
                <a:latin typeface="Trebuchet MS"/>
              </a:rPr>
              <a:t>暴露在外的。</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a:t>
            </a:r>
            <a:r>
              <a:rPr lang="zh-CN" altLang="en-US" sz="2800" b="0" strike="noStrike" spc="-1" dirty="0">
                <a:solidFill>
                  <a:srgbClr val="000000"/>
                </a:solidFill>
                <a:latin typeface="Trebuchet MS"/>
              </a:rPr>
              <a:t>也就是说很啰嗦很详细</a:t>
            </a:r>
            <a:r>
              <a:rPr lang="en-US" sz="2800" b="0" strike="noStrike" spc="-1" dirty="0">
                <a:solidFill>
                  <a:srgbClr val="000000"/>
                </a:solidFill>
                <a:latin typeface="Trebuchet MS"/>
              </a:rPr>
              <a:t>)</a:t>
            </a:r>
            <a:r>
              <a:rPr lang="zh-CN" altLang="en-US" sz="2800" b="0" strike="noStrike" spc="-1" dirty="0">
                <a:solidFill>
                  <a:srgbClr val="000000"/>
                </a:solidFill>
                <a:latin typeface="Trebuchet MS"/>
              </a:rPr>
              <a:t>。</a:t>
            </a:r>
            <a:endParaRPr lang="en-US" sz="28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好在大多数情况下从一个程序到另一个程序，宿主代码（</a:t>
            </a:r>
            <a:r>
              <a:rPr lang="en-US" altLang="zh-CN" sz="3200" b="0" strike="noStrike" spc="-1" dirty="0">
                <a:solidFill>
                  <a:srgbClr val="000000"/>
                </a:solidFill>
                <a:latin typeface="Trebuchet MS"/>
              </a:rPr>
              <a:t>host code</a:t>
            </a:r>
            <a:r>
              <a:rPr lang="zh-CN" altLang="en-US" sz="3200" b="0" strike="noStrike" spc="-1" dirty="0">
                <a:solidFill>
                  <a:srgbClr val="000000"/>
                </a:solidFill>
                <a:latin typeface="Trebuchet MS"/>
              </a:rPr>
              <a:t>）都是一样的，这种复用（</a:t>
            </a:r>
            <a:r>
              <a:rPr lang="en-US" altLang="zh-CN" sz="3200" b="0" strike="noStrike" spc="-1" dirty="0">
                <a:solidFill>
                  <a:srgbClr val="000000"/>
                </a:solidFill>
                <a:latin typeface="Trebuchet MS"/>
              </a:rPr>
              <a:t>re-use</a:t>
            </a:r>
            <a:r>
              <a:rPr lang="zh-CN" altLang="en-US" sz="3200" b="0" strike="noStrike" spc="-1" dirty="0">
                <a:solidFill>
                  <a:srgbClr val="000000"/>
                </a:solidFill>
                <a:latin typeface="Trebuchet MS"/>
              </a:rPr>
              <a:t>）就使得这种啰嗦不算太大问题了。</a:t>
            </a:r>
            <a:endParaRPr lang="en-US" sz="32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你可以将常用的接口（</a:t>
            </a:r>
            <a:r>
              <a:rPr lang="en-US" altLang="zh-CN" sz="3200" b="0" strike="noStrike" spc="-1" dirty="0">
                <a:solidFill>
                  <a:srgbClr val="000000"/>
                </a:solidFill>
                <a:latin typeface="Trebuchet MS"/>
              </a:rPr>
              <a:t>API</a:t>
            </a:r>
            <a:r>
              <a:rPr lang="zh-CN" altLang="en-US" sz="3200" b="0" strike="noStrike" spc="-1" dirty="0">
                <a:solidFill>
                  <a:srgbClr val="000000"/>
                </a:solidFill>
                <a:latin typeface="Trebuchet MS"/>
              </a:rPr>
              <a:t>）打包成函数，甚至成为 </a:t>
            </a:r>
            <a:r>
              <a:rPr lang="en-US" altLang="zh-CN" sz="3200" b="0" strike="noStrike" spc="-1" dirty="0">
                <a:solidFill>
                  <a:srgbClr val="000000"/>
                </a:solidFill>
                <a:latin typeface="Trebuchet MS"/>
              </a:rPr>
              <a:t>C++</a:t>
            </a:r>
            <a:r>
              <a:rPr lang="zh-CN" altLang="en-US" sz="3200" b="0" strike="noStrike" spc="-1" dirty="0">
                <a:solidFill>
                  <a:srgbClr val="000000"/>
                </a:solidFill>
                <a:latin typeface="Trebuchet MS"/>
              </a:rPr>
              <a:t>或者 </a:t>
            </a:r>
            <a:r>
              <a:rPr lang="en-US" altLang="zh-CN" sz="3200" b="0" strike="noStrike" spc="-1" dirty="0">
                <a:solidFill>
                  <a:srgbClr val="000000"/>
                </a:solidFill>
                <a:latin typeface="Trebuchet MS"/>
              </a:rPr>
              <a:t>Python </a:t>
            </a:r>
            <a:r>
              <a:rPr lang="zh-CN" altLang="en-US" sz="3200" b="0" strike="noStrike" spc="-1" dirty="0">
                <a:solidFill>
                  <a:srgbClr val="000000"/>
                </a:solidFill>
                <a:latin typeface="Trebuchet MS"/>
              </a:rPr>
              <a:t>里面的类，这样就可以更方便地复用这些类了。</a:t>
            </a:r>
            <a:endParaRPr lang="en-US" sz="32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2"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4400" b="0" strike="noStrike" spc="-1" dirty="0">
                <a:solidFill>
                  <a:srgbClr val="000000"/>
                </a:solidFill>
                <a:latin typeface="Trebuchet MS"/>
              </a:rPr>
              <a:t>C++ </a:t>
            </a:r>
            <a:r>
              <a:rPr lang="zh-CN" altLang="en-US" sz="4400" b="0" strike="noStrike" spc="-1" dirty="0">
                <a:solidFill>
                  <a:srgbClr val="000000"/>
                </a:solidFill>
                <a:latin typeface="Trebuchet MS"/>
              </a:rPr>
              <a:t>接口（</a:t>
            </a:r>
            <a:r>
              <a:rPr lang="en-US" altLang="zh-CN" sz="4400" b="0" strike="noStrike" spc="-1" dirty="0">
                <a:solidFill>
                  <a:srgbClr val="000000"/>
                </a:solidFill>
                <a:latin typeface="Trebuchet MS"/>
              </a:rPr>
              <a:t>Interface</a:t>
            </a:r>
            <a:r>
              <a:rPr lang="zh-CN" altLang="en-US" sz="4400" b="0" strike="noStrike" spc="-1" dirty="0">
                <a:solidFill>
                  <a:srgbClr val="000000"/>
                </a:solidFill>
                <a:latin typeface="Trebuchet MS"/>
              </a:rPr>
              <a:t>）</a:t>
            </a:r>
            <a:endParaRPr lang="en-US" sz="4400" b="0" strike="noStrike" spc="-1" dirty="0">
              <a:latin typeface="Arial"/>
            </a:endParaRPr>
          </a:p>
        </p:txBody>
      </p:sp>
      <p:sp>
        <p:nvSpPr>
          <p:cNvPr id="1193" name="CustomShape 2"/>
          <p:cNvSpPr/>
          <p:nvPr/>
        </p:nvSpPr>
        <p:spPr>
          <a:xfrm>
            <a:off x="179640" y="1456200"/>
            <a:ext cx="8784360" cy="5068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10000"/>
          </a:bodyPr>
          <a:lstStyle/>
          <a:p>
            <a:pPr marL="343080" indent="-342360">
              <a:lnSpc>
                <a:spcPct val="100000"/>
              </a:lnSpc>
              <a:spcBef>
                <a:spcPts val="641"/>
              </a:spcBef>
              <a:buClr>
                <a:srgbClr val="000000"/>
              </a:buClr>
              <a:buFont typeface="Arial"/>
              <a:buChar char="•"/>
            </a:pPr>
            <a:r>
              <a:rPr lang="en-US" sz="3200" b="0" strike="noStrike" spc="-1" dirty="0" err="1">
                <a:solidFill>
                  <a:srgbClr val="000000"/>
                </a:solidFill>
                <a:latin typeface="Trebuchet MS"/>
              </a:rPr>
              <a:t>Khronos</a:t>
            </a:r>
            <a:r>
              <a:rPr lang="en-US" sz="3200" b="0" strike="noStrike" spc="-1" dirty="0">
                <a:solidFill>
                  <a:srgbClr val="000000"/>
                </a:solidFill>
                <a:latin typeface="Trebuchet MS"/>
              </a:rPr>
              <a:t> </a:t>
            </a:r>
            <a:r>
              <a:rPr lang="zh-CN" altLang="en-US" sz="3200" b="0" strike="noStrike" spc="-1" dirty="0">
                <a:solidFill>
                  <a:srgbClr val="000000"/>
                </a:solidFill>
                <a:latin typeface="Trebuchet MS"/>
              </a:rPr>
              <a:t>公司定义了一个通用的 </a:t>
            </a:r>
            <a:r>
              <a:rPr lang="en-US" altLang="zh-CN" sz="3200" b="0" strike="noStrike" spc="-1" dirty="0">
                <a:solidFill>
                  <a:srgbClr val="000000"/>
                </a:solidFill>
                <a:latin typeface="Trebuchet MS"/>
              </a:rPr>
              <a:t>C++ </a:t>
            </a:r>
            <a:r>
              <a:rPr lang="zh-CN" altLang="en-US" sz="3200" b="0" strike="noStrike" spc="-1" dirty="0">
                <a:solidFill>
                  <a:srgbClr val="000000"/>
                </a:solidFill>
                <a:latin typeface="Trebuchet MS"/>
              </a:rPr>
              <a:t>头文件，其中包含了 </a:t>
            </a:r>
            <a:r>
              <a:rPr lang="en-US" altLang="zh-CN" sz="3200" b="0" strike="noStrike" spc="-1" dirty="0">
                <a:solidFill>
                  <a:srgbClr val="000000"/>
                </a:solidFill>
                <a:latin typeface="Trebuchet MS"/>
              </a:rPr>
              <a:t>OpenCL </a:t>
            </a:r>
            <a:r>
              <a:rPr lang="zh-CN" altLang="en-US" sz="3200" b="0" strike="noStrike" spc="-1" dirty="0">
                <a:solidFill>
                  <a:srgbClr val="000000"/>
                </a:solidFill>
                <a:latin typeface="Trebuchet MS"/>
              </a:rPr>
              <a:t>的高级接口，这个文件就是</a:t>
            </a:r>
            <a:r>
              <a:rPr lang="en-US" sz="3200" b="0" strike="noStrike" spc="-1" dirty="0">
                <a:solidFill>
                  <a:srgbClr val="000000"/>
                </a:solidFill>
                <a:latin typeface="Trebuchet MS"/>
              </a:rPr>
              <a:t> </a:t>
            </a:r>
            <a:r>
              <a:rPr lang="en-US" sz="3200" b="0" strike="noStrike" spc="-1" dirty="0">
                <a:solidFill>
                  <a:srgbClr val="F79646"/>
                </a:solidFill>
                <a:latin typeface="Trebuchet MS"/>
              </a:rPr>
              <a:t>cl.hpp</a:t>
            </a:r>
            <a:endParaRPr lang="en-US" sz="32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这个接口非常好用，对于 </a:t>
            </a:r>
            <a:r>
              <a:rPr lang="en-US" altLang="zh-CN" sz="3200" b="0" strike="noStrike" spc="-1" dirty="0">
                <a:solidFill>
                  <a:srgbClr val="000000"/>
                </a:solidFill>
                <a:latin typeface="Trebuchet MS"/>
              </a:rPr>
              <a:t>C++ </a:t>
            </a:r>
            <a:r>
              <a:rPr lang="zh-CN" altLang="en-US" sz="3200" b="0" strike="noStrike" spc="-1" dirty="0">
                <a:solidFill>
                  <a:srgbClr val="000000"/>
                </a:solidFill>
                <a:latin typeface="Trebuchet MS"/>
              </a:rPr>
              <a:t>开发</a:t>
            </a:r>
            <a:r>
              <a:rPr lang="zh-CN" altLang="en-US" sz="3200" spc="-1" dirty="0">
                <a:solidFill>
                  <a:srgbClr val="000000"/>
                </a:solidFill>
                <a:latin typeface="Trebuchet MS"/>
              </a:rPr>
              <a:t>者来说特别简单。</a:t>
            </a:r>
            <a:endParaRPr lang="en-US" sz="32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主要特征</a:t>
            </a:r>
            <a:r>
              <a:rPr lang="en-US" sz="3200" b="0" strike="noStrike" spc="-1" dirty="0">
                <a:solidFill>
                  <a:srgbClr val="000000"/>
                </a:solidFill>
                <a:latin typeface="Trebuchet MS"/>
              </a:rPr>
              <a:t>:</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对平台（</a:t>
            </a:r>
            <a:r>
              <a:rPr lang="en-US" altLang="zh-CN" sz="2800" b="0" strike="noStrike" spc="-1" dirty="0">
                <a:solidFill>
                  <a:srgbClr val="000000"/>
                </a:solidFill>
                <a:latin typeface="Trebuchet MS"/>
              </a:rPr>
              <a:t>platform</a:t>
            </a:r>
            <a:r>
              <a:rPr lang="zh-CN" altLang="en-US" sz="2800" b="0" strike="noStrike" spc="-1" dirty="0">
                <a:solidFill>
                  <a:srgbClr val="000000"/>
                </a:solidFill>
                <a:latin typeface="Trebuchet MS"/>
              </a:rPr>
              <a:t>）和命令队列（</a:t>
            </a:r>
            <a:r>
              <a:rPr lang="en-US" altLang="zh-CN" sz="2800" b="0" strike="noStrike" spc="-1" dirty="0">
                <a:solidFill>
                  <a:srgbClr val="000000"/>
                </a:solidFill>
                <a:latin typeface="Trebuchet MS"/>
              </a:rPr>
              <a:t>command-queue</a:t>
            </a:r>
            <a:r>
              <a:rPr lang="zh-CN" altLang="en-US" sz="2800" b="0" strike="noStrike" spc="-1" dirty="0">
                <a:solidFill>
                  <a:srgbClr val="000000"/>
                </a:solidFill>
                <a:latin typeface="Trebuchet MS"/>
              </a:rPr>
              <a:t>）使用常用默认设置，节省了开发者的时间，避免去对最常见的部分内容重复编码。</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简化了基本接口（</a:t>
            </a:r>
            <a:r>
              <a:rPr lang="en-US" altLang="zh-CN" sz="2800" b="0" strike="noStrike" spc="-1" dirty="0">
                <a:solidFill>
                  <a:srgbClr val="000000"/>
                </a:solidFill>
                <a:latin typeface="Trebuchet MS"/>
              </a:rPr>
              <a:t>API</a:t>
            </a:r>
            <a:r>
              <a:rPr lang="zh-CN" altLang="en-US" sz="2800" b="0" strike="noStrike" spc="-1" dirty="0">
                <a:solidFill>
                  <a:srgbClr val="000000"/>
                </a:solidFill>
                <a:latin typeface="Trebuchet MS"/>
              </a:rPr>
              <a:t>），将关键参数（</a:t>
            </a:r>
            <a:r>
              <a:rPr lang="en-US" altLang="zh-CN" sz="2800" b="0" strike="noStrike" spc="-1" dirty="0">
                <a:solidFill>
                  <a:srgbClr val="000000"/>
                </a:solidFill>
                <a:latin typeface="Trebuchet MS"/>
              </a:rPr>
              <a:t>parameter</a:t>
            </a:r>
            <a:r>
              <a:rPr lang="zh-CN" altLang="en-US" sz="2800" b="0" strike="noStrike" spc="-1" dirty="0">
                <a:solidFill>
                  <a:srgbClr val="000000"/>
                </a:solidFill>
                <a:latin typeface="Trebuchet MS"/>
              </a:rPr>
              <a:t>）和对象（</a:t>
            </a:r>
            <a:r>
              <a:rPr lang="en-US" altLang="zh-CN" sz="2800" b="0" strike="noStrike" spc="-1" dirty="0">
                <a:solidFill>
                  <a:srgbClr val="000000"/>
                </a:solidFill>
                <a:latin typeface="Trebuchet MS"/>
              </a:rPr>
              <a:t>object</a:t>
            </a:r>
            <a:r>
              <a:rPr lang="zh-CN" altLang="en-US" sz="2800" b="0" strike="noStrike" spc="-1" dirty="0">
                <a:solidFill>
                  <a:srgbClr val="000000"/>
                </a:solidFill>
                <a:latin typeface="Trebuchet MS"/>
              </a:rPr>
              <a:t>）绑定，不在要求各种啰嗦又重复的参数列表。</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可以像一个常规函数一样，从宿主（</a:t>
            </a:r>
            <a:r>
              <a:rPr lang="en-US" altLang="zh-CN" sz="2800" b="0" strike="noStrike" spc="-1" dirty="0">
                <a:solidFill>
                  <a:srgbClr val="000000"/>
                </a:solidFill>
                <a:latin typeface="Trebuchet MS"/>
              </a:rPr>
              <a:t>host</a:t>
            </a:r>
            <a:r>
              <a:rPr lang="zh-CN" altLang="en-US" sz="2800" b="0" strike="noStrike" spc="-1" dirty="0">
                <a:solidFill>
                  <a:srgbClr val="000000"/>
                </a:solidFill>
                <a:latin typeface="Trebuchet MS"/>
              </a:rPr>
              <a:t>）来“调用（</a:t>
            </a:r>
            <a:r>
              <a:rPr lang="en-US" altLang="zh-CN" sz="2800" b="0" strike="noStrike" spc="-1" dirty="0">
                <a:solidFill>
                  <a:srgbClr val="000000"/>
                </a:solidFill>
                <a:latin typeface="Trebuchet MS"/>
              </a:rPr>
              <a:t>call</a:t>
            </a:r>
            <a:r>
              <a:rPr lang="zh-CN" altLang="en-US" sz="2800" b="0" strike="noStrike" spc="-1" dirty="0">
                <a:solidFill>
                  <a:srgbClr val="000000"/>
                </a:solidFill>
                <a:latin typeface="Trebuchet MS"/>
              </a:rPr>
              <a:t>）”一个核函数（</a:t>
            </a:r>
            <a:r>
              <a:rPr lang="en-US" altLang="zh-CN" sz="2800" b="0" strike="noStrike" spc="-1" dirty="0">
                <a:solidFill>
                  <a:srgbClr val="000000"/>
                </a:solidFill>
                <a:latin typeface="Trebuchet MS"/>
              </a:rPr>
              <a:t>kernel</a:t>
            </a:r>
            <a:r>
              <a:rPr lang="zh-CN" altLang="en-US" sz="2800" b="0" strike="noStrike" spc="-1" dirty="0">
                <a:solidFill>
                  <a:srgbClr val="000000"/>
                </a:solidFill>
                <a:latin typeface="Trebuchet MS"/>
              </a:rPr>
              <a:t>）。</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可以使用 </a:t>
            </a:r>
            <a:r>
              <a:rPr lang="en-US" altLang="zh-CN" sz="2800" b="0" strike="noStrike" spc="-1" dirty="0">
                <a:solidFill>
                  <a:srgbClr val="000000"/>
                </a:solidFill>
                <a:latin typeface="Trebuchet MS"/>
              </a:rPr>
              <a:t>C++</a:t>
            </a:r>
            <a:r>
              <a:rPr lang="zh-CN" altLang="en-US" sz="2800" spc="-1" dirty="0">
                <a:solidFill>
                  <a:srgbClr val="000000"/>
                </a:solidFill>
                <a:latin typeface="Trebuchet MS"/>
              </a:rPr>
              <a:t> 的异常捕获机制来进行错误检查。</a:t>
            </a:r>
            <a:endParaRPr lang="en-US" sz="28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5" name="CustomShape 1"/>
          <p:cNvSpPr/>
          <p:nvPr/>
        </p:nvSpPr>
        <p:spPr>
          <a:xfrm>
            <a:off x="107640" y="274680"/>
            <a:ext cx="8928360" cy="993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85000" lnSpcReduction="20000"/>
          </a:bodyPr>
          <a:lstStyle/>
          <a:p>
            <a:pPr algn="ctr">
              <a:lnSpc>
                <a:spcPct val="100000"/>
              </a:lnSpc>
            </a:pPr>
            <a:r>
              <a:rPr lang="en-US" sz="4400" b="0" strike="noStrike" spc="-1" dirty="0">
                <a:solidFill>
                  <a:srgbClr val="000000"/>
                </a:solidFill>
                <a:latin typeface="Trebuchet MS"/>
              </a:rPr>
              <a:t>C++ </a:t>
            </a:r>
            <a:r>
              <a:rPr lang="zh-CN" altLang="en-US" sz="4400" spc="-1" dirty="0">
                <a:solidFill>
                  <a:srgbClr val="000000"/>
                </a:solidFill>
                <a:latin typeface="Trebuchet MS"/>
              </a:rPr>
              <a:t>接口</a:t>
            </a:r>
            <a:r>
              <a:rPr lang="en-US" sz="4400" b="0" strike="noStrike" spc="-1" dirty="0">
                <a:solidFill>
                  <a:srgbClr val="000000"/>
                </a:solidFill>
                <a:latin typeface="Trebuchet MS"/>
              </a:rPr>
              <a:t>:</a:t>
            </a:r>
            <a:br>
              <a:rPr dirty="0"/>
            </a:br>
            <a:r>
              <a:rPr lang="zh-CN" altLang="en-US" sz="4400" b="0" strike="noStrike" spc="-1" dirty="0">
                <a:solidFill>
                  <a:srgbClr val="000000"/>
                </a:solidFill>
                <a:latin typeface="Trebuchet MS"/>
              </a:rPr>
              <a:t>设置宿主程序（</a:t>
            </a:r>
            <a:r>
              <a:rPr lang="en-US" altLang="zh-CN" sz="4400" b="0" strike="noStrike" spc="-1" dirty="0">
                <a:solidFill>
                  <a:srgbClr val="000000"/>
                </a:solidFill>
                <a:latin typeface="Trebuchet MS"/>
              </a:rPr>
              <a:t>host program</a:t>
            </a:r>
            <a:r>
              <a:rPr lang="zh-CN" altLang="en-US" sz="4400" b="0" strike="noStrike" spc="-1" dirty="0">
                <a:solidFill>
                  <a:srgbClr val="000000"/>
                </a:solidFill>
                <a:latin typeface="Trebuchet MS"/>
              </a:rPr>
              <a:t>）</a:t>
            </a:r>
            <a:endParaRPr lang="en-US" sz="4400" b="0" strike="noStrike" spc="-1" dirty="0">
              <a:latin typeface="Arial"/>
            </a:endParaRPr>
          </a:p>
        </p:txBody>
      </p:sp>
      <p:sp>
        <p:nvSpPr>
          <p:cNvPr id="1196" name="CustomShape 2"/>
          <p:cNvSpPr/>
          <p:nvPr/>
        </p:nvSpPr>
        <p:spPr>
          <a:xfrm>
            <a:off x="179640" y="1744200"/>
            <a:ext cx="8963640" cy="3988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10000"/>
              </a:lnSpc>
              <a:spcBef>
                <a:spcPts val="641"/>
              </a:spcBef>
              <a:buClr>
                <a:srgbClr val="000000"/>
              </a:buClr>
              <a:buFont typeface="Arial"/>
              <a:buChar char="•"/>
            </a:pPr>
            <a:r>
              <a:rPr lang="zh-CN" altLang="en-US" sz="3200" b="0" strike="noStrike" spc="-1" dirty="0">
                <a:solidFill>
                  <a:srgbClr val="000000"/>
                </a:solidFill>
                <a:latin typeface="Trebuchet MS"/>
              </a:rPr>
              <a:t>启用 </a:t>
            </a:r>
            <a:r>
              <a:rPr lang="en-US" sz="3200" b="0" strike="noStrike" spc="-1" dirty="0">
                <a:solidFill>
                  <a:srgbClr val="000000"/>
                </a:solidFill>
                <a:latin typeface="Trebuchet MS"/>
              </a:rPr>
              <a:t>OpenCL </a:t>
            </a:r>
            <a:r>
              <a:rPr lang="zh-CN" altLang="en-US" sz="3200" b="0" strike="noStrike" spc="-1" dirty="0">
                <a:solidFill>
                  <a:srgbClr val="000000"/>
                </a:solidFill>
                <a:latin typeface="Trebuchet MS"/>
              </a:rPr>
              <a:t>接口（</a:t>
            </a:r>
            <a:r>
              <a:rPr lang="en-US" altLang="zh-CN" sz="3200" b="0" strike="noStrike" spc="-1" dirty="0">
                <a:solidFill>
                  <a:srgbClr val="000000"/>
                </a:solidFill>
                <a:latin typeface="Trebuchet MS"/>
              </a:rPr>
              <a:t>API</a:t>
            </a:r>
            <a:r>
              <a:rPr lang="zh-CN" altLang="en-US" sz="3200" b="0" strike="noStrike" spc="-1" dirty="0">
                <a:solidFill>
                  <a:srgbClr val="000000"/>
                </a:solidFill>
                <a:latin typeface="Trebuchet MS"/>
              </a:rPr>
              <a:t>）的</a:t>
            </a:r>
            <a:r>
              <a:rPr lang="en-US" sz="3200" b="0" strike="noStrike" spc="-1" dirty="0">
                <a:solidFill>
                  <a:srgbClr val="000000"/>
                </a:solidFill>
                <a:latin typeface="Trebuchet MS"/>
              </a:rPr>
              <a:t> </a:t>
            </a:r>
            <a:r>
              <a:rPr lang="zh-CN" altLang="en-US" sz="3200" b="0" strike="noStrike" spc="-1" dirty="0">
                <a:solidFill>
                  <a:srgbClr val="F79646"/>
                </a:solidFill>
                <a:latin typeface="Trebuchet MS"/>
              </a:rPr>
              <a:t>异常捕获（</a:t>
            </a:r>
            <a:r>
              <a:rPr lang="en-US" altLang="zh-CN" sz="3200" spc="-1" dirty="0">
                <a:solidFill>
                  <a:srgbClr val="F79646"/>
                </a:solidFill>
                <a:latin typeface="Trebuchet MS"/>
              </a:rPr>
              <a:t>Exceptions</a:t>
            </a:r>
            <a:r>
              <a:rPr lang="zh-CN" altLang="en-US" sz="3200" spc="-1" dirty="0">
                <a:solidFill>
                  <a:srgbClr val="F79646"/>
                </a:solidFill>
                <a:latin typeface="Trebuchet MS"/>
              </a:rPr>
              <a:t>）</a:t>
            </a:r>
            <a:r>
              <a:rPr lang="zh-CN" altLang="en-US" sz="3200" b="0" strike="noStrike" spc="-1" dirty="0">
                <a:solidFill>
                  <a:srgbClr val="000000"/>
                </a:solidFill>
                <a:latin typeface="Trebuchet MS"/>
              </a:rPr>
              <a:t>。这一步需要</a:t>
            </a:r>
            <a:r>
              <a:rPr lang="zh-CN" altLang="en-US" sz="3200" spc="-1" dirty="0">
                <a:solidFill>
                  <a:srgbClr val="000000"/>
                </a:solidFill>
                <a:latin typeface="Trebuchet MS"/>
              </a:rPr>
              <a:t>在包含（</a:t>
            </a:r>
            <a:r>
              <a:rPr lang="en-US" altLang="zh-CN" sz="3200" spc="-1" dirty="0">
                <a:solidFill>
                  <a:srgbClr val="000000"/>
                </a:solidFill>
                <a:latin typeface="Trebuchet MS"/>
              </a:rPr>
              <a:t>include</a:t>
            </a:r>
            <a:r>
              <a:rPr lang="zh-CN" altLang="en-US" sz="3200" spc="-1" dirty="0">
                <a:solidFill>
                  <a:srgbClr val="000000"/>
                </a:solidFill>
                <a:latin typeface="Trebuchet MS"/>
              </a:rPr>
              <a:t>）头文件 </a:t>
            </a:r>
            <a:r>
              <a:rPr lang="en-US" altLang="zh-CN" sz="3200" b="0" strike="noStrike" spc="-1" dirty="0">
                <a:solidFill>
                  <a:srgbClr val="000000"/>
                </a:solidFill>
                <a:latin typeface="Trebuchet MS"/>
              </a:rPr>
              <a:t>cl.hpp </a:t>
            </a:r>
            <a:r>
              <a:rPr lang="zh-CN" altLang="en-US" sz="3200" spc="-1" dirty="0">
                <a:solidFill>
                  <a:srgbClr val="F79646"/>
                </a:solidFill>
                <a:latin typeface="Trebuchet MS"/>
              </a:rPr>
              <a:t>之前</a:t>
            </a:r>
            <a:r>
              <a:rPr lang="zh-CN" altLang="en-US" sz="3200" b="0" strike="noStrike" spc="-1" dirty="0">
                <a:solidFill>
                  <a:srgbClr val="000000"/>
                </a:solidFill>
                <a:latin typeface="Trebuchet MS"/>
              </a:rPr>
              <a:t>就先做好。</a:t>
            </a:r>
            <a:endParaRPr lang="en-US" sz="3200" b="0" strike="noStrike" spc="-1" dirty="0">
              <a:latin typeface="Arial"/>
            </a:endParaRPr>
          </a:p>
          <a:p>
            <a:pPr marL="457200">
              <a:lnSpc>
                <a:spcPct val="110000"/>
              </a:lnSpc>
              <a:spcBef>
                <a:spcPts val="561"/>
              </a:spcBef>
            </a:pPr>
            <a:r>
              <a:rPr lang="en-US" sz="2800" b="0" strike="noStrike" spc="-1" dirty="0">
                <a:solidFill>
                  <a:srgbClr val="738AC8"/>
                </a:solidFill>
                <a:latin typeface="Courier New Bold"/>
              </a:rPr>
              <a:t>#define __CL_ENABLE_EXCEPTIONS</a:t>
            </a:r>
            <a:endParaRPr lang="en-US" sz="2800" b="0" strike="noStrike" spc="-1" dirty="0">
              <a:latin typeface="Arial"/>
            </a:endParaRPr>
          </a:p>
          <a:p>
            <a:pPr marL="457200">
              <a:lnSpc>
                <a:spcPct val="110000"/>
              </a:lnSpc>
              <a:spcBef>
                <a:spcPts val="561"/>
              </a:spcBef>
            </a:pPr>
            <a:endParaRPr lang="en-US" sz="2800" b="0" strike="noStrike" spc="-1" dirty="0">
              <a:latin typeface="Arial"/>
            </a:endParaRPr>
          </a:p>
          <a:p>
            <a:pPr marL="357120" indent="-356400">
              <a:lnSpc>
                <a:spcPct val="110000"/>
              </a:lnSpc>
              <a:spcBef>
                <a:spcPts val="641"/>
              </a:spcBef>
              <a:buClr>
                <a:srgbClr val="000000"/>
              </a:buClr>
              <a:buFont typeface="Arial"/>
              <a:buChar char="•"/>
            </a:pPr>
            <a:r>
              <a:rPr lang="zh-CN" altLang="en-US" sz="3200" b="0" strike="noStrike" spc="-1" dirty="0">
                <a:solidFill>
                  <a:srgbClr val="000000"/>
                </a:solidFill>
                <a:latin typeface="Trebuchet MS"/>
              </a:rPr>
              <a:t>包含（</a:t>
            </a:r>
            <a:r>
              <a:rPr lang="en-US" altLang="zh-CN" sz="3200" b="0" strike="noStrike" spc="-1" dirty="0">
                <a:solidFill>
                  <a:srgbClr val="000000"/>
                </a:solidFill>
                <a:latin typeface="Trebuchet MS"/>
              </a:rPr>
              <a:t>include</a:t>
            </a:r>
            <a:r>
              <a:rPr lang="zh-CN" altLang="en-US" sz="3200" b="0" strike="noStrike" spc="-1" dirty="0">
                <a:solidFill>
                  <a:srgbClr val="000000"/>
                </a:solidFill>
                <a:latin typeface="Trebuchet MS"/>
              </a:rPr>
              <a:t>）关键头文件</a:t>
            </a:r>
            <a:r>
              <a:rPr lang="en-US" sz="3200" b="0" strike="noStrike" spc="-1" dirty="0">
                <a:solidFill>
                  <a:srgbClr val="000000"/>
                </a:solidFill>
                <a:latin typeface="Trebuchet MS"/>
              </a:rPr>
              <a:t>… </a:t>
            </a:r>
            <a:r>
              <a:rPr lang="zh-CN" altLang="en-US" sz="3200" b="0" strike="noStrike" spc="-1" dirty="0">
                <a:solidFill>
                  <a:srgbClr val="000000"/>
                </a:solidFill>
                <a:latin typeface="Trebuchet MS"/>
              </a:rPr>
              <a:t>标准头文件和定制的都加入：</a:t>
            </a:r>
            <a:endParaRPr lang="en-US" sz="3200" b="0" strike="noStrike" spc="-1" dirty="0">
              <a:latin typeface="Arial"/>
            </a:endParaRPr>
          </a:p>
          <a:p>
            <a:pPr marL="457200">
              <a:lnSpc>
                <a:spcPct val="110000"/>
              </a:lnSpc>
              <a:spcBef>
                <a:spcPts val="519"/>
              </a:spcBef>
            </a:pPr>
            <a:r>
              <a:rPr lang="en-US" sz="2600" b="0" strike="noStrike" spc="-1" dirty="0">
                <a:solidFill>
                  <a:srgbClr val="738AC8"/>
                </a:solidFill>
                <a:latin typeface="Courier New Bold"/>
              </a:rPr>
              <a:t>#include &lt;CL/cl.hpp&gt;   // </a:t>
            </a:r>
            <a:r>
              <a:rPr lang="en-US" sz="2600" b="0" strike="noStrike" spc="-1" dirty="0" err="1">
                <a:solidFill>
                  <a:srgbClr val="738AC8"/>
                </a:solidFill>
                <a:latin typeface="Courier New Bold"/>
              </a:rPr>
              <a:t>Khronos</a:t>
            </a:r>
            <a:r>
              <a:rPr lang="en-US" sz="2600" b="0" strike="noStrike" spc="-1" dirty="0">
                <a:solidFill>
                  <a:srgbClr val="738AC8"/>
                </a:solidFill>
                <a:latin typeface="Courier New Bold"/>
              </a:rPr>
              <a:t> C++ </a:t>
            </a:r>
            <a:r>
              <a:rPr lang="zh-CN" altLang="en-US" sz="2600" b="0" strike="noStrike" spc="-1" dirty="0">
                <a:solidFill>
                  <a:srgbClr val="738AC8"/>
                </a:solidFill>
                <a:latin typeface="Courier New Bold"/>
              </a:rPr>
              <a:t>封装接口</a:t>
            </a:r>
            <a:r>
              <a:rPr lang="en-US" sz="2600" b="0" strike="noStrike" spc="-1" dirty="0">
                <a:solidFill>
                  <a:srgbClr val="738AC8"/>
                </a:solidFill>
                <a:latin typeface="Courier New Bold"/>
              </a:rPr>
              <a:t> API</a:t>
            </a:r>
            <a:endParaRPr lang="en-US" sz="2600" b="0" strike="noStrike" spc="-1" dirty="0">
              <a:latin typeface="Arial"/>
            </a:endParaRPr>
          </a:p>
          <a:p>
            <a:pPr marL="457200">
              <a:lnSpc>
                <a:spcPct val="110000"/>
              </a:lnSpc>
              <a:spcBef>
                <a:spcPts val="519"/>
              </a:spcBef>
            </a:pPr>
            <a:r>
              <a:rPr lang="en-US" sz="2600" b="0" strike="noStrike" spc="-1" dirty="0">
                <a:solidFill>
                  <a:srgbClr val="738AC8"/>
                </a:solidFill>
                <a:latin typeface="Courier New Bold"/>
              </a:rPr>
              <a:t>#include &lt;</a:t>
            </a:r>
            <a:r>
              <a:rPr lang="en-US" sz="2600" b="0" strike="noStrike" spc="-1" dirty="0" err="1">
                <a:solidFill>
                  <a:srgbClr val="738AC8"/>
                </a:solidFill>
                <a:latin typeface="Courier New Bold"/>
              </a:rPr>
              <a:t>cstdio</a:t>
            </a:r>
            <a:r>
              <a:rPr lang="en-US" sz="2600" b="0" strike="noStrike" spc="-1" dirty="0">
                <a:solidFill>
                  <a:srgbClr val="738AC8"/>
                </a:solidFill>
                <a:latin typeface="Courier New Bold"/>
              </a:rPr>
              <a:t>&gt;      // For C </a:t>
            </a:r>
            <a:r>
              <a:rPr lang="zh-CN" altLang="en-US" sz="2600" b="0" strike="noStrike" spc="-1" dirty="0">
                <a:solidFill>
                  <a:srgbClr val="738AC8"/>
                </a:solidFill>
                <a:latin typeface="Courier New Bold"/>
              </a:rPr>
              <a:t>风格</a:t>
            </a:r>
            <a:endParaRPr lang="en-US" sz="2600" b="0" strike="noStrike" spc="-1" dirty="0">
              <a:latin typeface="Arial"/>
            </a:endParaRPr>
          </a:p>
          <a:p>
            <a:pPr marL="457200">
              <a:lnSpc>
                <a:spcPct val="110000"/>
              </a:lnSpc>
              <a:spcBef>
                <a:spcPts val="519"/>
              </a:spcBef>
            </a:pPr>
            <a:r>
              <a:rPr lang="en-US" sz="2600" b="0" strike="noStrike" spc="-1" dirty="0">
                <a:solidFill>
                  <a:srgbClr val="738AC8"/>
                </a:solidFill>
                <a:latin typeface="Courier New Bold"/>
              </a:rPr>
              <a:t>#include &lt;iostream&gt;    // For C++ </a:t>
            </a:r>
            <a:r>
              <a:rPr lang="zh-CN" altLang="en-US" sz="2600" b="0" strike="noStrike" spc="-1" dirty="0">
                <a:solidFill>
                  <a:srgbClr val="738AC8"/>
                </a:solidFill>
                <a:latin typeface="Courier New Bold"/>
              </a:rPr>
              <a:t>风格输入输出</a:t>
            </a:r>
            <a:endParaRPr lang="en-US" sz="2600" b="0" strike="noStrike" spc="-1" dirty="0">
              <a:latin typeface="Arial"/>
            </a:endParaRPr>
          </a:p>
          <a:p>
            <a:pPr marL="457200">
              <a:lnSpc>
                <a:spcPct val="110000"/>
              </a:lnSpc>
              <a:spcBef>
                <a:spcPts val="519"/>
              </a:spcBef>
            </a:pPr>
            <a:r>
              <a:rPr lang="en-US" sz="2600" b="0" strike="noStrike" spc="-1" dirty="0">
                <a:solidFill>
                  <a:srgbClr val="738AC8"/>
                </a:solidFill>
                <a:latin typeface="Courier New Bold"/>
              </a:rPr>
              <a:t>#include &lt;vector&gt;      // For C++ </a:t>
            </a:r>
            <a:r>
              <a:rPr lang="zh-CN" altLang="en-US" sz="2600" b="0" strike="noStrike" spc="-1" dirty="0">
                <a:solidFill>
                  <a:srgbClr val="738AC8"/>
                </a:solidFill>
                <a:latin typeface="Courier New Bold"/>
              </a:rPr>
              <a:t>向量类型</a:t>
            </a:r>
            <a:endParaRPr lang="en-US" sz="2600" b="0" strike="noStrike" spc="-1" dirty="0">
              <a:latin typeface="Arial"/>
            </a:endParaRPr>
          </a:p>
          <a:p>
            <a:pPr marL="457200">
              <a:lnSpc>
                <a:spcPct val="110000"/>
              </a:lnSpc>
              <a:spcBef>
                <a:spcPts val="561"/>
              </a:spcBef>
            </a:pPr>
            <a:endParaRPr lang="en-US" sz="2600" b="0" strike="noStrike" spc="-1" dirty="0">
              <a:latin typeface="Arial"/>
            </a:endParaRPr>
          </a:p>
        </p:txBody>
      </p:sp>
      <p:sp>
        <p:nvSpPr>
          <p:cNvPr id="1197" name="CustomShape 3"/>
          <p:cNvSpPr/>
          <p:nvPr/>
        </p:nvSpPr>
        <p:spPr>
          <a:xfrm>
            <a:off x="5148000" y="5661360"/>
            <a:ext cx="3671640" cy="912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z="1800" b="0" strike="noStrike" spc="-1" dirty="0">
                <a:solidFill>
                  <a:srgbClr val="4F81BD"/>
                </a:solidFill>
                <a:latin typeface="Trebuchet MS"/>
                <a:ea typeface="DejaVu Sans"/>
              </a:rPr>
              <a:t>想了解更多关于 </a:t>
            </a:r>
            <a:r>
              <a:rPr lang="en-US" sz="1800" b="0" strike="noStrike" spc="-1" dirty="0">
                <a:solidFill>
                  <a:srgbClr val="4F81BD"/>
                </a:solidFill>
                <a:latin typeface="Trebuchet MS"/>
                <a:ea typeface="DejaVu Sans"/>
              </a:rPr>
              <a:t>C++ </a:t>
            </a:r>
            <a:r>
              <a:rPr lang="zh-CN" altLang="en-US" sz="1800" b="0" strike="noStrike" spc="-1" dirty="0">
                <a:solidFill>
                  <a:srgbClr val="4F81BD"/>
                </a:solidFill>
                <a:latin typeface="Trebuchet MS"/>
                <a:ea typeface="DejaVu Sans"/>
              </a:rPr>
              <a:t>的信息，可以参考后面的附录：</a:t>
            </a:r>
            <a:endParaRPr lang="en-US" sz="1800" b="0" strike="noStrike" spc="-1" dirty="0">
              <a:latin typeface="Arial"/>
            </a:endParaRPr>
          </a:p>
          <a:p>
            <a:pPr>
              <a:lnSpc>
                <a:spcPct val="100000"/>
              </a:lnSpc>
            </a:pPr>
            <a:r>
              <a:rPr lang="en-US" sz="1800" b="0" strike="noStrike" spc="-1" dirty="0">
                <a:solidFill>
                  <a:srgbClr val="4F81BD"/>
                </a:solidFill>
                <a:latin typeface="Trebuchet MS"/>
                <a:ea typeface="DejaVu Sans"/>
              </a:rPr>
              <a:t>“</a:t>
            </a:r>
            <a:r>
              <a:rPr lang="zh-CN" altLang="en-US" sz="1800" b="0" strike="noStrike" spc="-1" dirty="0">
                <a:solidFill>
                  <a:srgbClr val="4F81BD"/>
                </a:solidFill>
                <a:latin typeface="Trebuchet MS"/>
                <a:ea typeface="DejaVu Sans"/>
              </a:rPr>
              <a:t>针对 </a:t>
            </a:r>
            <a:r>
              <a:rPr lang="en-US" altLang="zh-CN" sz="1800" b="0" strike="noStrike" spc="-1" dirty="0">
                <a:solidFill>
                  <a:srgbClr val="4F81BD"/>
                </a:solidFill>
                <a:latin typeface="Trebuchet MS"/>
                <a:ea typeface="DejaVu Sans"/>
              </a:rPr>
              <a:t>C </a:t>
            </a:r>
            <a:r>
              <a:rPr lang="zh-CN" altLang="en-US" sz="1800" b="0" strike="noStrike" spc="-1" dirty="0">
                <a:solidFill>
                  <a:srgbClr val="4F81BD"/>
                </a:solidFill>
                <a:latin typeface="Trebuchet MS"/>
                <a:ea typeface="DejaVu Sans"/>
              </a:rPr>
              <a:t>语言开发者的 </a:t>
            </a:r>
            <a:r>
              <a:rPr lang="en-US" sz="1800" b="0" strike="noStrike" spc="-1" dirty="0">
                <a:solidFill>
                  <a:srgbClr val="4F81BD"/>
                </a:solidFill>
                <a:latin typeface="Trebuchet MS"/>
                <a:ea typeface="DejaVu Sans"/>
              </a:rPr>
              <a:t>C++ </a:t>
            </a:r>
            <a:r>
              <a:rPr lang="zh-CN" altLang="en-US" sz="1800" b="0" strike="noStrike" spc="-1" dirty="0">
                <a:solidFill>
                  <a:srgbClr val="4F81BD"/>
                </a:solidFill>
                <a:latin typeface="Trebuchet MS"/>
                <a:ea typeface="DejaVu Sans"/>
              </a:rPr>
              <a:t>指南</a:t>
            </a:r>
            <a:r>
              <a:rPr lang="en-US" sz="1800" b="0" strike="noStrike" spc="-1" dirty="0">
                <a:solidFill>
                  <a:srgbClr val="4F81BD"/>
                </a:solidFill>
                <a:latin typeface="Trebuchet MS"/>
                <a:ea typeface="DejaVu Sans"/>
              </a:rPr>
              <a:t>”</a:t>
            </a:r>
            <a:r>
              <a:rPr lang="zh-CN" altLang="en-US" sz="1800" b="0" strike="noStrike" spc="-1" dirty="0">
                <a:solidFill>
                  <a:srgbClr val="4F81BD"/>
                </a:solidFill>
                <a:latin typeface="Trebuchet MS"/>
                <a:ea typeface="DejaVu Sans"/>
              </a:rPr>
              <a:t>。</a:t>
            </a:r>
            <a:endParaRPr lang="en-US" sz="18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 name="CustomShape 1"/>
          <p:cNvSpPr/>
          <p:nvPr/>
        </p:nvSpPr>
        <p:spPr>
          <a:xfrm>
            <a:off x="3893040" y="1029834"/>
            <a:ext cx="5311080" cy="59587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320"/>
              </a:spcBef>
            </a:pPr>
            <a:r>
              <a:rPr lang="en-US" sz="1400" b="1" strike="noStrike" spc="-1" dirty="0">
                <a:solidFill>
                  <a:srgbClr val="000000"/>
                </a:solidFill>
                <a:latin typeface="Courier New"/>
              </a:rPr>
              <a:t>// </a:t>
            </a:r>
            <a:r>
              <a:rPr lang="zh-CN" altLang="en-US" sz="1400" b="1" strike="noStrike" spc="-1" dirty="0">
                <a:solidFill>
                  <a:srgbClr val="000000"/>
                </a:solidFill>
                <a:latin typeface="Courier New"/>
              </a:rPr>
              <a:t>创建缓存 </a:t>
            </a:r>
            <a:r>
              <a:rPr lang="en-US" sz="1400" b="1" strike="noStrike" spc="-1" dirty="0">
                <a:solidFill>
                  <a:srgbClr val="000000"/>
                </a:solidFill>
                <a:latin typeface="Courier New"/>
              </a:rPr>
              <a:t>buffers</a:t>
            </a:r>
            <a:endParaRPr lang="en-US" sz="1400" b="0" strike="noStrike" spc="-1" dirty="0">
              <a:latin typeface="Arial"/>
            </a:endParaRPr>
          </a:p>
          <a:p>
            <a:pPr>
              <a:lnSpc>
                <a:spcPct val="100000"/>
              </a:lnSpc>
              <a:spcBef>
                <a:spcPts val="320"/>
              </a:spcBef>
            </a:pPr>
            <a:r>
              <a:rPr lang="en-US" sz="1400" b="1" strike="noStrike" spc="-1" dirty="0">
                <a:solidFill>
                  <a:srgbClr val="000000"/>
                </a:solidFill>
                <a:latin typeface="Courier New"/>
              </a:rPr>
              <a:t>// True </a:t>
            </a:r>
            <a:r>
              <a:rPr lang="zh-CN" altLang="en-US" sz="1400" b="1" spc="-1" dirty="0">
                <a:solidFill>
                  <a:srgbClr val="000000"/>
                </a:solidFill>
                <a:latin typeface="Courier New"/>
              </a:rPr>
              <a:t>表示内存只读</a:t>
            </a:r>
            <a:r>
              <a:rPr lang="en-US" sz="1400" b="1" strike="noStrike" spc="-1" dirty="0">
                <a:solidFill>
                  <a:srgbClr val="000000"/>
                </a:solidFill>
                <a:latin typeface="Courier New"/>
              </a:rPr>
              <a:t> CL_MEM_READ_ONLY</a:t>
            </a:r>
            <a:endParaRPr lang="en-US" sz="1400" b="0" strike="noStrike" spc="-1" dirty="0">
              <a:latin typeface="Arial"/>
            </a:endParaRPr>
          </a:p>
          <a:p>
            <a:pPr>
              <a:lnSpc>
                <a:spcPct val="100000"/>
              </a:lnSpc>
              <a:spcBef>
                <a:spcPts val="320"/>
              </a:spcBef>
            </a:pPr>
            <a:r>
              <a:rPr lang="en-US" sz="1400" b="1" strike="noStrike" spc="-1" dirty="0">
                <a:solidFill>
                  <a:srgbClr val="000000"/>
                </a:solidFill>
                <a:latin typeface="Courier New"/>
              </a:rPr>
              <a:t>// False </a:t>
            </a:r>
            <a:r>
              <a:rPr lang="zh-CN" altLang="en-US" sz="1400" b="1" strike="noStrike" spc="-1" dirty="0">
                <a:solidFill>
                  <a:srgbClr val="000000"/>
                </a:solidFill>
                <a:latin typeface="Courier New"/>
              </a:rPr>
              <a:t>表示内存可写</a:t>
            </a:r>
            <a:r>
              <a:rPr lang="en-US" sz="1400" b="1" strike="noStrike" spc="-1" dirty="0">
                <a:solidFill>
                  <a:srgbClr val="000000"/>
                </a:solidFill>
                <a:latin typeface="Courier New"/>
              </a:rPr>
              <a:t> CL_MEM_READ_WRITE</a:t>
            </a:r>
            <a:endParaRPr lang="en-US" sz="1400" b="0" strike="noStrike" spc="-1" dirty="0">
              <a:latin typeface="Arial"/>
            </a:endParaRPr>
          </a:p>
          <a:p>
            <a:pPr marL="800280">
              <a:lnSpc>
                <a:spcPct val="100000"/>
              </a:lnSpc>
              <a:spcBef>
                <a:spcPts val="159"/>
              </a:spcBef>
            </a:pPr>
            <a:endParaRPr lang="en-US" sz="1400" b="0" strike="noStrike" spc="-1" dirty="0">
              <a:latin typeface="Arial"/>
            </a:endParaRPr>
          </a:p>
          <a:p>
            <a:pPr marL="800280">
              <a:lnSpc>
                <a:spcPct val="100000"/>
              </a:lnSpc>
              <a:spcBef>
                <a:spcPts val="320"/>
              </a:spcBef>
            </a:pPr>
            <a:r>
              <a:rPr lang="en-US" sz="1400" b="1" strike="noStrike" spc="-1" dirty="0" err="1">
                <a:solidFill>
                  <a:srgbClr val="000000"/>
                </a:solidFill>
                <a:latin typeface="Courier New"/>
              </a:rPr>
              <a:t>d_a</a:t>
            </a:r>
            <a:r>
              <a:rPr lang="en-US" sz="1400" b="1" strike="noStrike" spc="-1" dirty="0">
                <a:solidFill>
                  <a:srgbClr val="000000"/>
                </a:solidFill>
                <a:latin typeface="Courier New"/>
              </a:rPr>
              <a:t> = cl::</a:t>
            </a:r>
            <a:r>
              <a:rPr lang="en-US" sz="1400" b="1" strike="noStrike" spc="-1" dirty="0">
                <a:solidFill>
                  <a:srgbClr val="34411B"/>
                </a:solidFill>
                <a:latin typeface="Courier New"/>
              </a:rPr>
              <a:t>Buffer</a:t>
            </a:r>
            <a:r>
              <a:rPr lang="en-US" sz="1400" b="1" strike="noStrike" spc="-1" dirty="0">
                <a:solidFill>
                  <a:srgbClr val="000000"/>
                </a:solidFill>
                <a:latin typeface="Courier New"/>
              </a:rPr>
              <a:t>(context, </a:t>
            </a:r>
            <a:br>
              <a:rPr sz="1400" dirty="0"/>
            </a:br>
            <a:r>
              <a:rPr lang="en-US" sz="1400" b="1" strike="noStrike" spc="-1" dirty="0">
                <a:solidFill>
                  <a:srgbClr val="000000"/>
                </a:solidFill>
                <a:latin typeface="Courier New"/>
              </a:rPr>
              <a:t>        </a:t>
            </a:r>
            <a:r>
              <a:rPr lang="en-US" sz="1400" b="1" strike="noStrike" spc="-1" dirty="0" err="1">
                <a:solidFill>
                  <a:srgbClr val="000000"/>
                </a:solidFill>
                <a:latin typeface="Courier New"/>
              </a:rPr>
              <a:t>h_a.begin</a:t>
            </a:r>
            <a:r>
              <a:rPr lang="en-US" sz="1400" b="1" strike="noStrike" spc="-1" dirty="0">
                <a:solidFill>
                  <a:srgbClr val="000000"/>
                </a:solidFill>
                <a:latin typeface="Courier New"/>
              </a:rPr>
              <a:t>(), </a:t>
            </a:r>
            <a:r>
              <a:rPr lang="en-US" sz="1400" b="1" strike="noStrike" spc="-1" dirty="0" err="1">
                <a:solidFill>
                  <a:srgbClr val="000000"/>
                </a:solidFill>
                <a:latin typeface="Courier New"/>
              </a:rPr>
              <a:t>h_a.end</a:t>
            </a:r>
            <a:r>
              <a:rPr lang="en-US" sz="1400" b="1" strike="noStrike" spc="-1" dirty="0">
                <a:solidFill>
                  <a:srgbClr val="000000"/>
                </a:solidFill>
                <a:latin typeface="Courier New"/>
              </a:rPr>
              <a:t>(), </a:t>
            </a:r>
            <a:r>
              <a:rPr lang="en-US" sz="1400" b="1" strike="noStrike" spc="-1" dirty="0">
                <a:solidFill>
                  <a:srgbClr val="4F81BD"/>
                </a:solidFill>
                <a:latin typeface="Courier New"/>
              </a:rPr>
              <a:t>true</a:t>
            </a:r>
            <a:r>
              <a:rPr lang="en-US" sz="1400" b="1" strike="noStrike" spc="-1" dirty="0">
                <a:solidFill>
                  <a:srgbClr val="000000"/>
                </a:solidFill>
                <a:latin typeface="Courier New"/>
              </a:rPr>
              <a:t>);</a:t>
            </a:r>
            <a:endParaRPr lang="en-US" sz="1400" b="0" strike="noStrike" spc="-1" dirty="0">
              <a:latin typeface="Arial"/>
            </a:endParaRPr>
          </a:p>
          <a:p>
            <a:pPr marL="800280">
              <a:lnSpc>
                <a:spcPct val="100000"/>
              </a:lnSpc>
              <a:spcBef>
                <a:spcPts val="159"/>
              </a:spcBef>
            </a:pPr>
            <a:endParaRPr lang="en-US" sz="1400" b="0" strike="noStrike" spc="-1" dirty="0">
              <a:latin typeface="Arial"/>
            </a:endParaRPr>
          </a:p>
          <a:p>
            <a:pPr marL="800280">
              <a:lnSpc>
                <a:spcPct val="100000"/>
              </a:lnSpc>
              <a:spcBef>
                <a:spcPts val="320"/>
              </a:spcBef>
            </a:pPr>
            <a:r>
              <a:rPr lang="en-US" sz="1400" b="1" strike="noStrike" spc="-1" dirty="0" err="1">
                <a:solidFill>
                  <a:srgbClr val="000000"/>
                </a:solidFill>
                <a:latin typeface="Courier New"/>
              </a:rPr>
              <a:t>d_b</a:t>
            </a:r>
            <a:r>
              <a:rPr lang="en-US" sz="1400" b="1" strike="noStrike" spc="-1" dirty="0">
                <a:solidFill>
                  <a:srgbClr val="000000"/>
                </a:solidFill>
                <a:latin typeface="Courier New"/>
              </a:rPr>
              <a:t> = cl::</a:t>
            </a:r>
            <a:r>
              <a:rPr lang="en-US" sz="1400" b="1" strike="noStrike" spc="-1" dirty="0">
                <a:solidFill>
                  <a:srgbClr val="34411B"/>
                </a:solidFill>
                <a:latin typeface="Courier New"/>
              </a:rPr>
              <a:t>Buffer</a:t>
            </a:r>
            <a:r>
              <a:rPr lang="en-US" sz="1400" b="1" strike="noStrike" spc="-1" dirty="0">
                <a:solidFill>
                  <a:srgbClr val="000000"/>
                </a:solidFill>
                <a:latin typeface="Courier New"/>
              </a:rPr>
              <a:t>(context, </a:t>
            </a:r>
            <a:br>
              <a:rPr sz="1400" dirty="0"/>
            </a:br>
            <a:r>
              <a:rPr lang="en-US" sz="1400" b="1" strike="noStrike" spc="-1" dirty="0">
                <a:solidFill>
                  <a:srgbClr val="000000"/>
                </a:solidFill>
                <a:latin typeface="Courier New"/>
              </a:rPr>
              <a:t>        </a:t>
            </a:r>
            <a:r>
              <a:rPr lang="en-US" sz="1400" b="1" strike="noStrike" spc="-1" dirty="0" err="1">
                <a:solidFill>
                  <a:srgbClr val="000000"/>
                </a:solidFill>
                <a:latin typeface="Courier New"/>
              </a:rPr>
              <a:t>h_b.begin</a:t>
            </a:r>
            <a:r>
              <a:rPr lang="en-US" sz="1400" b="1" strike="noStrike" spc="-1" dirty="0">
                <a:solidFill>
                  <a:srgbClr val="000000"/>
                </a:solidFill>
                <a:latin typeface="Courier New"/>
              </a:rPr>
              <a:t>(), </a:t>
            </a:r>
            <a:r>
              <a:rPr lang="en-US" sz="1400" b="1" strike="noStrike" spc="-1" dirty="0" err="1">
                <a:solidFill>
                  <a:srgbClr val="000000"/>
                </a:solidFill>
                <a:latin typeface="Courier New"/>
              </a:rPr>
              <a:t>h_b.end</a:t>
            </a:r>
            <a:r>
              <a:rPr lang="en-US" sz="1400" b="1" strike="noStrike" spc="-1" dirty="0">
                <a:solidFill>
                  <a:srgbClr val="000000"/>
                </a:solidFill>
                <a:latin typeface="Courier New"/>
              </a:rPr>
              <a:t>(), </a:t>
            </a:r>
            <a:r>
              <a:rPr lang="en-US" sz="1400" b="1" strike="noStrike" spc="-1" dirty="0">
                <a:solidFill>
                  <a:srgbClr val="4F81BD"/>
                </a:solidFill>
                <a:latin typeface="Courier New"/>
              </a:rPr>
              <a:t>true</a:t>
            </a:r>
            <a:r>
              <a:rPr lang="en-US" sz="1400" b="1" strike="noStrike" spc="-1" dirty="0">
                <a:solidFill>
                  <a:srgbClr val="000000"/>
                </a:solidFill>
                <a:latin typeface="Courier New"/>
              </a:rPr>
              <a:t>);</a:t>
            </a:r>
            <a:endParaRPr lang="en-US" sz="1400" b="0" strike="noStrike" spc="-1" dirty="0">
              <a:latin typeface="Arial"/>
            </a:endParaRPr>
          </a:p>
          <a:p>
            <a:pPr marL="800280">
              <a:lnSpc>
                <a:spcPct val="100000"/>
              </a:lnSpc>
              <a:spcBef>
                <a:spcPts val="159"/>
              </a:spcBef>
            </a:pPr>
            <a:endParaRPr lang="en-US" sz="1400" b="0" strike="noStrike" spc="-1" dirty="0">
              <a:latin typeface="Arial"/>
            </a:endParaRPr>
          </a:p>
          <a:p>
            <a:pPr marL="800280">
              <a:lnSpc>
                <a:spcPct val="100000"/>
              </a:lnSpc>
              <a:spcBef>
                <a:spcPts val="320"/>
              </a:spcBef>
            </a:pPr>
            <a:r>
              <a:rPr lang="en-US" sz="1400" b="1" strike="noStrike" spc="-1" dirty="0" err="1">
                <a:solidFill>
                  <a:srgbClr val="000000"/>
                </a:solidFill>
                <a:latin typeface="Courier New"/>
              </a:rPr>
              <a:t>d_c</a:t>
            </a:r>
            <a:r>
              <a:rPr lang="en-US" sz="1400" b="1" strike="noStrike" spc="-1" dirty="0">
                <a:solidFill>
                  <a:srgbClr val="000000"/>
                </a:solidFill>
                <a:latin typeface="Courier New"/>
              </a:rPr>
              <a:t> = cl::Buffer(context,</a:t>
            </a:r>
            <a:br>
              <a:rPr sz="1400" dirty="0"/>
            </a:br>
            <a:r>
              <a:rPr lang="en-US" sz="1400" b="1" strike="noStrike" spc="-1" dirty="0">
                <a:solidFill>
                  <a:srgbClr val="000000"/>
                </a:solidFill>
                <a:latin typeface="Courier New"/>
              </a:rPr>
              <a:t>        CL_MEM_READ_WRITE,  </a:t>
            </a:r>
            <a:br>
              <a:rPr sz="1400" dirty="0"/>
            </a:br>
            <a:r>
              <a:rPr lang="en-US" sz="1400" b="1" strike="noStrike" spc="-1" dirty="0">
                <a:solidFill>
                  <a:srgbClr val="000000"/>
                </a:solidFill>
                <a:latin typeface="Courier New"/>
              </a:rPr>
              <a:t>        </a:t>
            </a:r>
            <a:r>
              <a:rPr lang="en-US" sz="1400" b="1" strike="noStrike" spc="-1" dirty="0" err="1">
                <a:solidFill>
                  <a:srgbClr val="000000"/>
                </a:solidFill>
                <a:latin typeface="Courier New"/>
              </a:rPr>
              <a:t>sizeof</a:t>
            </a:r>
            <a:r>
              <a:rPr lang="en-US" sz="1400" b="1" strike="noStrike" spc="-1" dirty="0">
                <a:solidFill>
                  <a:srgbClr val="000000"/>
                </a:solidFill>
                <a:latin typeface="Courier New"/>
              </a:rPr>
              <a:t>(float) * LENGTH);</a:t>
            </a:r>
            <a:endParaRPr lang="en-US" sz="1400" b="0" strike="noStrike" spc="-1" dirty="0">
              <a:latin typeface="Arial"/>
            </a:endParaRPr>
          </a:p>
          <a:p>
            <a:pPr marL="800280">
              <a:lnSpc>
                <a:spcPct val="100000"/>
              </a:lnSpc>
              <a:spcBef>
                <a:spcPts val="159"/>
              </a:spcBef>
            </a:pPr>
            <a:endParaRPr lang="en-US" sz="1400" b="0" strike="noStrike" spc="-1" dirty="0">
              <a:latin typeface="Arial"/>
            </a:endParaRPr>
          </a:p>
          <a:p>
            <a:pPr marL="800280">
              <a:lnSpc>
                <a:spcPct val="100000"/>
              </a:lnSpc>
              <a:spcBef>
                <a:spcPts val="320"/>
              </a:spcBef>
            </a:pPr>
            <a:r>
              <a:rPr lang="en-US" sz="1400" b="1" strike="noStrike" spc="-1" dirty="0">
                <a:solidFill>
                  <a:srgbClr val="000000"/>
                </a:solidFill>
                <a:latin typeface="Courier New"/>
              </a:rPr>
              <a:t>// Enqueue the kernel</a:t>
            </a:r>
            <a:endParaRPr lang="en-US" sz="1400" b="0" strike="noStrike" spc="-1" dirty="0">
              <a:latin typeface="Arial"/>
            </a:endParaRPr>
          </a:p>
          <a:p>
            <a:pPr marL="800280">
              <a:lnSpc>
                <a:spcPct val="100000"/>
              </a:lnSpc>
              <a:spcBef>
                <a:spcPts val="320"/>
              </a:spcBef>
            </a:pPr>
            <a:r>
              <a:rPr lang="en-US" sz="1400" b="1" strike="noStrike" spc="-1" dirty="0" err="1">
                <a:solidFill>
                  <a:srgbClr val="000000"/>
                </a:solidFill>
                <a:latin typeface="Courier New"/>
              </a:rPr>
              <a:t>vadd</a:t>
            </a:r>
            <a:r>
              <a:rPr lang="en-US" sz="1400" b="1" strike="noStrike" spc="-1" dirty="0">
                <a:solidFill>
                  <a:srgbClr val="000000"/>
                </a:solidFill>
                <a:latin typeface="Courier New"/>
              </a:rPr>
              <a:t>(cl::</a:t>
            </a:r>
            <a:r>
              <a:rPr lang="en-US" sz="1400" b="1" strike="noStrike" spc="-1" dirty="0" err="1">
                <a:solidFill>
                  <a:srgbClr val="34411B"/>
                </a:solidFill>
                <a:latin typeface="Courier New"/>
              </a:rPr>
              <a:t>EnqueueArgs</a:t>
            </a:r>
            <a:r>
              <a:rPr lang="en-US" sz="1400" b="1" strike="noStrike" spc="-1" dirty="0">
                <a:solidFill>
                  <a:srgbClr val="000000"/>
                </a:solidFill>
                <a:latin typeface="Courier New"/>
              </a:rPr>
              <a:t>(</a:t>
            </a:r>
            <a:endParaRPr lang="en-US" sz="1400" b="0" strike="noStrike" spc="-1" dirty="0">
              <a:latin typeface="Arial"/>
            </a:endParaRPr>
          </a:p>
          <a:p>
            <a:pPr marL="800280">
              <a:lnSpc>
                <a:spcPct val="100000"/>
              </a:lnSpc>
              <a:spcBef>
                <a:spcPts val="320"/>
              </a:spcBef>
            </a:pPr>
            <a:r>
              <a:rPr lang="en-US" sz="1400" b="1" strike="noStrike" spc="-1" dirty="0">
                <a:solidFill>
                  <a:srgbClr val="000000"/>
                </a:solidFill>
                <a:latin typeface="Courier New"/>
              </a:rPr>
              <a:t>                queue</a:t>
            </a:r>
            <a:r>
              <a:rPr lang="en-US" sz="1400" b="1" strike="noStrike" spc="-1" dirty="0">
                <a:solidFill>
                  <a:srgbClr val="9BBB59"/>
                </a:solidFill>
                <a:latin typeface="Courier New"/>
              </a:rPr>
              <a:t>, </a:t>
            </a:r>
            <a:endParaRPr lang="en-US" sz="1400" b="0" strike="noStrike" spc="-1" dirty="0">
              <a:latin typeface="Arial"/>
            </a:endParaRPr>
          </a:p>
          <a:p>
            <a:pPr marL="800280">
              <a:lnSpc>
                <a:spcPct val="100000"/>
              </a:lnSpc>
              <a:spcBef>
                <a:spcPts val="320"/>
              </a:spcBef>
            </a:pPr>
            <a:r>
              <a:rPr lang="en-US" sz="1400" b="1" strike="noStrike" spc="-1" dirty="0">
                <a:solidFill>
                  <a:srgbClr val="9BBB59"/>
                </a:solidFill>
                <a:latin typeface="Courier New"/>
              </a:rPr>
              <a:t>                </a:t>
            </a:r>
            <a:r>
              <a:rPr lang="en-US" sz="1400" b="1" strike="noStrike" spc="-1" dirty="0">
                <a:solidFill>
                  <a:srgbClr val="000000"/>
                </a:solidFill>
                <a:latin typeface="Courier New"/>
              </a:rPr>
              <a:t>cl::</a:t>
            </a:r>
            <a:r>
              <a:rPr lang="en-US" sz="1400" b="1" strike="noStrike" spc="-1" dirty="0" err="1">
                <a:solidFill>
                  <a:srgbClr val="34411B"/>
                </a:solidFill>
                <a:latin typeface="Courier New"/>
              </a:rPr>
              <a:t>NDRange</a:t>
            </a:r>
            <a:r>
              <a:rPr lang="en-US" sz="1400" b="1" strike="noStrike" spc="-1" dirty="0">
                <a:solidFill>
                  <a:srgbClr val="000000"/>
                </a:solidFill>
                <a:latin typeface="Courier New"/>
              </a:rPr>
              <a:t>(count)),</a:t>
            </a:r>
            <a:endParaRPr lang="en-US" sz="1400" b="0" strike="noStrike" spc="-1" dirty="0">
              <a:latin typeface="Arial"/>
            </a:endParaRPr>
          </a:p>
          <a:p>
            <a:pPr marL="800280">
              <a:lnSpc>
                <a:spcPct val="100000"/>
              </a:lnSpc>
              <a:spcBef>
                <a:spcPts val="320"/>
              </a:spcBef>
            </a:pPr>
            <a:r>
              <a:rPr lang="en-US" sz="1400" b="1" strike="noStrike" spc="-1" dirty="0">
                <a:solidFill>
                  <a:srgbClr val="000000"/>
                </a:solidFill>
                <a:latin typeface="Courier New"/>
              </a:rPr>
              <a:t>        </a:t>
            </a:r>
            <a:r>
              <a:rPr lang="en-US" sz="1400" b="1" strike="noStrike" spc="-1" dirty="0" err="1">
                <a:solidFill>
                  <a:srgbClr val="000000"/>
                </a:solidFill>
                <a:latin typeface="Courier New"/>
              </a:rPr>
              <a:t>d_a</a:t>
            </a:r>
            <a:r>
              <a:rPr lang="en-US" sz="1400" b="1" strike="noStrike" spc="-1" dirty="0">
                <a:solidFill>
                  <a:srgbClr val="000000"/>
                </a:solidFill>
                <a:latin typeface="Courier New"/>
              </a:rPr>
              <a:t>, </a:t>
            </a:r>
            <a:r>
              <a:rPr lang="en-US" sz="1400" b="1" strike="noStrike" spc="-1" dirty="0" err="1">
                <a:solidFill>
                  <a:srgbClr val="000000"/>
                </a:solidFill>
                <a:latin typeface="Courier New"/>
              </a:rPr>
              <a:t>d_b</a:t>
            </a:r>
            <a:r>
              <a:rPr lang="en-US" sz="1400" b="1" strike="noStrike" spc="-1" dirty="0">
                <a:solidFill>
                  <a:srgbClr val="000000"/>
                </a:solidFill>
                <a:latin typeface="Courier New"/>
              </a:rPr>
              <a:t>, </a:t>
            </a:r>
            <a:r>
              <a:rPr lang="en-US" sz="1400" b="1" strike="noStrike" spc="-1" dirty="0" err="1">
                <a:solidFill>
                  <a:srgbClr val="000000"/>
                </a:solidFill>
                <a:latin typeface="Courier New"/>
              </a:rPr>
              <a:t>d_c</a:t>
            </a:r>
            <a:r>
              <a:rPr lang="en-US" sz="1400" b="1" strike="noStrike" spc="-1" dirty="0">
                <a:solidFill>
                  <a:srgbClr val="000000"/>
                </a:solidFill>
                <a:latin typeface="Courier New"/>
              </a:rPr>
              <a:t>, count);</a:t>
            </a:r>
            <a:endParaRPr lang="en-US" sz="1400" b="0" strike="noStrike" spc="-1" dirty="0">
              <a:latin typeface="Arial"/>
            </a:endParaRPr>
          </a:p>
          <a:p>
            <a:pPr marL="800280">
              <a:lnSpc>
                <a:spcPct val="100000"/>
              </a:lnSpc>
              <a:spcBef>
                <a:spcPts val="159"/>
              </a:spcBef>
            </a:pPr>
            <a:endParaRPr lang="en-US" sz="1400" b="0" strike="noStrike" spc="-1" dirty="0">
              <a:latin typeface="Arial"/>
            </a:endParaRPr>
          </a:p>
          <a:p>
            <a:pPr marL="800280">
              <a:lnSpc>
                <a:spcPct val="100000"/>
              </a:lnSpc>
              <a:spcBef>
                <a:spcPts val="320"/>
              </a:spcBef>
            </a:pPr>
            <a:r>
              <a:rPr lang="en-US" sz="1400" b="1" strike="noStrike" spc="-1" dirty="0">
                <a:solidFill>
                  <a:srgbClr val="000000"/>
                </a:solidFill>
                <a:latin typeface="Courier New"/>
              </a:rPr>
              <a:t>cl::</a:t>
            </a:r>
            <a:r>
              <a:rPr lang="en-US" sz="1400" b="1" strike="noStrike" spc="-1" dirty="0">
                <a:solidFill>
                  <a:srgbClr val="34411B"/>
                </a:solidFill>
                <a:latin typeface="Courier New"/>
              </a:rPr>
              <a:t>copy</a:t>
            </a:r>
            <a:r>
              <a:rPr lang="en-US" sz="1400" b="1" strike="noStrike" spc="-1" dirty="0">
                <a:solidFill>
                  <a:srgbClr val="000000"/>
                </a:solidFill>
                <a:latin typeface="Courier New"/>
              </a:rPr>
              <a:t>(queue, </a:t>
            </a:r>
            <a:br>
              <a:rPr sz="1400" dirty="0"/>
            </a:br>
            <a:r>
              <a:rPr lang="en-US" sz="1400" b="1" strike="noStrike" spc="-1" dirty="0">
                <a:solidFill>
                  <a:srgbClr val="000000"/>
                </a:solidFill>
                <a:latin typeface="Courier New"/>
              </a:rPr>
              <a:t>      </a:t>
            </a:r>
            <a:r>
              <a:rPr lang="en-US" sz="1400" b="1" strike="noStrike" spc="-1" dirty="0" err="1">
                <a:solidFill>
                  <a:srgbClr val="000000"/>
                </a:solidFill>
                <a:latin typeface="Courier New"/>
              </a:rPr>
              <a:t>d_c</a:t>
            </a:r>
            <a:r>
              <a:rPr lang="en-US" sz="1400" b="1" strike="noStrike" spc="-1" dirty="0">
                <a:solidFill>
                  <a:srgbClr val="000000"/>
                </a:solidFill>
                <a:latin typeface="Courier New"/>
              </a:rPr>
              <a:t>, </a:t>
            </a:r>
            <a:r>
              <a:rPr lang="en-US" sz="1400" b="1" strike="noStrike" spc="-1" dirty="0" err="1">
                <a:solidFill>
                  <a:srgbClr val="000000"/>
                </a:solidFill>
                <a:latin typeface="Courier New"/>
              </a:rPr>
              <a:t>h_c.begin</a:t>
            </a:r>
            <a:r>
              <a:rPr lang="en-US" sz="1400" b="1" strike="noStrike" spc="-1" dirty="0">
                <a:solidFill>
                  <a:srgbClr val="000000"/>
                </a:solidFill>
                <a:latin typeface="Courier New"/>
              </a:rPr>
              <a:t>(), </a:t>
            </a:r>
            <a:r>
              <a:rPr lang="en-US" sz="1400" b="1" strike="noStrike" spc="-1" dirty="0" err="1">
                <a:solidFill>
                  <a:srgbClr val="000000"/>
                </a:solidFill>
                <a:latin typeface="Courier New"/>
              </a:rPr>
              <a:t>h_c.end</a:t>
            </a:r>
            <a:r>
              <a:rPr lang="en-US" sz="1400" b="1" strike="noStrike" spc="-1" dirty="0">
                <a:solidFill>
                  <a:srgbClr val="000000"/>
                </a:solidFill>
                <a:latin typeface="Courier New"/>
              </a:rPr>
              <a:t>());</a:t>
            </a:r>
            <a:endParaRPr lang="en-US" sz="1400" b="0" strike="noStrike" spc="-1" dirty="0">
              <a:latin typeface="Arial"/>
            </a:endParaRPr>
          </a:p>
        </p:txBody>
      </p:sp>
      <p:sp>
        <p:nvSpPr>
          <p:cNvPr id="1199" name="CustomShape 2"/>
          <p:cNvSpPr/>
          <p:nvPr/>
        </p:nvSpPr>
        <p:spPr>
          <a:xfrm>
            <a:off x="0" y="1029834"/>
            <a:ext cx="3875400" cy="5734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320"/>
              </a:spcBef>
            </a:pPr>
            <a:r>
              <a:rPr lang="en-US" sz="1400" b="1" strike="noStrike" spc="-1" dirty="0">
                <a:solidFill>
                  <a:srgbClr val="000000"/>
                </a:solidFill>
                <a:latin typeface="Courier New"/>
              </a:rPr>
              <a:t>std::vector&lt;</a:t>
            </a:r>
            <a:r>
              <a:rPr lang="en-US" sz="1400" b="1" strike="noStrike" spc="-1" dirty="0">
                <a:solidFill>
                  <a:srgbClr val="C0504D"/>
                </a:solidFill>
                <a:latin typeface="Courier New"/>
              </a:rPr>
              <a:t>float</a:t>
            </a:r>
            <a:r>
              <a:rPr lang="en-US" sz="1400" b="1" strike="noStrike" spc="-1" dirty="0">
                <a:solidFill>
                  <a:srgbClr val="000000"/>
                </a:solidFill>
                <a:latin typeface="Courier New"/>
              </a:rPr>
              <a:t>&gt;</a:t>
            </a:r>
            <a:endParaRPr lang="en-US" sz="1400" b="0" strike="noStrike" spc="-1" dirty="0">
              <a:latin typeface="Arial"/>
            </a:endParaRPr>
          </a:p>
          <a:p>
            <a:pPr>
              <a:lnSpc>
                <a:spcPct val="100000"/>
              </a:lnSpc>
              <a:spcBef>
                <a:spcPts val="320"/>
              </a:spcBef>
            </a:pPr>
            <a:r>
              <a:rPr lang="en-US" sz="1400" b="1" strike="noStrike" spc="-1" dirty="0">
                <a:solidFill>
                  <a:srgbClr val="000000"/>
                </a:solidFill>
                <a:latin typeface="Courier New"/>
              </a:rPr>
              <a:t>  </a:t>
            </a:r>
            <a:r>
              <a:rPr lang="en-US" sz="1400" b="1" strike="noStrike" spc="-1" dirty="0" err="1">
                <a:solidFill>
                  <a:srgbClr val="000000"/>
                </a:solidFill>
                <a:latin typeface="Courier New"/>
              </a:rPr>
              <a:t>h_a</a:t>
            </a:r>
            <a:r>
              <a:rPr lang="en-US" sz="1400" b="1" strike="noStrike" spc="-1" dirty="0">
                <a:solidFill>
                  <a:srgbClr val="000000"/>
                </a:solidFill>
                <a:latin typeface="Courier New"/>
              </a:rPr>
              <a:t>(N), </a:t>
            </a:r>
            <a:r>
              <a:rPr lang="en-US" sz="1400" b="1" strike="noStrike" spc="-1" dirty="0" err="1">
                <a:solidFill>
                  <a:srgbClr val="000000"/>
                </a:solidFill>
                <a:latin typeface="Courier New"/>
              </a:rPr>
              <a:t>h_b</a:t>
            </a:r>
            <a:r>
              <a:rPr lang="en-US" sz="1400" b="1" strike="noStrike" spc="-1" dirty="0">
                <a:solidFill>
                  <a:srgbClr val="000000"/>
                </a:solidFill>
                <a:latin typeface="Courier New"/>
              </a:rPr>
              <a:t>(N), </a:t>
            </a:r>
            <a:r>
              <a:rPr lang="en-US" sz="1400" b="1" strike="noStrike" spc="-1" dirty="0" err="1">
                <a:solidFill>
                  <a:srgbClr val="000000"/>
                </a:solidFill>
                <a:latin typeface="Courier New"/>
              </a:rPr>
              <a:t>h_c</a:t>
            </a:r>
            <a:r>
              <a:rPr lang="en-US" sz="1400" b="1" strike="noStrike" spc="-1" dirty="0">
                <a:solidFill>
                  <a:srgbClr val="000000"/>
                </a:solidFill>
                <a:latin typeface="Courier New"/>
              </a:rPr>
              <a:t>(N);</a:t>
            </a:r>
            <a:endParaRPr lang="en-US" sz="1400" b="0" strike="noStrike" spc="-1" dirty="0">
              <a:latin typeface="Arial"/>
            </a:endParaRPr>
          </a:p>
          <a:p>
            <a:pPr>
              <a:lnSpc>
                <a:spcPct val="100000"/>
              </a:lnSpc>
              <a:spcBef>
                <a:spcPts val="320"/>
              </a:spcBef>
            </a:pPr>
            <a:r>
              <a:rPr lang="en-US" sz="1400" b="1" strike="noStrike" spc="-1" dirty="0">
                <a:solidFill>
                  <a:srgbClr val="000000"/>
                </a:solidFill>
                <a:latin typeface="Courier New"/>
              </a:rPr>
              <a:t>// </a:t>
            </a:r>
            <a:r>
              <a:rPr lang="zh-CN" altLang="en-US" sz="1400" b="1" strike="noStrike" spc="-1" dirty="0">
                <a:solidFill>
                  <a:srgbClr val="000000"/>
                </a:solidFill>
                <a:latin typeface="Courier New"/>
              </a:rPr>
              <a:t>初始化宿主向量</a:t>
            </a:r>
            <a:r>
              <a:rPr lang="en-US" sz="1400" b="1" strike="noStrike" spc="-1" dirty="0">
                <a:solidFill>
                  <a:srgbClr val="000000"/>
                </a:solidFill>
                <a:latin typeface="Courier New"/>
              </a:rPr>
              <a:t>…</a:t>
            </a:r>
            <a:endParaRPr lang="en-US" sz="1400" b="0" strike="noStrike" spc="-1" dirty="0">
              <a:latin typeface="Arial"/>
            </a:endParaRPr>
          </a:p>
          <a:p>
            <a:pPr>
              <a:lnSpc>
                <a:spcPct val="100000"/>
              </a:lnSpc>
              <a:spcBef>
                <a:spcPts val="320"/>
              </a:spcBef>
            </a:pPr>
            <a:endParaRPr lang="en-US" sz="1400" b="0" strike="noStrike" spc="-1" dirty="0">
              <a:latin typeface="Arial"/>
            </a:endParaRPr>
          </a:p>
          <a:p>
            <a:pPr>
              <a:lnSpc>
                <a:spcPct val="100000"/>
              </a:lnSpc>
              <a:spcBef>
                <a:spcPts val="320"/>
              </a:spcBef>
            </a:pPr>
            <a:r>
              <a:rPr lang="en-US" sz="1400" b="1" strike="noStrike" spc="-1" dirty="0">
                <a:solidFill>
                  <a:srgbClr val="000000"/>
                </a:solidFill>
                <a:latin typeface="Courier New"/>
              </a:rPr>
              <a:t>cl::</a:t>
            </a:r>
            <a:r>
              <a:rPr lang="en-US" sz="1400" b="1" strike="noStrike" spc="-1" dirty="0">
                <a:solidFill>
                  <a:srgbClr val="34411B"/>
                </a:solidFill>
                <a:latin typeface="Courier New"/>
              </a:rPr>
              <a:t>Buffer </a:t>
            </a:r>
            <a:r>
              <a:rPr lang="en-US" sz="1400" b="1" strike="noStrike" spc="-1" dirty="0" err="1">
                <a:solidFill>
                  <a:srgbClr val="000000"/>
                </a:solidFill>
                <a:latin typeface="Courier New"/>
              </a:rPr>
              <a:t>d_a</a:t>
            </a:r>
            <a:r>
              <a:rPr lang="en-US" sz="1400" b="1" strike="noStrike" spc="-1" dirty="0">
                <a:solidFill>
                  <a:srgbClr val="000000"/>
                </a:solidFill>
                <a:latin typeface="Courier New"/>
              </a:rPr>
              <a:t>, </a:t>
            </a:r>
            <a:r>
              <a:rPr lang="en-US" sz="1400" b="1" strike="noStrike" spc="-1" dirty="0" err="1">
                <a:solidFill>
                  <a:srgbClr val="000000"/>
                </a:solidFill>
                <a:latin typeface="Courier New"/>
              </a:rPr>
              <a:t>d_b</a:t>
            </a:r>
            <a:r>
              <a:rPr lang="en-US" sz="1400" b="1" strike="noStrike" spc="-1" dirty="0">
                <a:solidFill>
                  <a:srgbClr val="000000"/>
                </a:solidFill>
                <a:latin typeface="Courier New"/>
              </a:rPr>
              <a:t>, </a:t>
            </a:r>
            <a:r>
              <a:rPr lang="en-US" sz="1400" b="1" strike="noStrike" spc="-1" dirty="0" err="1">
                <a:solidFill>
                  <a:srgbClr val="000000"/>
                </a:solidFill>
                <a:latin typeface="Courier New"/>
              </a:rPr>
              <a:t>d_c</a:t>
            </a:r>
            <a:r>
              <a:rPr lang="en-US" sz="1400" b="1" strike="noStrike" spc="-1" dirty="0">
                <a:solidFill>
                  <a:srgbClr val="000000"/>
                </a:solidFill>
                <a:latin typeface="Courier New"/>
              </a:rPr>
              <a:t>;</a:t>
            </a:r>
            <a:endParaRPr lang="en-US" sz="1400" b="0" strike="noStrike" spc="-1" dirty="0">
              <a:latin typeface="Arial"/>
            </a:endParaRPr>
          </a:p>
          <a:p>
            <a:pPr marL="800280">
              <a:lnSpc>
                <a:spcPct val="100000"/>
              </a:lnSpc>
              <a:spcBef>
                <a:spcPts val="159"/>
              </a:spcBef>
            </a:pPr>
            <a:endParaRPr lang="en-US" sz="1400" b="0" strike="noStrike" spc="-1" dirty="0">
              <a:latin typeface="Arial"/>
            </a:endParaRPr>
          </a:p>
          <a:p>
            <a:pPr marL="800280">
              <a:lnSpc>
                <a:spcPct val="100000"/>
              </a:lnSpc>
              <a:spcBef>
                <a:spcPts val="320"/>
              </a:spcBef>
            </a:pPr>
            <a:r>
              <a:rPr lang="en-US" sz="1400" b="1" strike="noStrike" spc="-1" dirty="0">
                <a:solidFill>
                  <a:srgbClr val="000000"/>
                </a:solidFill>
                <a:latin typeface="Courier New"/>
              </a:rPr>
              <a:t>cl::</a:t>
            </a:r>
            <a:r>
              <a:rPr lang="en-US" sz="1400" b="1" strike="noStrike" spc="-1" dirty="0">
                <a:solidFill>
                  <a:srgbClr val="34411B"/>
                </a:solidFill>
                <a:latin typeface="Courier New"/>
              </a:rPr>
              <a:t>Context </a:t>
            </a:r>
            <a:r>
              <a:rPr lang="en-US" sz="1400" b="1" strike="noStrike" spc="-1" dirty="0">
                <a:solidFill>
                  <a:srgbClr val="000000"/>
                </a:solidFill>
                <a:latin typeface="Courier New"/>
              </a:rPr>
              <a:t> context( </a:t>
            </a:r>
            <a:br>
              <a:rPr sz="1400" dirty="0"/>
            </a:br>
            <a:r>
              <a:rPr lang="en-US" sz="1400" b="1" strike="noStrike" spc="-1" dirty="0">
                <a:solidFill>
                  <a:srgbClr val="000000"/>
                </a:solidFill>
                <a:latin typeface="Courier New"/>
              </a:rPr>
              <a:t>   CL_DEVICE_TYPE_DEFAULT);</a:t>
            </a:r>
            <a:br>
              <a:rPr sz="1400" dirty="0"/>
            </a:br>
            <a:endParaRPr lang="en-US" sz="1400" b="0" strike="noStrike" spc="-1" dirty="0">
              <a:latin typeface="Arial"/>
            </a:endParaRPr>
          </a:p>
          <a:p>
            <a:pPr marL="800280">
              <a:lnSpc>
                <a:spcPct val="100000"/>
              </a:lnSpc>
              <a:spcBef>
                <a:spcPts val="320"/>
              </a:spcBef>
            </a:pPr>
            <a:r>
              <a:rPr lang="en-US" sz="1400" b="1" strike="noStrike" spc="-1" dirty="0">
                <a:solidFill>
                  <a:srgbClr val="000000"/>
                </a:solidFill>
                <a:latin typeface="Courier New"/>
              </a:rPr>
              <a:t>cl::</a:t>
            </a:r>
            <a:r>
              <a:rPr lang="en-US" sz="1400" b="1" strike="noStrike" spc="-1" dirty="0" err="1">
                <a:solidFill>
                  <a:srgbClr val="34411B"/>
                </a:solidFill>
                <a:latin typeface="Courier New"/>
              </a:rPr>
              <a:t>CommandQueue</a:t>
            </a:r>
            <a:r>
              <a:rPr lang="en-US" sz="1400" b="1" strike="noStrike" spc="-1" dirty="0">
                <a:solidFill>
                  <a:srgbClr val="9BBB59"/>
                </a:solidFill>
                <a:latin typeface="Courier New"/>
              </a:rPr>
              <a:t> </a:t>
            </a:r>
            <a:br>
              <a:rPr sz="1400" dirty="0"/>
            </a:br>
            <a:r>
              <a:rPr lang="en-US" sz="1400" b="1" strike="noStrike" spc="-1" dirty="0">
                <a:solidFill>
                  <a:srgbClr val="9BBB59"/>
                </a:solidFill>
                <a:latin typeface="Courier New"/>
              </a:rPr>
              <a:t>   </a:t>
            </a:r>
            <a:r>
              <a:rPr lang="en-US" sz="1400" b="1" strike="noStrike" spc="-1" dirty="0">
                <a:solidFill>
                  <a:srgbClr val="000000"/>
                </a:solidFill>
                <a:latin typeface="Courier New"/>
              </a:rPr>
              <a:t>queue(context);</a:t>
            </a:r>
            <a:endParaRPr lang="en-US" sz="1400" b="0" strike="noStrike" spc="-1" dirty="0">
              <a:latin typeface="Arial"/>
            </a:endParaRPr>
          </a:p>
          <a:p>
            <a:pPr marL="399960">
              <a:lnSpc>
                <a:spcPct val="100000"/>
              </a:lnSpc>
              <a:spcBef>
                <a:spcPts val="241"/>
              </a:spcBef>
            </a:pPr>
            <a:endParaRPr lang="en-US" sz="1400" b="0" strike="noStrike" spc="-1" dirty="0">
              <a:latin typeface="Arial"/>
            </a:endParaRPr>
          </a:p>
          <a:p>
            <a:pPr marL="399960">
              <a:lnSpc>
                <a:spcPct val="100000"/>
              </a:lnSpc>
              <a:spcBef>
                <a:spcPts val="320"/>
              </a:spcBef>
            </a:pPr>
            <a:r>
              <a:rPr lang="en-US" sz="1400" b="1" strike="noStrike" spc="-1" dirty="0">
                <a:solidFill>
                  <a:srgbClr val="000000"/>
                </a:solidFill>
                <a:latin typeface="Courier New"/>
              </a:rPr>
              <a:t>cl::</a:t>
            </a:r>
            <a:r>
              <a:rPr lang="en-US" sz="1400" b="1" strike="noStrike" spc="-1" dirty="0">
                <a:solidFill>
                  <a:srgbClr val="34411B"/>
                </a:solidFill>
                <a:latin typeface="Courier New"/>
              </a:rPr>
              <a:t>Program</a:t>
            </a:r>
            <a:r>
              <a:rPr lang="en-US" sz="1400" b="1" strike="noStrike" spc="-1" dirty="0">
                <a:solidFill>
                  <a:srgbClr val="000000"/>
                </a:solidFill>
                <a:latin typeface="Courier New"/>
              </a:rPr>
              <a:t>  program(</a:t>
            </a:r>
            <a:endParaRPr lang="en-US" sz="1400" b="0" strike="noStrike" spc="-1" dirty="0">
              <a:latin typeface="Arial"/>
            </a:endParaRPr>
          </a:p>
          <a:p>
            <a:pPr marL="399960">
              <a:lnSpc>
                <a:spcPct val="100000"/>
              </a:lnSpc>
              <a:spcBef>
                <a:spcPts val="320"/>
              </a:spcBef>
            </a:pPr>
            <a:r>
              <a:rPr lang="en-US" sz="1400" b="1" strike="noStrike" spc="-1" dirty="0">
                <a:solidFill>
                  <a:srgbClr val="000000"/>
                </a:solidFill>
                <a:latin typeface="Courier New"/>
              </a:rPr>
              <a:t>  context,</a:t>
            </a:r>
            <a:endParaRPr lang="en-US" sz="1400" b="0" strike="noStrike" spc="-1" dirty="0">
              <a:latin typeface="Arial"/>
            </a:endParaRPr>
          </a:p>
          <a:p>
            <a:pPr marL="399960">
              <a:lnSpc>
                <a:spcPct val="100000"/>
              </a:lnSpc>
              <a:spcBef>
                <a:spcPts val="320"/>
              </a:spcBef>
            </a:pPr>
            <a:r>
              <a:rPr lang="en-US" sz="1400" b="1" strike="noStrike" spc="-1" dirty="0">
                <a:solidFill>
                  <a:srgbClr val="000000"/>
                </a:solidFill>
                <a:latin typeface="Courier New"/>
              </a:rPr>
              <a:t>  </a:t>
            </a:r>
            <a:r>
              <a:rPr lang="en-US" sz="1400" b="1" strike="noStrike" spc="-1" dirty="0" err="1">
                <a:solidFill>
                  <a:srgbClr val="17375E"/>
                </a:solidFill>
                <a:latin typeface="Courier New"/>
              </a:rPr>
              <a:t>loadprogram</a:t>
            </a:r>
            <a:r>
              <a:rPr lang="en-US" sz="1400" b="1" strike="noStrike" spc="-1" dirty="0">
                <a:solidFill>
                  <a:srgbClr val="000000"/>
                </a:solidFill>
                <a:latin typeface="Courier New"/>
              </a:rPr>
              <a:t>(“vadd.cl”),</a:t>
            </a:r>
            <a:r>
              <a:rPr lang="en-US" sz="1400" b="1" strike="noStrike" spc="-1" dirty="0">
                <a:solidFill>
                  <a:srgbClr val="4F81BD"/>
                </a:solidFill>
                <a:latin typeface="Courier New"/>
              </a:rPr>
              <a:t> </a:t>
            </a:r>
            <a:endParaRPr lang="en-US" sz="1400" b="0" strike="noStrike" spc="-1" dirty="0">
              <a:latin typeface="Arial"/>
            </a:endParaRPr>
          </a:p>
          <a:p>
            <a:pPr marL="399960">
              <a:lnSpc>
                <a:spcPct val="100000"/>
              </a:lnSpc>
              <a:spcBef>
                <a:spcPts val="320"/>
              </a:spcBef>
            </a:pPr>
            <a:r>
              <a:rPr lang="en-US" sz="1400" b="1" strike="noStrike" spc="-1" dirty="0">
                <a:solidFill>
                  <a:srgbClr val="4F81BD"/>
                </a:solidFill>
                <a:latin typeface="Courier New"/>
              </a:rPr>
              <a:t>  true</a:t>
            </a:r>
            <a:r>
              <a:rPr lang="en-US" sz="1400" b="1" strike="noStrike" spc="-1" dirty="0">
                <a:solidFill>
                  <a:srgbClr val="000000"/>
                </a:solidFill>
                <a:latin typeface="Courier New"/>
              </a:rPr>
              <a:t>);</a:t>
            </a:r>
            <a:endParaRPr lang="en-US" sz="1400" b="0" strike="noStrike" spc="-1" dirty="0">
              <a:latin typeface="Arial"/>
            </a:endParaRPr>
          </a:p>
          <a:p>
            <a:pPr marL="800280">
              <a:lnSpc>
                <a:spcPct val="100000"/>
              </a:lnSpc>
              <a:spcBef>
                <a:spcPts val="159"/>
              </a:spcBef>
            </a:pPr>
            <a:endParaRPr lang="en-US" sz="1400" b="0" strike="noStrike" spc="-1" dirty="0">
              <a:latin typeface="Arial"/>
            </a:endParaRPr>
          </a:p>
          <a:p>
            <a:pPr marL="800280">
              <a:lnSpc>
                <a:spcPct val="100000"/>
              </a:lnSpc>
              <a:spcBef>
                <a:spcPts val="320"/>
              </a:spcBef>
            </a:pPr>
            <a:r>
              <a:rPr lang="en-US" sz="1400" b="1" strike="noStrike" spc="-1" dirty="0">
                <a:solidFill>
                  <a:srgbClr val="000000"/>
                </a:solidFill>
                <a:latin typeface="Courier New"/>
              </a:rPr>
              <a:t>// Create the kernel </a:t>
            </a:r>
            <a:r>
              <a:rPr lang="en-US" sz="1400" b="1" strike="noStrike" spc="-1" dirty="0" err="1">
                <a:solidFill>
                  <a:srgbClr val="000000"/>
                </a:solidFill>
                <a:latin typeface="Courier New"/>
              </a:rPr>
              <a:t>functor</a:t>
            </a:r>
            <a:endParaRPr lang="en-US" sz="1400" b="0" strike="noStrike" spc="-1" dirty="0">
              <a:latin typeface="Arial"/>
            </a:endParaRPr>
          </a:p>
          <a:p>
            <a:pPr marL="800280">
              <a:lnSpc>
                <a:spcPct val="100000"/>
              </a:lnSpc>
              <a:spcBef>
                <a:spcPts val="320"/>
              </a:spcBef>
            </a:pPr>
            <a:r>
              <a:rPr lang="en-US" sz="1400" b="1" strike="noStrike" spc="-1" dirty="0">
                <a:solidFill>
                  <a:srgbClr val="000000"/>
                </a:solidFill>
                <a:latin typeface="Courier New"/>
              </a:rPr>
              <a:t>cl::</a:t>
            </a:r>
            <a:r>
              <a:rPr lang="en-US" sz="1400" b="1" strike="noStrike" spc="-1" dirty="0" err="1">
                <a:solidFill>
                  <a:srgbClr val="34411B"/>
                </a:solidFill>
                <a:latin typeface="Courier New"/>
              </a:rPr>
              <a:t>make_kernel</a:t>
            </a:r>
            <a:r>
              <a:rPr lang="en-US" sz="1400" b="1" strike="noStrike" spc="-1" dirty="0">
                <a:solidFill>
                  <a:srgbClr val="34411B"/>
                </a:solidFill>
                <a:latin typeface="Courier New"/>
              </a:rPr>
              <a:t>&lt;</a:t>
            </a:r>
            <a:r>
              <a:rPr lang="en-US" sz="1400" b="1" strike="noStrike" spc="-1" dirty="0">
                <a:solidFill>
                  <a:srgbClr val="000000"/>
                </a:solidFill>
                <a:latin typeface="Courier New"/>
              </a:rPr>
              <a:t>cl::</a:t>
            </a:r>
            <a:r>
              <a:rPr lang="en-US" sz="1400" b="1" strike="noStrike" spc="-1" dirty="0">
                <a:solidFill>
                  <a:srgbClr val="34411B"/>
                </a:solidFill>
                <a:latin typeface="Courier New"/>
              </a:rPr>
              <a:t>Buffer,</a:t>
            </a:r>
            <a:br>
              <a:rPr sz="1400" dirty="0"/>
            </a:br>
            <a:r>
              <a:rPr lang="en-US" sz="1400" b="1" strike="noStrike" spc="-1" dirty="0">
                <a:solidFill>
                  <a:srgbClr val="000000"/>
                </a:solidFill>
                <a:latin typeface="Courier New"/>
              </a:rPr>
              <a:t> cl::</a:t>
            </a:r>
            <a:r>
              <a:rPr lang="en-US" sz="1400" b="1" strike="noStrike" spc="-1" dirty="0">
                <a:solidFill>
                  <a:srgbClr val="34411B"/>
                </a:solidFill>
                <a:latin typeface="Courier New"/>
              </a:rPr>
              <a:t>Buffer,</a:t>
            </a:r>
            <a:r>
              <a:rPr lang="en-US" sz="1400" b="1" strike="noStrike" spc="-1" dirty="0">
                <a:solidFill>
                  <a:srgbClr val="000000"/>
                </a:solidFill>
                <a:latin typeface="Courier New"/>
              </a:rPr>
              <a:t> cl::</a:t>
            </a:r>
            <a:r>
              <a:rPr lang="en-US" sz="1400" b="1" strike="noStrike" spc="-1" dirty="0">
                <a:solidFill>
                  <a:srgbClr val="34411B"/>
                </a:solidFill>
                <a:latin typeface="Courier New"/>
              </a:rPr>
              <a:t>Buffer, int</a:t>
            </a:r>
            <a:r>
              <a:rPr lang="en-US" sz="1400" b="1" strike="noStrike" spc="-1" dirty="0">
                <a:solidFill>
                  <a:srgbClr val="000000"/>
                </a:solidFill>
                <a:latin typeface="Courier New"/>
              </a:rPr>
              <a:t>&gt;  </a:t>
            </a:r>
            <a:endParaRPr lang="en-US" sz="1400" b="0" strike="noStrike" spc="-1" dirty="0">
              <a:latin typeface="Arial"/>
            </a:endParaRPr>
          </a:p>
          <a:p>
            <a:pPr marL="800280">
              <a:lnSpc>
                <a:spcPct val="100000"/>
              </a:lnSpc>
              <a:spcBef>
                <a:spcPts val="320"/>
              </a:spcBef>
            </a:pPr>
            <a:r>
              <a:rPr lang="en-US" sz="1400" b="1" strike="noStrike" spc="-1" dirty="0">
                <a:solidFill>
                  <a:srgbClr val="000000"/>
                </a:solidFill>
                <a:latin typeface="Courier New"/>
              </a:rPr>
              <a:t> </a:t>
            </a:r>
            <a:r>
              <a:rPr lang="en-US" sz="1400" b="1" strike="noStrike" spc="-1" dirty="0" err="1">
                <a:solidFill>
                  <a:srgbClr val="000000"/>
                </a:solidFill>
                <a:latin typeface="Courier New"/>
              </a:rPr>
              <a:t>vadd</a:t>
            </a:r>
            <a:r>
              <a:rPr lang="en-US" sz="1400" b="1" strike="noStrike" spc="-1" dirty="0">
                <a:solidFill>
                  <a:srgbClr val="000000"/>
                </a:solidFill>
                <a:latin typeface="Courier New"/>
              </a:rPr>
              <a:t>(program, “</a:t>
            </a:r>
            <a:r>
              <a:rPr lang="en-US" sz="1400" b="1" strike="noStrike" spc="-1" dirty="0" err="1">
                <a:solidFill>
                  <a:srgbClr val="000000"/>
                </a:solidFill>
                <a:latin typeface="Courier New"/>
              </a:rPr>
              <a:t>vadd</a:t>
            </a:r>
            <a:r>
              <a:rPr lang="en-US" sz="1400" b="1" strike="noStrike" spc="-1" dirty="0">
                <a:solidFill>
                  <a:srgbClr val="000000"/>
                </a:solidFill>
                <a:latin typeface="Courier New"/>
              </a:rPr>
              <a:t>”);</a:t>
            </a:r>
            <a:endParaRPr lang="en-US" sz="1400" b="0" strike="noStrike" spc="-1" dirty="0">
              <a:latin typeface="Arial"/>
            </a:endParaRPr>
          </a:p>
          <a:p>
            <a:pPr marL="800280">
              <a:lnSpc>
                <a:spcPct val="100000"/>
              </a:lnSpc>
              <a:spcBef>
                <a:spcPts val="320"/>
              </a:spcBef>
            </a:pPr>
            <a:endParaRPr lang="en-US" sz="1400" b="0" strike="noStrike" spc="-1" dirty="0">
              <a:latin typeface="Arial"/>
            </a:endParaRPr>
          </a:p>
        </p:txBody>
      </p:sp>
      <p:sp>
        <p:nvSpPr>
          <p:cNvPr id="1200" name="CustomShape 3"/>
          <p:cNvSpPr/>
          <p:nvPr/>
        </p:nvSpPr>
        <p:spPr>
          <a:xfrm>
            <a:off x="0" y="-27360"/>
            <a:ext cx="91432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3200" b="0" strike="noStrike" spc="-1" dirty="0">
                <a:solidFill>
                  <a:srgbClr val="000000"/>
                </a:solidFill>
                <a:latin typeface="Trebuchet MS"/>
              </a:rPr>
              <a:t>C++ </a:t>
            </a:r>
            <a:r>
              <a:rPr lang="zh-CN" altLang="en-US" sz="3200" b="0" strike="noStrike" spc="-1" dirty="0">
                <a:solidFill>
                  <a:srgbClr val="000000"/>
                </a:solidFill>
                <a:latin typeface="Trebuchet MS"/>
              </a:rPr>
              <a:t>接口</a:t>
            </a:r>
            <a:r>
              <a:rPr lang="en-US" sz="3200" b="0" strike="noStrike" spc="-1" dirty="0">
                <a:solidFill>
                  <a:srgbClr val="000000"/>
                </a:solidFill>
                <a:latin typeface="Trebuchet MS"/>
              </a:rPr>
              <a:t>: </a:t>
            </a:r>
          </a:p>
          <a:p>
            <a:pPr algn="ctr">
              <a:lnSpc>
                <a:spcPct val="100000"/>
              </a:lnSpc>
            </a:pPr>
            <a:r>
              <a:rPr lang="zh-CN" altLang="en-US" sz="3200" b="0" strike="noStrike" spc="-1" dirty="0">
                <a:solidFill>
                  <a:srgbClr val="000000"/>
                </a:solidFill>
                <a:latin typeface="Trebuchet MS"/>
              </a:rPr>
              <a:t>向量加法函数 </a:t>
            </a:r>
            <a:r>
              <a:rPr lang="en-US" altLang="zh-CN" sz="3200" b="0" strike="noStrike" spc="-1" dirty="0" err="1">
                <a:solidFill>
                  <a:srgbClr val="000000"/>
                </a:solidFill>
                <a:latin typeface="Trebuchet MS"/>
              </a:rPr>
              <a:t>Vadd</a:t>
            </a:r>
            <a:r>
              <a:rPr lang="en-US" altLang="zh-CN" sz="3200" b="0" strike="noStrike" spc="-1" dirty="0">
                <a:solidFill>
                  <a:srgbClr val="000000"/>
                </a:solidFill>
                <a:latin typeface="Trebuchet MS"/>
              </a:rPr>
              <a:t> </a:t>
            </a:r>
            <a:r>
              <a:rPr lang="zh-CN" altLang="en-US" sz="3200" b="0" strike="noStrike" spc="-1" dirty="0">
                <a:solidFill>
                  <a:srgbClr val="000000"/>
                </a:solidFill>
                <a:latin typeface="Trebuchet MS"/>
              </a:rPr>
              <a:t>宿主程序（</a:t>
            </a:r>
            <a:r>
              <a:rPr lang="en-US" altLang="zh-CN" sz="3200" b="0" strike="noStrike" spc="-1" dirty="0">
                <a:solidFill>
                  <a:srgbClr val="000000"/>
                </a:solidFill>
                <a:latin typeface="Trebuchet MS"/>
              </a:rPr>
              <a:t>host program</a:t>
            </a:r>
            <a:r>
              <a:rPr lang="zh-CN" altLang="en-US" sz="3200" b="0" strike="noStrike" spc="-1" dirty="0">
                <a:solidFill>
                  <a:srgbClr val="000000"/>
                </a:solidFill>
                <a:latin typeface="Trebuchet MS"/>
              </a:rPr>
              <a:t>）</a:t>
            </a:r>
            <a:endParaRPr lang="en-US" sz="3200" b="0" strike="noStrike" spc="-1" dirty="0">
              <a:latin typeface="Arial"/>
            </a:endParaRPr>
          </a:p>
        </p:txBody>
      </p:sp>
      <p:sp>
        <p:nvSpPr>
          <p:cNvPr id="1201" name="Line 4"/>
          <p:cNvSpPr/>
          <p:nvPr/>
        </p:nvSpPr>
        <p:spPr>
          <a:xfrm>
            <a:off x="3832200" y="1029834"/>
            <a:ext cx="360" cy="5517720"/>
          </a:xfrm>
          <a:prstGeom prst="line">
            <a:avLst/>
          </a:prstGeom>
          <a:ln>
            <a:solidFill>
              <a:srgbClr val="4A7EBB"/>
            </a:solidFill>
            <a:round/>
          </a:ln>
        </p:spPr>
        <p:style>
          <a:lnRef idx="1">
            <a:schemeClr val="accent1"/>
          </a:lnRef>
          <a:fillRef idx="0">
            <a:schemeClr val="accent1"/>
          </a:fillRef>
          <a:effectRef idx="0">
            <a:schemeClr val="accent1"/>
          </a:effectRef>
          <a:fontRef idx="minor"/>
        </p:style>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2" name="CustomShape 1"/>
          <p:cNvSpPr/>
          <p:nvPr/>
        </p:nvSpPr>
        <p:spPr>
          <a:xfrm>
            <a:off x="457200" y="-18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3400" b="0" strike="noStrike" spc="-1" dirty="0">
                <a:solidFill>
                  <a:srgbClr val="000000"/>
                </a:solidFill>
                <a:latin typeface="Trebuchet MS"/>
              </a:rPr>
              <a:t>C</a:t>
            </a:r>
            <a:r>
              <a:rPr lang="en-US" sz="3400" b="0" strike="noStrike" spc="-1">
                <a:solidFill>
                  <a:srgbClr val="000000"/>
                </a:solidFill>
                <a:latin typeface="Trebuchet MS"/>
              </a:rPr>
              <a:t>++ </a:t>
            </a:r>
            <a:r>
              <a:rPr lang="zh-CN" altLang="en-US" sz="3400" b="0" strike="noStrike" spc="-1">
                <a:solidFill>
                  <a:srgbClr val="000000"/>
                </a:solidFill>
                <a:latin typeface="Trebuchet MS"/>
              </a:rPr>
              <a:t>缓存构造函数（</a:t>
            </a:r>
            <a:r>
              <a:rPr lang="en-US" altLang="zh-CN" sz="3400" b="0" strike="noStrike" spc="-1" dirty="0">
                <a:solidFill>
                  <a:srgbClr val="000000"/>
                </a:solidFill>
                <a:latin typeface="Trebuchet MS"/>
              </a:rPr>
              <a:t>Buffer Constructor</a:t>
            </a:r>
            <a:r>
              <a:rPr lang="zh-CN" altLang="en-US" sz="3400" b="0" strike="noStrike" spc="-1" dirty="0">
                <a:solidFill>
                  <a:srgbClr val="000000"/>
                </a:solidFill>
                <a:latin typeface="Trebuchet MS"/>
              </a:rPr>
              <a:t>）</a:t>
            </a:r>
            <a:endParaRPr lang="en-US" sz="3400" b="0" strike="noStrike" spc="-1" dirty="0">
              <a:latin typeface="Arial"/>
            </a:endParaRPr>
          </a:p>
        </p:txBody>
      </p:sp>
      <p:sp>
        <p:nvSpPr>
          <p:cNvPr id="1203" name="CustomShape 2"/>
          <p:cNvSpPr/>
          <p:nvPr/>
        </p:nvSpPr>
        <p:spPr>
          <a:xfrm>
            <a:off x="0" y="1124640"/>
            <a:ext cx="9143280" cy="5616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marL="343080" indent="-342360">
              <a:lnSpc>
                <a:spcPct val="110000"/>
              </a:lnSpc>
              <a:spcBef>
                <a:spcPts val="641"/>
              </a:spcBef>
              <a:buClr>
                <a:srgbClr val="000000"/>
              </a:buClr>
              <a:buFont typeface="Arial"/>
              <a:buChar char="•"/>
            </a:pPr>
            <a:r>
              <a:rPr lang="zh-CN" altLang="en-US" sz="3200" b="0" strike="noStrike" spc="-1" dirty="0">
                <a:solidFill>
                  <a:srgbClr val="000000"/>
                </a:solidFill>
                <a:latin typeface="Trebuchet MS"/>
              </a:rPr>
              <a:t>下面是 </a:t>
            </a:r>
            <a:r>
              <a:rPr lang="en-US" sz="3200" b="0" strike="noStrike" spc="-1" dirty="0">
                <a:solidFill>
                  <a:srgbClr val="000000"/>
                </a:solidFill>
                <a:latin typeface="Trebuchet MS"/>
              </a:rPr>
              <a:t>API </a:t>
            </a:r>
            <a:r>
              <a:rPr lang="zh-CN" altLang="en-US" sz="3200" spc="-1" dirty="0">
                <a:solidFill>
                  <a:srgbClr val="000000"/>
                </a:solidFill>
                <a:latin typeface="Trebuchet MS"/>
              </a:rPr>
              <a:t>中的定义</a:t>
            </a:r>
            <a:r>
              <a:rPr lang="en-US" sz="3200" b="0" strike="noStrike" spc="-1" dirty="0">
                <a:solidFill>
                  <a:srgbClr val="000000"/>
                </a:solidFill>
                <a:latin typeface="Trebuchet MS"/>
              </a:rPr>
              <a:t>:</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en-US" sz="2800" b="0" strike="noStrike" spc="-1" dirty="0">
                <a:solidFill>
                  <a:srgbClr val="000000"/>
                </a:solidFill>
                <a:latin typeface="Trebuchet MS"/>
              </a:rPr>
              <a:t>Buffer(</a:t>
            </a:r>
            <a:r>
              <a:rPr lang="en-US" sz="2800" b="0" strike="noStrike" spc="-1" dirty="0" err="1">
                <a:solidFill>
                  <a:srgbClr val="000000"/>
                </a:solidFill>
                <a:latin typeface="Trebuchet MS"/>
              </a:rPr>
              <a:t>startIterator</a:t>
            </a:r>
            <a:r>
              <a:rPr lang="en-US" sz="2800" b="0" strike="noStrike" spc="-1" dirty="0">
                <a:solidFill>
                  <a:srgbClr val="000000"/>
                </a:solidFill>
                <a:latin typeface="Trebuchet MS"/>
              </a:rPr>
              <a:t>, </a:t>
            </a:r>
            <a:r>
              <a:rPr lang="en-US" sz="2800" b="0" strike="noStrike" spc="-1" dirty="0" err="1">
                <a:solidFill>
                  <a:srgbClr val="000000"/>
                </a:solidFill>
                <a:latin typeface="Trebuchet MS"/>
              </a:rPr>
              <a:t>endIterator</a:t>
            </a:r>
            <a:r>
              <a:rPr lang="en-US" sz="2800" b="0" strike="noStrike" spc="-1" dirty="0">
                <a:solidFill>
                  <a:srgbClr val="000000"/>
                </a:solidFill>
                <a:latin typeface="Trebuchet MS"/>
              </a:rPr>
              <a:t>, bool </a:t>
            </a:r>
            <a:r>
              <a:rPr lang="en-US" sz="2800" b="0" strike="noStrike" spc="-1" dirty="0" err="1">
                <a:solidFill>
                  <a:srgbClr val="000000"/>
                </a:solidFill>
                <a:latin typeface="Trebuchet MS"/>
              </a:rPr>
              <a:t>readOnly</a:t>
            </a:r>
            <a:r>
              <a:rPr lang="en-US" sz="2800" b="0" strike="noStrike" spc="-1" dirty="0">
                <a:solidFill>
                  <a:srgbClr val="000000"/>
                </a:solidFill>
                <a:latin typeface="Trebuchet MS"/>
              </a:rPr>
              <a:t>, bool </a:t>
            </a:r>
            <a:r>
              <a:rPr lang="en-US" sz="2800" b="0" strike="noStrike" spc="-1" dirty="0" err="1">
                <a:solidFill>
                  <a:srgbClr val="000000"/>
                </a:solidFill>
                <a:latin typeface="Trebuchet MS"/>
              </a:rPr>
              <a:t>useHostPtr</a:t>
            </a:r>
            <a:r>
              <a:rPr lang="en-US" sz="2800" b="0" strike="noStrike" spc="-1" dirty="0">
                <a:solidFill>
                  <a:srgbClr val="000000"/>
                </a:solidFill>
                <a:latin typeface="Trebuchet MS"/>
              </a:rPr>
              <a:t>)</a:t>
            </a:r>
            <a:endParaRPr lang="en-US" sz="2800" b="0" strike="noStrike" spc="-1" dirty="0">
              <a:latin typeface="Arial"/>
            </a:endParaRPr>
          </a:p>
          <a:p>
            <a:pPr marL="343080" indent="-342360">
              <a:lnSpc>
                <a:spcPct val="110000"/>
              </a:lnSpc>
              <a:spcBef>
                <a:spcPts val="641"/>
              </a:spcBef>
              <a:buClr>
                <a:srgbClr val="000000"/>
              </a:buClr>
              <a:buFont typeface="Arial"/>
              <a:buChar char="•"/>
            </a:pPr>
            <a:r>
              <a:rPr lang="zh-CN" altLang="en-US" sz="3200" b="0" strike="noStrike" spc="-1" dirty="0">
                <a:solidFill>
                  <a:srgbClr val="000000"/>
                </a:solidFill>
                <a:latin typeface="Trebuchet MS"/>
              </a:rPr>
              <a:t>上面参数中的</a:t>
            </a:r>
            <a:r>
              <a:rPr lang="en-US" sz="3200" b="0" strike="noStrike" spc="-1" dirty="0">
                <a:solidFill>
                  <a:srgbClr val="000000"/>
                </a:solidFill>
                <a:latin typeface="Trebuchet MS"/>
              </a:rPr>
              <a:t> </a:t>
            </a:r>
            <a:r>
              <a:rPr lang="en-US" sz="3200" b="0" strike="noStrike" spc="-1" dirty="0" err="1">
                <a:solidFill>
                  <a:srgbClr val="4F81BD"/>
                </a:solidFill>
                <a:latin typeface="Trebuchet MS"/>
              </a:rPr>
              <a:t>readOnly</a:t>
            </a:r>
            <a:r>
              <a:rPr lang="en-US" sz="3200" b="0" strike="noStrike" spc="-1" dirty="0">
                <a:solidFill>
                  <a:srgbClr val="4F81BD"/>
                </a:solidFill>
                <a:latin typeface="Trebuchet MS"/>
              </a:rPr>
              <a:t> </a:t>
            </a:r>
            <a:r>
              <a:rPr lang="zh-CN" altLang="en-US" sz="3100" spc="-1" dirty="0">
                <a:solidFill>
                  <a:srgbClr val="000000"/>
                </a:solidFill>
                <a:latin typeface="Trebuchet MS"/>
              </a:rPr>
              <a:t>是一个布尔值（</a:t>
            </a:r>
            <a:r>
              <a:rPr lang="en-US" altLang="zh-CN" sz="3100" spc="-1" dirty="0" err="1">
                <a:solidFill>
                  <a:srgbClr val="000000"/>
                </a:solidFill>
                <a:latin typeface="Trebuchet MS"/>
              </a:rPr>
              <a:t>boolean</a:t>
            </a:r>
            <a:r>
              <a:rPr lang="zh-CN" altLang="en-US" sz="3100" spc="-1" dirty="0">
                <a:solidFill>
                  <a:srgbClr val="000000"/>
                </a:solidFill>
                <a:latin typeface="Trebuchet MS"/>
              </a:rPr>
              <a:t>）</a:t>
            </a:r>
            <a:r>
              <a:rPr lang="zh-CN" altLang="en-US" sz="3200" b="0" strike="noStrike" spc="-1" dirty="0">
                <a:solidFill>
                  <a:srgbClr val="000000"/>
                </a:solidFill>
                <a:latin typeface="Trebuchet MS"/>
              </a:rPr>
              <a:t>，用于指定内存是只读状态 </a:t>
            </a:r>
            <a:r>
              <a:rPr lang="en-US" sz="3200" b="0" strike="noStrike" spc="-1" dirty="0">
                <a:solidFill>
                  <a:srgbClr val="000000"/>
                </a:solidFill>
                <a:latin typeface="Trebuchet MS"/>
              </a:rPr>
              <a:t>CL_MEM_READ_ONLY (true) </a:t>
            </a:r>
            <a:r>
              <a:rPr lang="zh-CN" altLang="en-US" sz="3200" b="0" strike="noStrike" spc="-1" dirty="0">
                <a:solidFill>
                  <a:srgbClr val="000000"/>
                </a:solidFill>
                <a:latin typeface="Trebuchet MS"/>
              </a:rPr>
              <a:t>还是可写状态 </a:t>
            </a:r>
            <a:r>
              <a:rPr lang="en-US" sz="3200" b="0" strike="noStrike" spc="-1" dirty="0">
                <a:solidFill>
                  <a:srgbClr val="000000"/>
                </a:solidFill>
                <a:latin typeface="Trebuchet MS"/>
              </a:rPr>
              <a:t>CL_MEM_READ_WRITE (false)</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要注意，一定要指定好是真还是假。</a:t>
            </a:r>
            <a:endParaRPr lang="en-US" sz="2800" b="0" strike="noStrike" spc="-1" dirty="0">
              <a:latin typeface="Arial"/>
            </a:endParaRPr>
          </a:p>
          <a:p>
            <a:pPr marL="343080" indent="-342360">
              <a:lnSpc>
                <a:spcPct val="110000"/>
              </a:lnSpc>
              <a:spcBef>
                <a:spcPts val="641"/>
              </a:spcBef>
              <a:buClr>
                <a:srgbClr val="000000"/>
              </a:buClr>
              <a:buFont typeface="Arial"/>
              <a:buChar char="•"/>
            </a:pPr>
            <a:r>
              <a:rPr lang="zh-CN" altLang="en-US" sz="3200" b="0" strike="noStrike" spc="-1" dirty="0">
                <a:solidFill>
                  <a:srgbClr val="000000"/>
                </a:solidFill>
                <a:latin typeface="Trebuchet MS"/>
              </a:rPr>
              <a:t>上面参数中的</a:t>
            </a:r>
            <a:r>
              <a:rPr lang="en-US" sz="3200" b="0" strike="noStrike" spc="-1" dirty="0">
                <a:solidFill>
                  <a:srgbClr val="000000"/>
                </a:solidFill>
                <a:latin typeface="Trebuchet MS"/>
              </a:rPr>
              <a:t> </a:t>
            </a:r>
            <a:r>
              <a:rPr lang="en-US" sz="3200" b="0" strike="noStrike" spc="-1" dirty="0" err="1">
                <a:solidFill>
                  <a:srgbClr val="4F81BD"/>
                </a:solidFill>
                <a:latin typeface="Trebuchet MS"/>
              </a:rPr>
              <a:t>useHostPtr</a:t>
            </a:r>
            <a:r>
              <a:rPr lang="en-US" sz="3200" b="0" strike="noStrike" spc="-1" dirty="0">
                <a:solidFill>
                  <a:srgbClr val="4F81BD"/>
                </a:solidFill>
                <a:latin typeface="Trebuchet MS"/>
              </a:rPr>
              <a:t> </a:t>
            </a:r>
            <a:r>
              <a:rPr lang="zh-CN" altLang="en-US" sz="3200" b="0" strike="noStrike" spc="-1" dirty="0">
                <a:solidFill>
                  <a:srgbClr val="000000"/>
                </a:solidFill>
                <a:latin typeface="Trebuchet MS"/>
              </a:rPr>
              <a:t>也</a:t>
            </a:r>
            <a:r>
              <a:rPr lang="zh-CN" altLang="en-US" sz="3200" spc="-1" dirty="0">
                <a:solidFill>
                  <a:srgbClr val="000000"/>
                </a:solidFill>
                <a:latin typeface="Trebuchet MS"/>
              </a:rPr>
              <a:t>是一个布尔值（</a:t>
            </a:r>
            <a:r>
              <a:rPr lang="en-US" altLang="zh-CN" sz="3200" spc="-1" dirty="0" err="1">
                <a:solidFill>
                  <a:srgbClr val="000000"/>
                </a:solidFill>
                <a:latin typeface="Trebuchet MS"/>
              </a:rPr>
              <a:t>boolean</a:t>
            </a:r>
            <a:r>
              <a:rPr lang="zh-CN" altLang="en-US" sz="3200" spc="-1" dirty="0">
                <a:solidFill>
                  <a:srgbClr val="000000"/>
                </a:solidFill>
                <a:latin typeface="Trebuchet MS"/>
              </a:rPr>
              <a:t>）</a:t>
            </a:r>
            <a:r>
              <a:rPr lang="zh-CN" altLang="en-US" sz="3600" spc="-1" dirty="0">
                <a:solidFill>
                  <a:srgbClr val="000000"/>
                </a:solidFill>
                <a:latin typeface="Trebuchet MS"/>
              </a:rPr>
              <a:t>， </a:t>
            </a:r>
            <a:r>
              <a:rPr lang="zh-CN" altLang="en-US" sz="3200" spc="-1" dirty="0">
                <a:solidFill>
                  <a:srgbClr val="000000"/>
                </a:solidFill>
                <a:latin typeface="Trebuchet MS"/>
              </a:rPr>
              <a:t>默认为假。</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因此迭代器（</a:t>
            </a:r>
            <a:r>
              <a:rPr lang="en-US" altLang="zh-CN" sz="2800" b="0" strike="noStrike" spc="-1" dirty="0">
                <a:solidFill>
                  <a:srgbClr val="000000"/>
                </a:solidFill>
                <a:latin typeface="Trebuchet MS"/>
              </a:rPr>
              <a:t>iterators</a:t>
            </a:r>
            <a:r>
              <a:rPr lang="zh-CN" altLang="en-US" sz="2800" b="0" strike="noStrike" spc="-1" dirty="0">
                <a:solidFill>
                  <a:srgbClr val="000000"/>
                </a:solidFill>
                <a:latin typeface="Trebuchet MS"/>
              </a:rPr>
              <a:t>）定义的数组（</a:t>
            </a:r>
            <a:r>
              <a:rPr lang="en-US" altLang="zh-CN" sz="2800" b="0" strike="noStrike" spc="-1" dirty="0">
                <a:solidFill>
                  <a:srgbClr val="000000"/>
                </a:solidFill>
                <a:latin typeface="Trebuchet MS"/>
              </a:rPr>
              <a:t>array</a:t>
            </a:r>
            <a:r>
              <a:rPr lang="zh-CN" altLang="en-US" sz="2800" b="0" strike="noStrike" spc="-1" dirty="0">
                <a:solidFill>
                  <a:srgbClr val="000000"/>
                </a:solidFill>
                <a:latin typeface="Trebuchet MS"/>
              </a:rPr>
              <a:t>）就</a:t>
            </a:r>
            <a:r>
              <a:rPr lang="zh-CN" altLang="en-US" sz="2900" spc="-1" dirty="0">
                <a:solidFill>
                  <a:srgbClr val="F79646"/>
                </a:solidFill>
                <a:latin typeface="Trebuchet MS"/>
              </a:rPr>
              <a:t>暗含着被复制到（</a:t>
            </a:r>
            <a:r>
              <a:rPr lang="en-US" altLang="zh-CN" sz="2900" spc="-1" dirty="0">
                <a:solidFill>
                  <a:srgbClr val="F79646"/>
                </a:solidFill>
                <a:latin typeface="Trebuchet MS"/>
              </a:rPr>
              <a:t> implicitly copied </a:t>
            </a:r>
            <a:r>
              <a:rPr lang="zh-CN" altLang="en-US" sz="2900" spc="-1" dirty="0">
                <a:solidFill>
                  <a:srgbClr val="F79646"/>
                </a:solidFill>
                <a:latin typeface="Trebuchet MS"/>
              </a:rPr>
              <a:t>）</a:t>
            </a:r>
            <a:r>
              <a:rPr lang="zh-CN" altLang="en-US" sz="2800" b="0" strike="noStrike" spc="-1" dirty="0">
                <a:solidFill>
                  <a:srgbClr val="000000"/>
                </a:solidFill>
                <a:latin typeface="Trebuchet MS"/>
              </a:rPr>
              <a:t>设备内存</a:t>
            </a:r>
            <a:r>
              <a:rPr lang="zh-CN" altLang="en-US" sz="2800" spc="-1" dirty="0">
                <a:solidFill>
                  <a:srgbClr val="000000"/>
                </a:solidFill>
                <a:latin typeface="Trebuchet MS"/>
              </a:rPr>
              <a:t>（</a:t>
            </a:r>
            <a:r>
              <a:rPr lang="en-US" altLang="zh-CN" sz="2800" spc="-1" dirty="0">
                <a:solidFill>
                  <a:srgbClr val="000000"/>
                </a:solidFill>
                <a:latin typeface="Trebuchet MS"/>
              </a:rPr>
              <a:t>device memory</a:t>
            </a:r>
            <a:r>
              <a:rPr lang="zh-CN" altLang="en-US" sz="2800" spc="-1" dirty="0">
                <a:solidFill>
                  <a:srgbClr val="000000"/>
                </a:solidFill>
                <a:latin typeface="Trebuchet MS"/>
              </a:rPr>
              <a:t>）</a:t>
            </a:r>
            <a:r>
              <a:rPr lang="zh-CN" altLang="en-US" sz="2800" b="0" strike="noStrike" spc="-1" dirty="0">
                <a:solidFill>
                  <a:srgbClr val="000000"/>
                </a:solidFill>
                <a:latin typeface="Trebuchet MS"/>
              </a:rPr>
              <a:t>上了。</a:t>
            </a:r>
            <a:endParaRPr lang="en-US" sz="28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如果你改设为</a:t>
            </a:r>
            <a:r>
              <a:rPr lang="en-US" altLang="zh-CN" sz="2800" spc="-1" dirty="0">
                <a:solidFill>
                  <a:srgbClr val="F79646"/>
                </a:solidFill>
                <a:latin typeface="Trebuchet MS"/>
              </a:rPr>
              <a:t> </a:t>
            </a:r>
            <a:r>
              <a:rPr lang="zh-CN" altLang="en-US" sz="2800" b="0" strike="noStrike" spc="-1" dirty="0">
                <a:solidFill>
                  <a:srgbClr val="F79646"/>
                </a:solidFill>
                <a:latin typeface="Trebuchet MS"/>
              </a:rPr>
              <a:t>真（</a:t>
            </a:r>
            <a:r>
              <a:rPr lang="en-US" altLang="zh-CN" sz="2800" b="0" strike="noStrike" spc="-1" dirty="0">
                <a:solidFill>
                  <a:srgbClr val="F79646"/>
                </a:solidFill>
                <a:latin typeface="Trebuchet MS"/>
              </a:rPr>
              <a:t>true</a:t>
            </a:r>
            <a:r>
              <a:rPr lang="zh-CN" altLang="en-US" sz="2800" b="0" strike="noStrike" spc="-1" dirty="0">
                <a:solidFill>
                  <a:srgbClr val="F79646"/>
                </a:solidFill>
                <a:latin typeface="Trebuchet MS"/>
              </a:rPr>
              <a:t>）</a:t>
            </a:r>
            <a:r>
              <a:rPr lang="en-US" sz="2800" b="0" strike="noStrike" spc="-1" dirty="0">
                <a:solidFill>
                  <a:srgbClr val="000000"/>
                </a:solidFill>
                <a:latin typeface="Trebuchet MS"/>
              </a:rPr>
              <a:t>:</a:t>
            </a:r>
            <a:endParaRPr lang="en-US" sz="2800" b="0" strike="noStrike" spc="-1" dirty="0">
              <a:latin typeface="Arial"/>
            </a:endParaRPr>
          </a:p>
          <a:p>
            <a:pPr marL="1143000" lvl="2" indent="-227880">
              <a:lnSpc>
                <a:spcPct val="110000"/>
              </a:lnSpc>
              <a:spcBef>
                <a:spcPts val="479"/>
              </a:spcBef>
              <a:buClr>
                <a:srgbClr val="000000"/>
              </a:buClr>
              <a:buFont typeface="Arial"/>
              <a:buChar char="•"/>
            </a:pPr>
            <a:r>
              <a:rPr lang="zh-CN" altLang="en-US" sz="2400" b="0" strike="noStrike" spc="-1" dirty="0">
                <a:solidFill>
                  <a:srgbClr val="000000"/>
                </a:solidFill>
                <a:latin typeface="Trebuchet MS"/>
              </a:rPr>
              <a:t>迭代器所指定的内存就必须是</a:t>
            </a:r>
            <a:r>
              <a:rPr lang="zh-CN" altLang="en-US" sz="2400" spc="-1" dirty="0">
                <a:solidFill>
                  <a:srgbClr val="4F81BD"/>
                </a:solidFill>
                <a:latin typeface="Trebuchet MS"/>
              </a:rPr>
              <a:t>连续的（</a:t>
            </a:r>
            <a:r>
              <a:rPr lang="en-US" altLang="zh-CN" sz="2400" spc="-1" dirty="0">
                <a:solidFill>
                  <a:srgbClr val="4F81BD"/>
                </a:solidFill>
                <a:latin typeface="Trebuchet MS"/>
              </a:rPr>
              <a:t>contiguous</a:t>
            </a:r>
            <a:r>
              <a:rPr lang="zh-CN" altLang="en-US" sz="2400" spc="-1" dirty="0">
                <a:solidFill>
                  <a:srgbClr val="4F81BD"/>
                </a:solidFill>
                <a:latin typeface="Trebuchet MS"/>
              </a:rPr>
              <a:t>）。</a:t>
            </a:r>
            <a:endParaRPr lang="en-US" altLang="zh-CN" sz="2400" spc="-1" dirty="0">
              <a:solidFill>
                <a:srgbClr val="4F81BD"/>
              </a:solidFill>
              <a:latin typeface="Trebuchet MS"/>
            </a:endParaRPr>
          </a:p>
          <a:p>
            <a:pPr marL="1143000" lvl="2" indent="-227880">
              <a:lnSpc>
                <a:spcPct val="110000"/>
              </a:lnSpc>
              <a:spcBef>
                <a:spcPts val="479"/>
              </a:spcBef>
              <a:buClr>
                <a:srgbClr val="000000"/>
              </a:buClr>
              <a:buFont typeface="Arial"/>
              <a:buChar char="•"/>
            </a:pPr>
            <a:r>
              <a:rPr lang="zh-CN" altLang="en-US" sz="2400" b="0" strike="noStrike" spc="-1" dirty="0">
                <a:solidFill>
                  <a:srgbClr val="000000"/>
                </a:solidFill>
                <a:latin typeface="Trebuchet MS"/>
              </a:rPr>
              <a:t>上下文（</a:t>
            </a:r>
            <a:r>
              <a:rPr lang="en-US" altLang="zh-CN" sz="2400" b="0" strike="noStrike" spc="-1" dirty="0">
                <a:solidFill>
                  <a:srgbClr val="000000"/>
                </a:solidFill>
                <a:latin typeface="Trebuchet MS"/>
              </a:rPr>
              <a:t>context</a:t>
            </a:r>
            <a:r>
              <a:rPr lang="zh-CN" altLang="en-US" sz="2400" b="0" strike="noStrike" spc="-1" dirty="0">
                <a:solidFill>
                  <a:srgbClr val="000000"/>
                </a:solidFill>
                <a:latin typeface="Trebuchet MS"/>
              </a:rPr>
              <a:t>）</a:t>
            </a:r>
            <a:r>
              <a:rPr lang="en-US" altLang="zh-CN" sz="2400" spc="-1" dirty="0">
                <a:solidFill>
                  <a:srgbClr val="4F81BD"/>
                </a:solidFill>
                <a:latin typeface="Trebuchet MS"/>
              </a:rPr>
              <a:t> </a:t>
            </a:r>
            <a:r>
              <a:rPr lang="zh-CN" altLang="en-US" sz="2400" spc="-1" dirty="0">
                <a:solidFill>
                  <a:srgbClr val="4F81BD"/>
                </a:solidFill>
                <a:latin typeface="Trebuchet MS"/>
              </a:rPr>
              <a:t>使用指针（</a:t>
            </a:r>
            <a:r>
              <a:rPr lang="en-US" altLang="zh-CN" sz="2400" spc="-1" dirty="0">
                <a:solidFill>
                  <a:srgbClr val="4F81BD"/>
                </a:solidFill>
                <a:latin typeface="Trebuchet MS"/>
              </a:rPr>
              <a:t>uses the pointer</a:t>
            </a:r>
            <a:r>
              <a:rPr lang="zh-CN" altLang="en-US" sz="2400" spc="-1" dirty="0">
                <a:solidFill>
                  <a:srgbClr val="4F81BD"/>
                </a:solidFill>
                <a:latin typeface="Trebuchet MS"/>
              </a:rPr>
              <a:t>）</a:t>
            </a:r>
            <a:r>
              <a:rPr lang="zh-CN" altLang="en-US" sz="2400" spc="-1" dirty="0">
                <a:solidFill>
                  <a:srgbClr val="000000"/>
                </a:solidFill>
                <a:latin typeface="Trebuchet MS"/>
              </a:rPr>
              <a:t>来指向宿主内存（</a:t>
            </a:r>
            <a:r>
              <a:rPr lang="en-US" altLang="zh-CN" sz="2400" spc="-1" dirty="0">
                <a:solidFill>
                  <a:srgbClr val="000000"/>
                </a:solidFill>
                <a:latin typeface="Trebuchet MS"/>
              </a:rPr>
              <a:t>host memory</a:t>
            </a:r>
            <a:r>
              <a:rPr lang="zh-CN" altLang="en-US" sz="2400" spc="-1" dirty="0">
                <a:solidFill>
                  <a:srgbClr val="000000"/>
                </a:solidFill>
                <a:latin typeface="Trebuchet MS"/>
              </a:rPr>
              <a:t>），这样宿主内存就成了设备可见（</a:t>
            </a:r>
            <a:r>
              <a:rPr lang="en-US" altLang="zh-CN" sz="2400" spc="-1" dirty="0">
                <a:solidFill>
                  <a:srgbClr val="000000"/>
                </a:solidFill>
                <a:latin typeface="Trebuchet MS"/>
              </a:rPr>
              <a:t>device accessible</a:t>
            </a:r>
            <a:r>
              <a:rPr lang="zh-CN" altLang="en-US" sz="2400" spc="-1" dirty="0">
                <a:solidFill>
                  <a:srgbClr val="000000"/>
                </a:solidFill>
                <a:latin typeface="Trebuchet MS"/>
              </a:rPr>
              <a:t>）的了，这和 </a:t>
            </a:r>
            <a:r>
              <a:rPr lang="en-US" sz="2400" b="0" strike="noStrike" spc="-1" dirty="0">
                <a:solidFill>
                  <a:srgbClr val="000000"/>
                </a:solidFill>
                <a:latin typeface="Trebuchet MS"/>
              </a:rPr>
              <a:t>CL_MEM_USE_HOST_PTR </a:t>
            </a:r>
            <a:r>
              <a:rPr lang="zh-CN" altLang="en-US" sz="2400" b="0" strike="noStrike" spc="-1" dirty="0">
                <a:solidFill>
                  <a:srgbClr val="000000"/>
                </a:solidFill>
                <a:latin typeface="Trebuchet MS"/>
              </a:rPr>
              <a:t>一样。</a:t>
            </a:r>
            <a:endParaRPr lang="en-US" sz="2400" b="0" strike="noStrike" spc="-1" dirty="0">
              <a:latin typeface="Arial"/>
            </a:endParaRPr>
          </a:p>
          <a:p>
            <a:pPr marL="1143000" lvl="2" indent="-227880">
              <a:lnSpc>
                <a:spcPct val="110000"/>
              </a:lnSpc>
              <a:spcBef>
                <a:spcPts val="479"/>
              </a:spcBef>
              <a:buClr>
                <a:srgbClr val="000000"/>
              </a:buClr>
              <a:buFont typeface="Arial"/>
              <a:buChar char="•"/>
            </a:pPr>
            <a:r>
              <a:rPr lang="zh-CN" altLang="en-US" sz="2400" b="0" strike="noStrike" spc="-1" dirty="0">
                <a:solidFill>
                  <a:srgbClr val="000000"/>
                </a:solidFill>
                <a:latin typeface="Trebuchet MS"/>
              </a:rPr>
              <a:t>这个数组（</a:t>
            </a:r>
            <a:r>
              <a:rPr lang="en-US" altLang="zh-CN" sz="2400" b="0" strike="noStrike" spc="-1" dirty="0">
                <a:solidFill>
                  <a:srgbClr val="000000"/>
                </a:solidFill>
                <a:latin typeface="Trebuchet MS"/>
              </a:rPr>
              <a:t>array</a:t>
            </a:r>
            <a:r>
              <a:rPr lang="zh-CN" altLang="en-US" sz="2400" b="0" strike="noStrike" spc="-1" dirty="0">
                <a:solidFill>
                  <a:srgbClr val="000000"/>
                </a:solidFill>
                <a:latin typeface="Trebuchet MS"/>
              </a:rPr>
              <a:t>）</a:t>
            </a:r>
            <a:r>
              <a:rPr lang="zh-CN" altLang="en-US" sz="2400" b="1" strike="noStrike" spc="-1" dirty="0">
                <a:solidFill>
                  <a:srgbClr val="F79646"/>
                </a:solidFill>
                <a:latin typeface="Trebuchet MS"/>
              </a:rPr>
              <a:t>并没有</a:t>
            </a:r>
            <a:r>
              <a:rPr lang="en-US" sz="2400" b="1" strike="noStrike" spc="-1" dirty="0">
                <a:solidFill>
                  <a:srgbClr val="F79646"/>
                </a:solidFill>
                <a:latin typeface="Trebuchet MS"/>
              </a:rPr>
              <a:t> </a:t>
            </a:r>
            <a:r>
              <a:rPr lang="zh-CN" altLang="en-US" sz="2400" b="0" strike="noStrike" spc="-1" dirty="0">
                <a:solidFill>
                  <a:srgbClr val="000000"/>
                </a:solidFill>
                <a:latin typeface="Trebuchet MS"/>
              </a:rPr>
              <a:t>复制到设备内存（</a:t>
            </a:r>
            <a:r>
              <a:rPr lang="en-US" altLang="zh-CN" sz="2400" b="0" strike="noStrike" spc="-1" dirty="0">
                <a:solidFill>
                  <a:srgbClr val="000000"/>
                </a:solidFill>
                <a:latin typeface="Trebuchet MS"/>
              </a:rPr>
              <a:t>device memory</a:t>
            </a:r>
            <a:r>
              <a:rPr lang="zh-CN" altLang="en-US" sz="2400" b="0" strike="noStrike" spc="-1" dirty="0">
                <a:solidFill>
                  <a:srgbClr val="000000"/>
                </a:solidFill>
                <a:latin typeface="Trebuchet MS"/>
              </a:rPr>
              <a:t>）。</a:t>
            </a:r>
            <a:endParaRPr lang="en-US" sz="2400" b="0" strike="noStrike" spc="-1" dirty="0">
              <a:latin typeface="Arial"/>
            </a:endParaRPr>
          </a:p>
          <a:p>
            <a:pPr marL="343080" indent="-342360">
              <a:lnSpc>
                <a:spcPct val="110000"/>
              </a:lnSpc>
              <a:spcBef>
                <a:spcPts val="641"/>
              </a:spcBef>
              <a:buClr>
                <a:srgbClr val="000000"/>
              </a:buClr>
              <a:buFont typeface="Arial"/>
              <a:buChar char="•"/>
            </a:pPr>
            <a:r>
              <a:rPr lang="zh-CN" altLang="en-US" sz="3200" b="0" strike="noStrike" spc="-1" dirty="0">
                <a:solidFill>
                  <a:srgbClr val="000000"/>
                </a:solidFill>
                <a:latin typeface="Trebuchet MS"/>
              </a:rPr>
              <a:t>在这个接口调用的时候，也可以制定一个上下文作为第一个参数（</a:t>
            </a:r>
            <a:r>
              <a:rPr lang="en-US" altLang="zh-CN" sz="3200" b="0" strike="noStrike" spc="-1" dirty="0">
                <a:solidFill>
                  <a:srgbClr val="000000"/>
                </a:solidFill>
                <a:latin typeface="Trebuchet MS"/>
              </a:rPr>
              <a:t>argument</a:t>
            </a:r>
            <a:r>
              <a:rPr lang="zh-CN" altLang="en-US" sz="3200" b="0" strike="noStrike" spc="-1" dirty="0">
                <a:solidFill>
                  <a:srgbClr val="000000"/>
                </a:solidFill>
                <a:latin typeface="Trebuchet MS"/>
              </a:rPr>
              <a:t>）。</a:t>
            </a:r>
            <a:endParaRPr lang="en-US" sz="32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5" name="CustomShape 2"/>
          <p:cNvSpPr/>
          <p:nvPr/>
        </p:nvSpPr>
        <p:spPr>
          <a:xfrm>
            <a:off x="107640" y="1600200"/>
            <a:ext cx="8856360" cy="5068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使用带有 </a:t>
            </a:r>
            <a:r>
              <a:rPr lang="en-US" altLang="zh-CN" sz="3200" b="0" strike="noStrike" spc="-1" dirty="0">
                <a:solidFill>
                  <a:srgbClr val="000000"/>
                </a:solidFill>
                <a:latin typeface="Trebuchet MS"/>
              </a:rPr>
              <a:t>C++ </a:t>
            </a:r>
            <a:r>
              <a:rPr lang="zh-CN" altLang="en-US" sz="3200" b="0" strike="noStrike" spc="-1" dirty="0">
                <a:solidFill>
                  <a:srgbClr val="000000"/>
                </a:solidFill>
                <a:latin typeface="Trebuchet MS"/>
              </a:rPr>
              <a:t>向量迭代器的缓存构造函数的时候，要记得：</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这是一个阻塞调用（</a:t>
            </a:r>
            <a:r>
              <a:rPr lang="en-US" altLang="zh-CN" sz="2800" b="0" strike="noStrike" spc="-1" dirty="0">
                <a:solidFill>
                  <a:srgbClr val="000000"/>
                </a:solidFill>
                <a:latin typeface="Trebuchet MS"/>
              </a:rPr>
              <a:t>blocking call</a:t>
            </a:r>
            <a:r>
              <a:rPr lang="zh-CN" altLang="en-US" sz="2800" b="0" strike="noStrike" spc="-1" dirty="0">
                <a:solidFill>
                  <a:srgbClr val="000000"/>
                </a:solidFill>
                <a:latin typeface="Trebuchet MS"/>
              </a:rPr>
              <a:t>）；</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构造函数会讲一份副本队列传递给上下文（</a:t>
            </a:r>
            <a:r>
              <a:rPr lang="en-US" altLang="zh-CN" sz="2800" b="0" strike="noStrike" spc="-1" dirty="0">
                <a:solidFill>
                  <a:srgbClr val="000000"/>
                </a:solidFill>
                <a:latin typeface="Trebuchet MS"/>
              </a:rPr>
              <a:t>context</a:t>
            </a:r>
            <a:r>
              <a:rPr lang="zh-CN" altLang="en-US" sz="2800" b="0" strike="noStrike" spc="-1" dirty="0">
                <a:solidFill>
                  <a:srgbClr val="000000"/>
                </a:solidFill>
                <a:latin typeface="Trebuchet MS"/>
              </a:rPr>
              <a:t>）中的第一个设备（</a:t>
            </a:r>
            <a:r>
              <a:rPr lang="en-US" altLang="zh-CN" sz="2800" b="0" strike="noStrike" spc="-1" dirty="0">
                <a:solidFill>
                  <a:srgbClr val="000000"/>
                </a:solidFill>
                <a:latin typeface="Trebuchet MS"/>
              </a:rPr>
              <a:t>device</a:t>
            </a:r>
            <a:r>
              <a:rPr lang="zh-CN" altLang="en-US" sz="2800" b="0" strike="noStrike" spc="-1" dirty="0">
                <a:solidFill>
                  <a:srgbClr val="000000"/>
                </a:solidFill>
                <a:latin typeface="Trebuchet MS"/>
              </a:rPr>
              <a:t>）</a:t>
            </a:r>
            <a:r>
              <a:rPr lang="zh-CN" altLang="en-US" sz="2800" spc="-1" dirty="0">
                <a:solidFill>
                  <a:srgbClr val="000000"/>
                </a:solidFill>
                <a:latin typeface="Trebuchet MS"/>
              </a:rPr>
              <a:t>（当 </a:t>
            </a:r>
            <a:r>
              <a:rPr lang="en-US" altLang="zh-CN" sz="2800" spc="-1" dirty="0" err="1">
                <a:solidFill>
                  <a:srgbClr val="000000"/>
                </a:solidFill>
                <a:latin typeface="Trebuchet MS"/>
              </a:rPr>
              <a:t>useHostPtr</a:t>
            </a:r>
            <a:r>
              <a:rPr lang="en-US" altLang="zh-CN" sz="2800" spc="-1" dirty="0">
                <a:solidFill>
                  <a:srgbClr val="000000"/>
                </a:solidFill>
                <a:latin typeface="Trebuchet MS"/>
              </a:rPr>
              <a:t> == false </a:t>
            </a:r>
            <a:r>
              <a:rPr lang="zh-CN" altLang="en-US" sz="2800" spc="-1" dirty="0">
                <a:solidFill>
                  <a:srgbClr val="000000"/>
                </a:solidFill>
                <a:latin typeface="Trebuchet MS"/>
              </a:rPr>
              <a:t>的时候）；</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如果你讲核函数队列到同一个上下文（</a:t>
            </a:r>
            <a:r>
              <a:rPr lang="en-US" altLang="zh-CN" sz="2800" b="0" strike="noStrike" spc="-1" dirty="0">
                <a:solidFill>
                  <a:srgbClr val="000000"/>
                </a:solidFill>
                <a:latin typeface="Trebuchet MS"/>
              </a:rPr>
              <a:t>context</a:t>
            </a:r>
            <a:r>
              <a:rPr lang="zh-CN" altLang="en-US" sz="2800" b="0" strike="noStrike" spc="-1" dirty="0">
                <a:solidFill>
                  <a:srgbClr val="000000"/>
                </a:solidFill>
                <a:latin typeface="Trebuchet MS"/>
              </a:rPr>
              <a:t>）下的另外的设备上，</a:t>
            </a:r>
            <a:r>
              <a:rPr lang="en-US" altLang="zh-CN" sz="2800" b="0" strike="noStrike" spc="-1" dirty="0">
                <a:solidFill>
                  <a:srgbClr val="000000"/>
                </a:solidFill>
                <a:latin typeface="Trebuchet MS"/>
              </a:rPr>
              <a:t>O</a:t>
            </a:r>
            <a:r>
              <a:rPr lang="en-US" sz="2800" b="0" strike="noStrike" spc="-1" dirty="0">
                <a:solidFill>
                  <a:srgbClr val="000000"/>
                </a:solidFill>
                <a:latin typeface="Trebuchet MS"/>
              </a:rPr>
              <a:t>penCL </a:t>
            </a:r>
            <a:r>
              <a:rPr lang="zh-CN" altLang="en-US" sz="2800" b="0" strike="noStrike" spc="-1" dirty="0">
                <a:solidFill>
                  <a:srgbClr val="000000"/>
                </a:solidFill>
                <a:latin typeface="Trebuchet MS"/>
              </a:rPr>
              <a:t>的运行环境（</a:t>
            </a:r>
            <a:r>
              <a:rPr lang="en-US" altLang="zh-CN" sz="2800" b="0" strike="noStrike" spc="-1" dirty="0">
                <a:solidFill>
                  <a:srgbClr val="000000"/>
                </a:solidFill>
                <a:latin typeface="Trebuchet MS"/>
              </a:rPr>
              <a:t>runtime</a:t>
            </a:r>
            <a:r>
              <a:rPr lang="zh-CN" altLang="en-US" sz="2800" b="0" strike="noStrike" spc="-1" dirty="0">
                <a:solidFill>
                  <a:srgbClr val="000000"/>
                </a:solidFill>
                <a:latin typeface="Trebuchet MS"/>
              </a:rPr>
              <a:t>）会 </a:t>
            </a:r>
            <a:r>
              <a:rPr lang="zh-CN" altLang="en-US" sz="2800" b="0" strike="noStrike" spc="-1" dirty="0">
                <a:solidFill>
                  <a:srgbClr val="F79646"/>
                </a:solidFill>
                <a:latin typeface="Trebuchet MS"/>
              </a:rPr>
              <a:t>自动</a:t>
            </a:r>
            <a:r>
              <a:rPr lang="en-US" sz="2800" b="0" strike="noStrike" spc="-1" dirty="0">
                <a:solidFill>
                  <a:srgbClr val="000000"/>
                </a:solidFill>
                <a:latin typeface="Trebuchet MS"/>
              </a:rPr>
              <a:t> </a:t>
            </a:r>
            <a:r>
              <a:rPr lang="zh-CN" altLang="en-US" sz="2800" b="0" strike="noStrike" spc="-1" dirty="0">
                <a:solidFill>
                  <a:srgbClr val="000000"/>
                </a:solidFill>
                <a:latin typeface="Trebuchet MS"/>
              </a:rPr>
              <a:t>确保缓存对象稍后被复制到对应设备上去。</a:t>
            </a:r>
            <a:endParaRPr lang="en-US" sz="2800" b="0" strike="noStrike" spc="-1" dirty="0">
              <a:latin typeface="Arial"/>
            </a:endParaRPr>
          </a:p>
        </p:txBody>
      </p:sp>
      <p:sp>
        <p:nvSpPr>
          <p:cNvPr id="4" name="CustomShape 1">
            <a:extLst>
              <a:ext uri="{FF2B5EF4-FFF2-40B4-BE49-F238E27FC236}">
                <a16:creationId xmlns:a16="http://schemas.microsoft.com/office/drawing/2014/main" id="{7346C75F-0353-4220-A723-26F98DD74BCE}"/>
              </a:ext>
            </a:extLst>
          </p:cNvPr>
          <p:cNvSpPr/>
          <p:nvPr/>
        </p:nvSpPr>
        <p:spPr>
          <a:xfrm>
            <a:off x="457200" y="-18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3400" b="0" strike="noStrike" spc="-1" dirty="0">
                <a:solidFill>
                  <a:srgbClr val="000000"/>
                </a:solidFill>
                <a:latin typeface="Trebuchet MS"/>
              </a:rPr>
              <a:t>C++ </a:t>
            </a:r>
            <a:r>
              <a:rPr lang="zh-CN" altLang="en-US" sz="3400" b="0" strike="noStrike" spc="-1" dirty="0">
                <a:solidFill>
                  <a:srgbClr val="000000"/>
                </a:solidFill>
                <a:latin typeface="Trebuchet MS"/>
              </a:rPr>
              <a:t>缓存构造函数（</a:t>
            </a:r>
            <a:r>
              <a:rPr lang="en-US" altLang="zh-CN" sz="3400" b="0" strike="noStrike" spc="-1" dirty="0">
                <a:solidFill>
                  <a:srgbClr val="000000"/>
                </a:solidFill>
                <a:latin typeface="Trebuchet MS"/>
              </a:rPr>
              <a:t>Buffer Constructor</a:t>
            </a:r>
            <a:r>
              <a:rPr lang="zh-CN" altLang="en-US" sz="3400" b="0" strike="noStrike" spc="-1" dirty="0">
                <a:solidFill>
                  <a:srgbClr val="000000"/>
                </a:solidFill>
                <a:latin typeface="Trebuchet MS"/>
              </a:rPr>
              <a:t>）</a:t>
            </a:r>
            <a:endParaRPr lang="en-US" sz="34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6"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dirty="0">
                <a:solidFill>
                  <a:srgbClr val="000000"/>
                </a:solidFill>
                <a:latin typeface="Trebuchet MS"/>
              </a:rPr>
              <a:t>Python </a:t>
            </a:r>
            <a:r>
              <a:rPr lang="zh-CN" altLang="en-US" sz="4400" b="0" strike="noStrike" spc="-1" dirty="0">
                <a:solidFill>
                  <a:srgbClr val="000000"/>
                </a:solidFill>
                <a:latin typeface="Trebuchet MS"/>
              </a:rPr>
              <a:t>接口</a:t>
            </a:r>
            <a:endParaRPr lang="en-US" sz="4400" b="0" strike="noStrike" spc="-1" dirty="0">
              <a:latin typeface="Arial"/>
            </a:endParaRPr>
          </a:p>
        </p:txBody>
      </p:sp>
      <p:sp>
        <p:nvSpPr>
          <p:cNvPr id="1207"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伊利诺伊大学香槟分校（</a:t>
            </a:r>
            <a:r>
              <a:rPr lang="en-US" altLang="zh-CN" sz="3200" spc="-1" dirty="0">
                <a:solidFill>
                  <a:srgbClr val="000000"/>
                </a:solidFill>
                <a:latin typeface="Trebuchet MS"/>
              </a:rPr>
              <a:t> University of Illinois at Urbana-Champaign </a:t>
            </a:r>
            <a:r>
              <a:rPr lang="zh-CN" altLang="en-US" sz="3200" b="0" strike="noStrike" spc="-1" dirty="0">
                <a:solidFill>
                  <a:srgbClr val="000000"/>
                </a:solidFill>
                <a:latin typeface="Trebuchet MS"/>
              </a:rPr>
              <a:t>）的 </a:t>
            </a:r>
            <a:r>
              <a:rPr lang="en-US" altLang="zh-CN" sz="3200" spc="-1" dirty="0">
                <a:solidFill>
                  <a:srgbClr val="000000"/>
                </a:solidFill>
                <a:latin typeface="Trebuchet MS"/>
              </a:rPr>
              <a:t>Andreas Klockner </a:t>
            </a:r>
            <a:r>
              <a:rPr lang="zh-CN" altLang="en-US" sz="3200" spc="-1" dirty="0">
                <a:solidFill>
                  <a:srgbClr val="000000"/>
                </a:solidFill>
                <a:latin typeface="Trebuchet MS"/>
              </a:rPr>
              <a:t>开发了一个 </a:t>
            </a:r>
            <a:r>
              <a:rPr lang="en-US" altLang="zh-CN" sz="3200" spc="-1" dirty="0">
                <a:solidFill>
                  <a:srgbClr val="000000"/>
                </a:solidFill>
                <a:latin typeface="Trebuchet MS"/>
              </a:rPr>
              <a:t>Python </a:t>
            </a:r>
            <a:r>
              <a:rPr lang="zh-CN" altLang="en-US" sz="3200" spc="-1" dirty="0">
                <a:solidFill>
                  <a:srgbClr val="000000"/>
                </a:solidFill>
                <a:latin typeface="Trebuchet MS"/>
              </a:rPr>
              <a:t>链接库</a:t>
            </a:r>
            <a:endParaRPr lang="en-US" sz="32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这个接口对于用户来说超级简单，而且不仅限于 </a:t>
            </a:r>
            <a:r>
              <a:rPr lang="en-US" altLang="zh-CN" sz="3200" b="0" strike="noStrike" spc="-1" dirty="0">
                <a:solidFill>
                  <a:srgbClr val="000000"/>
                </a:solidFill>
                <a:latin typeface="Trebuchet MS"/>
              </a:rPr>
              <a:t>Python </a:t>
            </a:r>
            <a:r>
              <a:rPr lang="zh-CN" altLang="en-US" sz="3200" b="0" strike="noStrike" spc="-1" dirty="0">
                <a:solidFill>
                  <a:srgbClr val="000000"/>
                </a:solidFill>
                <a:latin typeface="Trebuchet MS"/>
              </a:rPr>
              <a:t>用户。</a:t>
            </a:r>
            <a:endParaRPr lang="en-US" sz="3200" b="0" strike="noStrike" spc="-1" dirty="0">
              <a:latin typeface="Arial"/>
            </a:endParaRPr>
          </a:p>
          <a:p>
            <a:pPr marL="343080" indent="-342360">
              <a:spcBef>
                <a:spcPts val="641"/>
              </a:spcBef>
              <a:buClr>
                <a:srgbClr val="000000"/>
              </a:buClr>
              <a:buFont typeface="Arial"/>
              <a:buChar char="•"/>
            </a:pPr>
            <a:r>
              <a:rPr lang="zh-CN" altLang="en-US" sz="3200" spc="-1" dirty="0">
                <a:solidFill>
                  <a:srgbClr val="000000"/>
                </a:solidFill>
                <a:latin typeface="Trebuchet MS"/>
              </a:rPr>
              <a:t>主要特征</a:t>
            </a:r>
            <a:r>
              <a:rPr lang="en-US" altLang="zh-CN" sz="3200" spc="-1" dirty="0">
                <a:solidFill>
                  <a:srgbClr val="000000"/>
                </a:solidFill>
                <a:latin typeface="Trebuchet MS"/>
              </a:rPr>
              <a:t>:</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spc="-1" dirty="0">
                <a:solidFill>
                  <a:srgbClr val="000000"/>
                </a:solidFill>
                <a:latin typeface="Trebuchet MS"/>
              </a:rPr>
              <a:t>辅助函数（</a:t>
            </a:r>
            <a:r>
              <a:rPr lang="en-US" altLang="zh-CN" sz="2800" spc="-1" dirty="0">
                <a:solidFill>
                  <a:srgbClr val="000000"/>
                </a:solidFill>
                <a:latin typeface="Trebuchet MS"/>
              </a:rPr>
              <a:t>helper functions</a:t>
            </a:r>
            <a:r>
              <a:rPr lang="zh-CN" altLang="en-US" sz="2800" spc="-1" dirty="0">
                <a:solidFill>
                  <a:srgbClr val="000000"/>
                </a:solidFill>
                <a:latin typeface="Trebuchet MS"/>
              </a:rPr>
              <a:t>）可以帮助用户在运行时（</a:t>
            </a:r>
            <a:r>
              <a:rPr lang="en-US" altLang="zh-CN" sz="2800" spc="-1" dirty="0">
                <a:solidFill>
                  <a:srgbClr val="000000"/>
                </a:solidFill>
                <a:latin typeface="Trebuchet MS"/>
              </a:rPr>
              <a:t>runtime</a:t>
            </a:r>
            <a:r>
              <a:rPr lang="zh-CN" altLang="en-US" sz="2800" spc="-1" dirty="0">
                <a:solidFill>
                  <a:srgbClr val="000000"/>
                </a:solidFill>
                <a:latin typeface="Trebuchet MS"/>
              </a:rPr>
              <a:t>）选择具体平台（</a:t>
            </a:r>
            <a:r>
              <a:rPr lang="en-US" altLang="zh-CN" sz="2800" spc="-1" dirty="0">
                <a:solidFill>
                  <a:srgbClr val="000000"/>
                </a:solidFill>
                <a:latin typeface="Trebuchet MS"/>
              </a:rPr>
              <a:t>platform</a:t>
            </a:r>
            <a:r>
              <a:rPr lang="zh-CN" altLang="en-US" sz="2800" spc="-1" dirty="0">
                <a:solidFill>
                  <a:srgbClr val="000000"/>
                </a:solidFill>
                <a:latin typeface="Trebuchet MS"/>
              </a:rPr>
              <a:t>）或者设备（</a:t>
            </a:r>
            <a:r>
              <a:rPr lang="en-US" altLang="zh-CN" sz="2800" spc="-1" dirty="0">
                <a:solidFill>
                  <a:srgbClr val="000000"/>
                </a:solidFill>
                <a:latin typeface="Trebuchet MS"/>
              </a:rPr>
              <a:t>device</a:t>
            </a:r>
            <a:r>
              <a:rPr lang="zh-CN" altLang="en-US" sz="2800" spc="-1" dirty="0">
                <a:solidFill>
                  <a:srgbClr val="000000"/>
                </a:solidFill>
                <a:latin typeface="Trebuchet MS"/>
              </a:rPr>
              <a:t>）</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err="1">
                <a:solidFill>
                  <a:srgbClr val="000000"/>
                </a:solidFill>
                <a:latin typeface="Trebuchet MS"/>
              </a:rPr>
              <a:t>getInfo</a:t>
            </a:r>
            <a:r>
              <a:rPr lang="en-US" sz="2800" b="0" strike="noStrike" spc="-1" dirty="0">
                <a:solidFill>
                  <a:srgbClr val="000000"/>
                </a:solidFill>
                <a:latin typeface="Trebuchet MS"/>
              </a:rPr>
              <a:t>() </a:t>
            </a:r>
            <a:r>
              <a:rPr lang="zh-CN" altLang="en-US" sz="2800" spc="-1" dirty="0">
                <a:solidFill>
                  <a:srgbClr val="000000"/>
                </a:solidFill>
                <a:latin typeface="Trebuchet MS"/>
              </a:rPr>
              <a:t>方法成了类的属性，就不需要再去调用方法本身了。</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将一个核函数（</a:t>
            </a:r>
            <a:r>
              <a:rPr lang="en-US" altLang="zh-CN" sz="2800" b="0" strike="noStrike" spc="-1" dirty="0">
                <a:solidFill>
                  <a:srgbClr val="000000"/>
                </a:solidFill>
                <a:latin typeface="Trebuchet MS"/>
              </a:rPr>
              <a:t>kernel</a:t>
            </a:r>
            <a:r>
              <a:rPr lang="zh-CN" altLang="en-US" sz="2800" b="0" strike="noStrike" spc="-1" dirty="0">
                <a:solidFill>
                  <a:srgbClr val="000000"/>
                </a:solidFill>
                <a:latin typeface="Trebuchet MS"/>
              </a:rPr>
              <a:t>）当作一个方法进行调用</a:t>
            </a:r>
            <a:r>
              <a:rPr lang="zh-CN" altLang="en-US" sz="2800" spc="-1" dirty="0">
                <a:solidFill>
                  <a:srgbClr val="000000"/>
                </a:solidFill>
                <a:latin typeface="Trebuchet MS"/>
              </a:rPr>
              <a:t>。</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支持多行字符串，再也不需要另起很多行了。</a:t>
            </a:r>
            <a:endParaRPr lang="en-US" sz="28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9"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altLang="zh-CN" sz="4400" spc="-1" dirty="0">
                <a:solidFill>
                  <a:srgbClr val="000000"/>
                </a:solidFill>
                <a:latin typeface="Trebuchet MS"/>
              </a:rPr>
              <a:t>Python </a:t>
            </a:r>
            <a:r>
              <a:rPr lang="zh-CN" altLang="en-US" sz="4400" spc="-1" dirty="0">
                <a:solidFill>
                  <a:srgbClr val="000000"/>
                </a:solidFill>
                <a:latin typeface="Trebuchet MS"/>
              </a:rPr>
              <a:t>接口：</a:t>
            </a:r>
            <a:br>
              <a:rPr lang="zh-CN" altLang="en-US" sz="4400" dirty="0"/>
            </a:br>
            <a:r>
              <a:rPr lang="zh-CN" altLang="en-US" sz="4400" spc="-1" dirty="0">
                <a:solidFill>
                  <a:srgbClr val="000000"/>
                </a:solidFill>
                <a:latin typeface="Trebuchet MS"/>
              </a:rPr>
              <a:t>设置宿主程序（</a:t>
            </a:r>
            <a:r>
              <a:rPr lang="en-US" altLang="zh-CN" sz="4400" spc="-1" dirty="0">
                <a:solidFill>
                  <a:srgbClr val="000000"/>
                </a:solidFill>
                <a:latin typeface="Trebuchet MS"/>
              </a:rPr>
              <a:t>host program</a:t>
            </a:r>
            <a:r>
              <a:rPr lang="zh-CN" altLang="en-US" sz="4400" spc="-1" dirty="0">
                <a:solidFill>
                  <a:srgbClr val="000000"/>
                </a:solidFill>
                <a:latin typeface="Trebuchet MS"/>
              </a:rPr>
              <a:t>）</a:t>
            </a:r>
            <a:endParaRPr lang="en-US" altLang="zh-CN" sz="4400" spc="-1" dirty="0"/>
          </a:p>
        </p:txBody>
      </p:sp>
      <p:sp>
        <p:nvSpPr>
          <p:cNvPr id="1210"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导入</a:t>
            </a:r>
            <a:r>
              <a:rPr lang="en-US" sz="3200" b="0" strike="noStrike" spc="-1" dirty="0">
                <a:solidFill>
                  <a:srgbClr val="000000"/>
                </a:solidFill>
                <a:latin typeface="Trebuchet MS"/>
              </a:rPr>
              <a:t> </a:t>
            </a:r>
            <a:r>
              <a:rPr lang="en-US" sz="3200" b="0" strike="noStrike" spc="-1" dirty="0" err="1">
                <a:solidFill>
                  <a:srgbClr val="000000"/>
                </a:solidFill>
                <a:latin typeface="Trebuchet MS"/>
              </a:rPr>
              <a:t>pyopencl</a:t>
            </a:r>
            <a:r>
              <a:rPr lang="en-US" sz="3200" b="0" strike="noStrike" spc="-1" dirty="0">
                <a:solidFill>
                  <a:srgbClr val="000000"/>
                </a:solidFill>
                <a:latin typeface="Trebuchet MS"/>
              </a:rPr>
              <a:t> </a:t>
            </a:r>
            <a:r>
              <a:rPr lang="zh-CN" altLang="en-US" sz="3200" b="0" strike="noStrike" spc="-1" dirty="0">
                <a:solidFill>
                  <a:srgbClr val="000000"/>
                </a:solidFill>
                <a:latin typeface="Trebuchet MS"/>
              </a:rPr>
              <a:t>这个库</a:t>
            </a:r>
            <a:endParaRPr lang="en-US" sz="3200" b="0" strike="noStrike" spc="-1" dirty="0">
              <a:latin typeface="Arial"/>
            </a:endParaRPr>
          </a:p>
          <a:p>
            <a:pPr marL="457200">
              <a:lnSpc>
                <a:spcPct val="100000"/>
              </a:lnSpc>
              <a:spcBef>
                <a:spcPts val="561"/>
              </a:spcBef>
            </a:pPr>
            <a:r>
              <a:rPr lang="en-US" sz="2800" b="0" strike="noStrike" spc="-1" dirty="0">
                <a:solidFill>
                  <a:srgbClr val="C0504D"/>
                </a:solidFill>
                <a:latin typeface="Courier New Bold"/>
              </a:rPr>
              <a:t>import</a:t>
            </a:r>
            <a:r>
              <a:rPr lang="en-US" sz="2800" b="0" strike="noStrike" spc="-1" dirty="0">
                <a:solidFill>
                  <a:srgbClr val="000000"/>
                </a:solidFill>
                <a:latin typeface="Courier New Bold"/>
              </a:rPr>
              <a:t> </a:t>
            </a:r>
            <a:r>
              <a:rPr lang="en-US" sz="2800" b="0" strike="noStrike" spc="-1" dirty="0" err="1">
                <a:solidFill>
                  <a:srgbClr val="000000"/>
                </a:solidFill>
                <a:latin typeface="Courier New Bold"/>
              </a:rPr>
              <a:t>pyopencl</a:t>
            </a:r>
            <a:r>
              <a:rPr lang="en-US" sz="2800" b="0" strike="noStrike" spc="-1" dirty="0">
                <a:solidFill>
                  <a:srgbClr val="000000"/>
                </a:solidFill>
                <a:latin typeface="Courier New Bold"/>
              </a:rPr>
              <a:t> </a:t>
            </a:r>
            <a:r>
              <a:rPr lang="en-US" sz="2800" b="0" strike="noStrike" spc="-1" dirty="0">
                <a:solidFill>
                  <a:srgbClr val="C0504D"/>
                </a:solidFill>
                <a:latin typeface="Courier New Bold"/>
              </a:rPr>
              <a:t>as</a:t>
            </a:r>
            <a:r>
              <a:rPr lang="en-US" sz="2800" b="0" strike="noStrike" spc="-1" dirty="0">
                <a:solidFill>
                  <a:srgbClr val="000000"/>
                </a:solidFill>
                <a:latin typeface="Courier New Bold"/>
              </a:rPr>
              <a:t> cl</a:t>
            </a:r>
            <a:endParaRPr lang="en-US" sz="28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导入</a:t>
            </a:r>
            <a:r>
              <a:rPr lang="en-US" sz="3200" b="0" strike="noStrike" spc="-1" dirty="0">
                <a:solidFill>
                  <a:srgbClr val="000000"/>
                </a:solidFill>
                <a:latin typeface="Trebuchet MS"/>
              </a:rPr>
              <a:t> </a:t>
            </a:r>
            <a:r>
              <a:rPr lang="en-US" sz="3200" b="0" strike="noStrike" spc="-1" dirty="0" err="1">
                <a:solidFill>
                  <a:srgbClr val="000000"/>
                </a:solidFill>
                <a:latin typeface="Trebuchet MS"/>
              </a:rPr>
              <a:t>numpy</a:t>
            </a:r>
            <a:r>
              <a:rPr lang="en-US" sz="3200" b="0" strike="noStrike" spc="-1" dirty="0">
                <a:solidFill>
                  <a:srgbClr val="000000"/>
                </a:solidFill>
                <a:latin typeface="Trebuchet MS"/>
              </a:rPr>
              <a:t> </a:t>
            </a:r>
            <a:r>
              <a:rPr lang="zh-CN" altLang="en-US" sz="3200" spc="-1" dirty="0">
                <a:solidFill>
                  <a:srgbClr val="000000"/>
                </a:solidFill>
                <a:latin typeface="Trebuchet MS"/>
              </a:rPr>
              <a:t>以使用各种数组 </a:t>
            </a:r>
            <a:r>
              <a:rPr lang="en-US" sz="3200" b="0" strike="noStrike" spc="-1" dirty="0">
                <a:solidFill>
                  <a:srgbClr val="000000"/>
                </a:solidFill>
                <a:latin typeface="Trebuchet MS"/>
              </a:rPr>
              <a:t>arrays </a:t>
            </a:r>
            <a:r>
              <a:rPr lang="zh-CN" altLang="en-US" sz="3200" b="0" strike="noStrike" spc="-1" dirty="0">
                <a:solidFill>
                  <a:srgbClr val="000000"/>
                </a:solidFill>
                <a:latin typeface="Trebuchet MS"/>
              </a:rPr>
              <a:t>等等</a:t>
            </a:r>
            <a:r>
              <a:rPr lang="en-US" sz="3200" b="0" strike="noStrike" spc="-1" dirty="0">
                <a:solidFill>
                  <a:srgbClr val="000000"/>
                </a:solidFill>
                <a:latin typeface="Trebuchet MS"/>
              </a:rPr>
              <a:t>.</a:t>
            </a:r>
            <a:endParaRPr lang="en-US" sz="3200" b="0" strike="noStrike" spc="-1" dirty="0">
              <a:latin typeface="Arial"/>
            </a:endParaRPr>
          </a:p>
          <a:p>
            <a:pPr marL="457200">
              <a:lnSpc>
                <a:spcPct val="100000"/>
              </a:lnSpc>
              <a:spcBef>
                <a:spcPts val="561"/>
              </a:spcBef>
            </a:pPr>
            <a:r>
              <a:rPr lang="en-US" sz="2800" b="0" strike="noStrike" spc="-1" dirty="0">
                <a:solidFill>
                  <a:srgbClr val="C0504D"/>
                </a:solidFill>
                <a:latin typeface="Courier New Bold"/>
              </a:rPr>
              <a:t>import</a:t>
            </a:r>
            <a:r>
              <a:rPr lang="en-US" sz="2800" b="0" strike="noStrike" spc="-1" dirty="0">
                <a:solidFill>
                  <a:srgbClr val="000000"/>
                </a:solidFill>
                <a:latin typeface="Courier New Bold"/>
              </a:rPr>
              <a:t> </a:t>
            </a:r>
            <a:r>
              <a:rPr lang="en-US" sz="2800" b="0" strike="noStrike" spc="-1" dirty="0" err="1">
                <a:solidFill>
                  <a:srgbClr val="000000"/>
                </a:solidFill>
                <a:latin typeface="Courier New Bold"/>
              </a:rPr>
              <a:t>numpy</a:t>
            </a:r>
            <a:endParaRPr lang="en-US" sz="28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有的例子中使用辅助函数来输出一些有用信息</a:t>
            </a:r>
            <a:endParaRPr lang="en-US" sz="3200" b="0" strike="noStrike" spc="-1" dirty="0">
              <a:latin typeface="Arial"/>
            </a:endParaRPr>
          </a:p>
          <a:p>
            <a:pPr marL="457200">
              <a:lnSpc>
                <a:spcPct val="100000"/>
              </a:lnSpc>
              <a:spcBef>
                <a:spcPts val="561"/>
              </a:spcBef>
            </a:pPr>
            <a:r>
              <a:rPr lang="en-US" sz="2800" b="0" strike="noStrike" spc="-1" dirty="0">
                <a:solidFill>
                  <a:srgbClr val="C0504D"/>
                </a:solidFill>
                <a:latin typeface="Courier New Bold"/>
              </a:rPr>
              <a:t>import</a:t>
            </a:r>
            <a:r>
              <a:rPr lang="en-US" sz="2800" b="0" strike="noStrike" spc="-1" dirty="0">
                <a:solidFill>
                  <a:srgbClr val="000000"/>
                </a:solidFill>
                <a:latin typeface="Courier New Bold"/>
              </a:rPr>
              <a:t> </a:t>
            </a:r>
            <a:r>
              <a:rPr lang="en-US" sz="2800" b="0" strike="noStrike" spc="-1" dirty="0" err="1">
                <a:solidFill>
                  <a:srgbClr val="000000"/>
                </a:solidFill>
                <a:latin typeface="Courier New Bold"/>
              </a:rPr>
              <a:t>deviceinfo</a:t>
            </a:r>
            <a:endParaRPr lang="en-US" sz="28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1" name="CustomShape 1"/>
          <p:cNvSpPr/>
          <p:nvPr/>
        </p:nvSpPr>
        <p:spPr>
          <a:xfrm>
            <a:off x="179640" y="72000"/>
            <a:ext cx="8712360" cy="6812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281"/>
              </a:spcBef>
            </a:pPr>
            <a:r>
              <a:rPr lang="en-US" sz="1400" b="1" strike="noStrike" spc="-1" dirty="0">
                <a:solidFill>
                  <a:srgbClr val="000000"/>
                </a:solidFill>
                <a:latin typeface="Courier New Bold"/>
              </a:rPr>
              <a:t>N = 1024</a:t>
            </a:r>
            <a:endParaRPr lang="en-US" sz="1400" b="0" strike="noStrike" spc="-1" dirty="0">
              <a:latin typeface="Arial"/>
            </a:endParaRPr>
          </a:p>
          <a:p>
            <a:pPr>
              <a:lnSpc>
                <a:spcPct val="100000"/>
              </a:lnSpc>
              <a:spcBef>
                <a:spcPts val="281"/>
              </a:spcBef>
            </a:pPr>
            <a:r>
              <a:rPr lang="en-US" sz="1400" b="1" strike="noStrike" spc="-1" dirty="0">
                <a:solidFill>
                  <a:srgbClr val="000000"/>
                </a:solidFill>
                <a:latin typeface="Courier New Bold"/>
              </a:rPr>
              <a:t># </a:t>
            </a:r>
            <a:r>
              <a:rPr lang="zh-CN" altLang="en-US" sz="1400" b="1" strike="noStrike" spc="-1" dirty="0">
                <a:solidFill>
                  <a:srgbClr val="000000"/>
                </a:solidFill>
                <a:latin typeface="Courier New Bold"/>
              </a:rPr>
              <a:t>创建上下文，命令队列，程序 </a:t>
            </a:r>
            <a:r>
              <a:rPr lang="en-US" sz="1400" b="1" strike="noStrike" spc="-1" dirty="0">
                <a:solidFill>
                  <a:srgbClr val="000000"/>
                </a:solidFill>
                <a:latin typeface="Courier New Bold"/>
              </a:rPr>
              <a:t>create context, queue and program</a:t>
            </a:r>
            <a:endParaRPr lang="en-US" sz="1400" b="0" strike="noStrike" spc="-1" dirty="0">
              <a:latin typeface="Arial"/>
            </a:endParaRPr>
          </a:p>
          <a:p>
            <a:pPr>
              <a:lnSpc>
                <a:spcPct val="100000"/>
              </a:lnSpc>
              <a:spcBef>
                <a:spcPts val="281"/>
              </a:spcBef>
            </a:pPr>
            <a:r>
              <a:rPr lang="en-US" sz="1400" b="1" strike="noStrike" spc="-1" dirty="0">
                <a:solidFill>
                  <a:srgbClr val="000000"/>
                </a:solidFill>
                <a:latin typeface="Courier New Bold"/>
              </a:rPr>
              <a:t>context = </a:t>
            </a:r>
            <a:r>
              <a:rPr lang="en-US" sz="1400" b="1" strike="noStrike" spc="-1" dirty="0" err="1">
                <a:solidFill>
                  <a:srgbClr val="9BBB59"/>
                </a:solidFill>
                <a:latin typeface="Courier New Bold"/>
              </a:rPr>
              <a:t>cl.create_some_context</a:t>
            </a:r>
            <a:r>
              <a:rPr lang="en-US" sz="1400" b="1" strike="noStrike" spc="-1" dirty="0">
                <a:solidFill>
                  <a:srgbClr val="000000"/>
                </a:solidFill>
                <a:latin typeface="Courier New Bold"/>
              </a:rPr>
              <a:t>()</a:t>
            </a:r>
            <a:endParaRPr lang="en-US" sz="1400" b="0" strike="noStrike" spc="-1" dirty="0">
              <a:latin typeface="Arial"/>
            </a:endParaRPr>
          </a:p>
          <a:p>
            <a:pPr>
              <a:lnSpc>
                <a:spcPct val="100000"/>
              </a:lnSpc>
              <a:spcBef>
                <a:spcPts val="281"/>
              </a:spcBef>
            </a:pPr>
            <a:r>
              <a:rPr lang="en-US" sz="1400" b="1" strike="noStrike" spc="-1" dirty="0">
                <a:solidFill>
                  <a:srgbClr val="000000"/>
                </a:solidFill>
                <a:latin typeface="Courier New Bold"/>
              </a:rPr>
              <a:t>queue = </a:t>
            </a:r>
            <a:r>
              <a:rPr lang="en-US" sz="1400" b="1" strike="noStrike" spc="-1" dirty="0" err="1">
                <a:solidFill>
                  <a:srgbClr val="9BBB59"/>
                </a:solidFill>
                <a:latin typeface="Courier New Bold"/>
              </a:rPr>
              <a:t>cl.CommandQueue</a:t>
            </a:r>
            <a:r>
              <a:rPr lang="en-US" sz="1400" b="1" strike="noStrike" spc="-1" dirty="0">
                <a:solidFill>
                  <a:srgbClr val="000000"/>
                </a:solidFill>
                <a:latin typeface="Courier New Bold"/>
              </a:rPr>
              <a:t>(context)</a:t>
            </a:r>
            <a:endParaRPr lang="en-US" sz="1400" b="0" strike="noStrike" spc="-1" dirty="0">
              <a:latin typeface="Arial"/>
            </a:endParaRPr>
          </a:p>
          <a:p>
            <a:pPr>
              <a:lnSpc>
                <a:spcPct val="100000"/>
              </a:lnSpc>
              <a:spcBef>
                <a:spcPts val="281"/>
              </a:spcBef>
            </a:pPr>
            <a:r>
              <a:rPr lang="en-US" sz="1400" b="1" strike="noStrike" spc="-1" dirty="0" err="1">
                <a:solidFill>
                  <a:srgbClr val="000000"/>
                </a:solidFill>
                <a:latin typeface="Courier New Bold"/>
              </a:rPr>
              <a:t>kernelsource</a:t>
            </a:r>
            <a:r>
              <a:rPr lang="en-US" sz="1400" b="1" strike="noStrike" spc="-1" dirty="0">
                <a:solidFill>
                  <a:srgbClr val="000000"/>
                </a:solidFill>
                <a:latin typeface="Courier New Bold"/>
              </a:rPr>
              <a:t> = </a:t>
            </a:r>
            <a:r>
              <a:rPr lang="en-US" sz="1400" b="1" strike="noStrike" spc="-1" dirty="0">
                <a:solidFill>
                  <a:srgbClr val="4F81BD"/>
                </a:solidFill>
                <a:latin typeface="Courier New Bold"/>
              </a:rPr>
              <a:t>open</a:t>
            </a:r>
            <a:r>
              <a:rPr lang="en-US" sz="1400" b="1" strike="noStrike" spc="-1" dirty="0">
                <a:solidFill>
                  <a:srgbClr val="000000"/>
                </a:solidFill>
                <a:latin typeface="Courier New Bold"/>
              </a:rPr>
              <a:t>(‘vadd.cl’).read()</a:t>
            </a:r>
            <a:endParaRPr lang="en-US" sz="1400" b="0" strike="noStrike" spc="-1" dirty="0">
              <a:latin typeface="Arial"/>
            </a:endParaRPr>
          </a:p>
          <a:p>
            <a:pPr>
              <a:lnSpc>
                <a:spcPct val="100000"/>
              </a:lnSpc>
              <a:spcBef>
                <a:spcPts val="281"/>
              </a:spcBef>
            </a:pPr>
            <a:r>
              <a:rPr lang="en-US" sz="1400" b="1" strike="noStrike" spc="-1" dirty="0">
                <a:solidFill>
                  <a:srgbClr val="000000"/>
                </a:solidFill>
                <a:latin typeface="Courier New Bold"/>
              </a:rPr>
              <a:t>program = </a:t>
            </a:r>
            <a:r>
              <a:rPr lang="en-US" sz="1400" b="1" strike="noStrike" spc="-1" dirty="0" err="1">
                <a:solidFill>
                  <a:srgbClr val="9BBB59"/>
                </a:solidFill>
                <a:latin typeface="Courier New Bold"/>
              </a:rPr>
              <a:t>cl.Program</a:t>
            </a:r>
            <a:r>
              <a:rPr lang="en-US" sz="1400" b="1" strike="noStrike" spc="-1" dirty="0">
                <a:solidFill>
                  <a:srgbClr val="000000"/>
                </a:solidFill>
                <a:latin typeface="Courier New Bold"/>
              </a:rPr>
              <a:t>(context, </a:t>
            </a:r>
            <a:r>
              <a:rPr lang="en-US" sz="1400" b="1" strike="noStrike" spc="-1" dirty="0" err="1">
                <a:solidFill>
                  <a:srgbClr val="000000"/>
                </a:solidFill>
                <a:latin typeface="Courier New Bold"/>
              </a:rPr>
              <a:t>kernelsource</a:t>
            </a:r>
            <a:r>
              <a:rPr lang="en-US" sz="1400" b="1" strike="noStrike" spc="-1" dirty="0">
                <a:solidFill>
                  <a:srgbClr val="000000"/>
                </a:solidFill>
                <a:latin typeface="Courier New Bold"/>
              </a:rPr>
              <a:t>).</a:t>
            </a:r>
            <a:r>
              <a:rPr lang="en-US" sz="1400" b="1" strike="noStrike" spc="-1" dirty="0">
                <a:solidFill>
                  <a:srgbClr val="9BBB59"/>
                </a:solidFill>
                <a:latin typeface="Courier New Bold"/>
              </a:rPr>
              <a:t>build</a:t>
            </a:r>
            <a:r>
              <a:rPr lang="en-US" sz="1400" b="1" strike="noStrike" spc="-1" dirty="0">
                <a:solidFill>
                  <a:srgbClr val="000000"/>
                </a:solidFill>
                <a:latin typeface="Courier New Bold"/>
              </a:rPr>
              <a:t>()</a:t>
            </a:r>
            <a:endParaRPr lang="en-US" sz="1400" b="0" strike="noStrike" spc="-1" dirty="0">
              <a:latin typeface="Arial"/>
            </a:endParaRPr>
          </a:p>
          <a:p>
            <a:pPr>
              <a:lnSpc>
                <a:spcPct val="100000"/>
              </a:lnSpc>
              <a:spcBef>
                <a:spcPts val="281"/>
              </a:spcBef>
            </a:pPr>
            <a:endParaRPr lang="en-US" sz="1400" b="0" strike="noStrike" spc="-1" dirty="0">
              <a:latin typeface="Arial"/>
            </a:endParaRPr>
          </a:p>
          <a:p>
            <a:pPr>
              <a:lnSpc>
                <a:spcPct val="100000"/>
              </a:lnSpc>
              <a:spcBef>
                <a:spcPts val="281"/>
              </a:spcBef>
            </a:pPr>
            <a:r>
              <a:rPr lang="en-US" sz="1400" b="1" strike="noStrike" spc="-1" dirty="0">
                <a:solidFill>
                  <a:srgbClr val="000000"/>
                </a:solidFill>
                <a:latin typeface="Courier New Bold"/>
              </a:rPr>
              <a:t># </a:t>
            </a:r>
            <a:r>
              <a:rPr lang="zh-CN" altLang="en-US" sz="1400" b="1" strike="noStrike" spc="-1" dirty="0">
                <a:solidFill>
                  <a:srgbClr val="000000"/>
                </a:solidFill>
                <a:latin typeface="Courier New Bold"/>
              </a:rPr>
              <a:t>创建宿主数组 </a:t>
            </a:r>
            <a:r>
              <a:rPr lang="en-US" sz="1400" b="1" strike="noStrike" spc="-1" dirty="0">
                <a:solidFill>
                  <a:srgbClr val="000000"/>
                </a:solidFill>
                <a:latin typeface="Courier New Bold"/>
              </a:rPr>
              <a:t>create host arrays</a:t>
            </a:r>
            <a:endParaRPr lang="en-US" sz="1400" b="0" strike="noStrike" spc="-1" dirty="0">
              <a:latin typeface="Arial"/>
            </a:endParaRPr>
          </a:p>
          <a:p>
            <a:pPr>
              <a:lnSpc>
                <a:spcPct val="100000"/>
              </a:lnSpc>
              <a:spcBef>
                <a:spcPts val="281"/>
              </a:spcBef>
            </a:pPr>
            <a:r>
              <a:rPr lang="en-US" sz="1400" b="1" strike="noStrike" spc="-1" dirty="0" err="1">
                <a:solidFill>
                  <a:srgbClr val="000000"/>
                </a:solidFill>
                <a:latin typeface="Courier New Bold"/>
              </a:rPr>
              <a:t>h_a</a:t>
            </a:r>
            <a:r>
              <a:rPr lang="en-US" sz="1400" b="1" strike="noStrike" spc="-1" dirty="0">
                <a:solidFill>
                  <a:srgbClr val="000000"/>
                </a:solidFill>
                <a:latin typeface="Courier New Bold"/>
              </a:rPr>
              <a:t> = </a:t>
            </a:r>
            <a:r>
              <a:rPr lang="en-US" sz="1400" b="1" strike="noStrike" spc="-1" dirty="0" err="1">
                <a:solidFill>
                  <a:srgbClr val="C0504D"/>
                </a:solidFill>
                <a:latin typeface="Courier New Bold"/>
              </a:rPr>
              <a:t>numpy.random.rand</a:t>
            </a:r>
            <a:r>
              <a:rPr lang="en-US" sz="1400" b="1" strike="noStrike" spc="-1" dirty="0">
                <a:solidFill>
                  <a:srgbClr val="000000"/>
                </a:solidFill>
                <a:latin typeface="Courier New Bold"/>
              </a:rPr>
              <a:t>(N).</a:t>
            </a:r>
            <a:r>
              <a:rPr lang="en-US" sz="1400" b="1" strike="noStrike" spc="-1" dirty="0" err="1">
                <a:solidFill>
                  <a:srgbClr val="C0504D"/>
                </a:solidFill>
                <a:latin typeface="Courier New Bold"/>
              </a:rPr>
              <a:t>astype</a:t>
            </a:r>
            <a:r>
              <a:rPr lang="en-US" sz="1400" b="1" strike="noStrike" spc="-1" dirty="0">
                <a:solidFill>
                  <a:srgbClr val="000000"/>
                </a:solidFill>
                <a:latin typeface="Courier New Bold"/>
              </a:rPr>
              <a:t>(float32)</a:t>
            </a:r>
            <a:endParaRPr lang="en-US" sz="1400" b="0" strike="noStrike" spc="-1" dirty="0">
              <a:latin typeface="Arial"/>
            </a:endParaRPr>
          </a:p>
          <a:p>
            <a:pPr>
              <a:lnSpc>
                <a:spcPct val="100000"/>
              </a:lnSpc>
              <a:spcBef>
                <a:spcPts val="281"/>
              </a:spcBef>
            </a:pPr>
            <a:r>
              <a:rPr lang="en-US" sz="1400" b="1" strike="noStrike" spc="-1" dirty="0" err="1">
                <a:solidFill>
                  <a:srgbClr val="000000"/>
                </a:solidFill>
                <a:latin typeface="Courier New Bold"/>
              </a:rPr>
              <a:t>h_b</a:t>
            </a:r>
            <a:r>
              <a:rPr lang="en-US" sz="1400" b="1" strike="noStrike" spc="-1" dirty="0">
                <a:solidFill>
                  <a:srgbClr val="000000"/>
                </a:solidFill>
                <a:latin typeface="Courier New Bold"/>
              </a:rPr>
              <a:t> = </a:t>
            </a:r>
            <a:r>
              <a:rPr lang="en-US" sz="1400" b="1" strike="noStrike" spc="-1" dirty="0" err="1">
                <a:solidFill>
                  <a:srgbClr val="C0504D"/>
                </a:solidFill>
                <a:latin typeface="Courier New Bold"/>
              </a:rPr>
              <a:t>numpy.random.rand</a:t>
            </a:r>
            <a:r>
              <a:rPr lang="en-US" sz="1400" b="1" strike="noStrike" spc="-1" dirty="0">
                <a:solidFill>
                  <a:srgbClr val="000000"/>
                </a:solidFill>
                <a:latin typeface="Courier New Bold"/>
              </a:rPr>
              <a:t>(N).</a:t>
            </a:r>
            <a:r>
              <a:rPr lang="en-US" sz="1400" b="1" strike="noStrike" spc="-1" dirty="0" err="1">
                <a:solidFill>
                  <a:srgbClr val="C0504D"/>
                </a:solidFill>
                <a:latin typeface="Courier New Bold"/>
              </a:rPr>
              <a:t>astype</a:t>
            </a:r>
            <a:r>
              <a:rPr lang="en-US" sz="1400" b="1" strike="noStrike" spc="-1" dirty="0">
                <a:solidFill>
                  <a:srgbClr val="000000"/>
                </a:solidFill>
                <a:latin typeface="Courier New Bold"/>
              </a:rPr>
              <a:t>(float32)</a:t>
            </a:r>
            <a:endParaRPr lang="en-US" sz="1400" b="0" strike="noStrike" spc="-1" dirty="0">
              <a:latin typeface="Arial"/>
            </a:endParaRPr>
          </a:p>
          <a:p>
            <a:pPr>
              <a:lnSpc>
                <a:spcPct val="100000"/>
              </a:lnSpc>
              <a:spcBef>
                <a:spcPts val="281"/>
              </a:spcBef>
            </a:pPr>
            <a:r>
              <a:rPr lang="en-US" sz="1400" b="1" strike="noStrike" spc="-1" dirty="0" err="1">
                <a:solidFill>
                  <a:srgbClr val="000000"/>
                </a:solidFill>
                <a:latin typeface="Courier New Bold"/>
              </a:rPr>
              <a:t>h_c</a:t>
            </a:r>
            <a:r>
              <a:rPr lang="en-US" sz="1400" b="1" strike="noStrike" spc="-1" dirty="0">
                <a:solidFill>
                  <a:srgbClr val="000000"/>
                </a:solidFill>
                <a:latin typeface="Courier New Bold"/>
              </a:rPr>
              <a:t> = </a:t>
            </a:r>
            <a:r>
              <a:rPr lang="en-US" sz="1400" b="1" strike="noStrike" spc="-1" dirty="0" err="1">
                <a:solidFill>
                  <a:srgbClr val="C0504D"/>
                </a:solidFill>
                <a:latin typeface="Courier New Bold"/>
              </a:rPr>
              <a:t>numpy.empty</a:t>
            </a:r>
            <a:r>
              <a:rPr lang="en-US" sz="1400" b="1" strike="noStrike" spc="-1" dirty="0">
                <a:solidFill>
                  <a:srgbClr val="000000"/>
                </a:solidFill>
                <a:latin typeface="Courier New Bold"/>
              </a:rPr>
              <a:t>(N).</a:t>
            </a:r>
            <a:r>
              <a:rPr lang="en-US" sz="1400" b="1" strike="noStrike" spc="-1" dirty="0" err="1">
                <a:solidFill>
                  <a:srgbClr val="C0504D"/>
                </a:solidFill>
                <a:latin typeface="Courier New Bold"/>
              </a:rPr>
              <a:t>astype</a:t>
            </a:r>
            <a:r>
              <a:rPr lang="en-US" sz="1400" b="1" strike="noStrike" spc="-1" dirty="0">
                <a:solidFill>
                  <a:srgbClr val="000000"/>
                </a:solidFill>
                <a:latin typeface="Courier New Bold"/>
              </a:rPr>
              <a:t>(float32)</a:t>
            </a:r>
            <a:endParaRPr lang="en-US" sz="1400" b="0" strike="noStrike" spc="-1" dirty="0">
              <a:latin typeface="Arial"/>
            </a:endParaRPr>
          </a:p>
          <a:p>
            <a:pPr>
              <a:lnSpc>
                <a:spcPct val="100000"/>
              </a:lnSpc>
              <a:spcBef>
                <a:spcPts val="281"/>
              </a:spcBef>
            </a:pPr>
            <a:endParaRPr lang="en-US" sz="1400" b="0" strike="noStrike" spc="-1" dirty="0">
              <a:latin typeface="Arial"/>
            </a:endParaRPr>
          </a:p>
          <a:p>
            <a:pPr>
              <a:lnSpc>
                <a:spcPct val="100000"/>
              </a:lnSpc>
              <a:spcBef>
                <a:spcPts val="281"/>
              </a:spcBef>
            </a:pPr>
            <a:r>
              <a:rPr lang="en-US" sz="1400" b="1" strike="noStrike" spc="-1" dirty="0">
                <a:solidFill>
                  <a:srgbClr val="000000"/>
                </a:solidFill>
                <a:latin typeface="Courier New Bold"/>
              </a:rPr>
              <a:t># </a:t>
            </a:r>
            <a:r>
              <a:rPr lang="zh-CN" altLang="en-US" sz="1400" b="1" strike="noStrike" spc="-1" dirty="0">
                <a:solidFill>
                  <a:srgbClr val="000000"/>
                </a:solidFill>
                <a:latin typeface="Courier New Bold"/>
              </a:rPr>
              <a:t>创建设备缓存 </a:t>
            </a:r>
            <a:r>
              <a:rPr lang="en-US" sz="1400" b="1" strike="noStrike" spc="-1" dirty="0">
                <a:solidFill>
                  <a:srgbClr val="000000"/>
                </a:solidFill>
                <a:latin typeface="Courier New Bold"/>
              </a:rPr>
              <a:t>create device buffers</a:t>
            </a:r>
            <a:endParaRPr lang="en-US" sz="1400" b="0" strike="noStrike" spc="-1" dirty="0">
              <a:latin typeface="Arial"/>
            </a:endParaRPr>
          </a:p>
          <a:p>
            <a:pPr>
              <a:lnSpc>
                <a:spcPct val="100000"/>
              </a:lnSpc>
              <a:spcBef>
                <a:spcPts val="281"/>
              </a:spcBef>
            </a:pPr>
            <a:r>
              <a:rPr lang="en-US" sz="1400" b="1" strike="noStrike" spc="-1" dirty="0">
                <a:solidFill>
                  <a:srgbClr val="000000"/>
                </a:solidFill>
                <a:latin typeface="Courier New Bold"/>
              </a:rPr>
              <a:t>mf = </a:t>
            </a:r>
            <a:r>
              <a:rPr lang="en-US" sz="1400" b="1" strike="noStrike" spc="-1" dirty="0" err="1">
                <a:solidFill>
                  <a:srgbClr val="9BBB59"/>
                </a:solidFill>
                <a:latin typeface="Courier New Bold"/>
              </a:rPr>
              <a:t>cl.mem_flags</a:t>
            </a:r>
            <a:endParaRPr lang="en-US" sz="1400" b="0" strike="noStrike" spc="-1" dirty="0">
              <a:latin typeface="Arial"/>
            </a:endParaRPr>
          </a:p>
          <a:p>
            <a:pPr>
              <a:lnSpc>
                <a:spcPct val="100000"/>
              </a:lnSpc>
              <a:spcBef>
                <a:spcPts val="281"/>
              </a:spcBef>
            </a:pPr>
            <a:r>
              <a:rPr lang="en-US" sz="1400" b="1" strike="noStrike" spc="-1" dirty="0" err="1">
                <a:solidFill>
                  <a:srgbClr val="000000"/>
                </a:solidFill>
                <a:latin typeface="Courier New Bold"/>
              </a:rPr>
              <a:t>d_a</a:t>
            </a:r>
            <a:r>
              <a:rPr lang="en-US" sz="1400" b="1" strike="noStrike" spc="-1" dirty="0">
                <a:solidFill>
                  <a:srgbClr val="000000"/>
                </a:solidFill>
                <a:latin typeface="Courier New Bold"/>
              </a:rPr>
              <a:t> = </a:t>
            </a:r>
            <a:r>
              <a:rPr lang="en-US" sz="1400" b="1" strike="noStrike" spc="-1" dirty="0" err="1">
                <a:solidFill>
                  <a:srgbClr val="9BBB59"/>
                </a:solidFill>
                <a:latin typeface="Courier New Bold"/>
              </a:rPr>
              <a:t>cl.Buffer</a:t>
            </a:r>
            <a:r>
              <a:rPr lang="en-US" sz="1400" b="1" strike="noStrike" spc="-1" dirty="0">
                <a:solidFill>
                  <a:srgbClr val="000000"/>
                </a:solidFill>
                <a:latin typeface="Courier New Bold"/>
              </a:rPr>
              <a:t>(context, </a:t>
            </a:r>
            <a:r>
              <a:rPr lang="en-US" sz="1400" b="1" strike="noStrike" spc="-1" dirty="0" err="1">
                <a:solidFill>
                  <a:srgbClr val="000000"/>
                </a:solidFill>
                <a:latin typeface="Courier New Bold"/>
              </a:rPr>
              <a:t>mf.</a:t>
            </a:r>
            <a:r>
              <a:rPr lang="en-US" sz="1400" b="1" strike="noStrike" spc="-1" dirty="0" err="1">
                <a:solidFill>
                  <a:srgbClr val="4F81BD"/>
                </a:solidFill>
                <a:latin typeface="Courier New Bold"/>
              </a:rPr>
              <a:t>READ_ONLY</a:t>
            </a:r>
            <a:r>
              <a:rPr lang="en-US" sz="1400" b="1" strike="noStrike" spc="-1" dirty="0">
                <a:solidFill>
                  <a:srgbClr val="4F81BD"/>
                </a:solidFill>
                <a:latin typeface="Courier New Bold"/>
              </a:rPr>
              <a:t> </a:t>
            </a:r>
            <a:r>
              <a:rPr lang="en-US" sz="1400" b="1" strike="noStrike" spc="-1" dirty="0">
                <a:solidFill>
                  <a:srgbClr val="000000"/>
                </a:solidFill>
                <a:latin typeface="Courier New Bold"/>
              </a:rPr>
              <a:t>| </a:t>
            </a:r>
            <a:r>
              <a:rPr lang="en-US" sz="1400" b="1" strike="noStrike" spc="-1" dirty="0" err="1">
                <a:solidFill>
                  <a:srgbClr val="000000"/>
                </a:solidFill>
                <a:latin typeface="Courier New Bold"/>
              </a:rPr>
              <a:t>mf.</a:t>
            </a:r>
            <a:r>
              <a:rPr lang="en-US" sz="1400" b="1" strike="noStrike" spc="-1" dirty="0" err="1">
                <a:solidFill>
                  <a:srgbClr val="4F81BD"/>
                </a:solidFill>
                <a:latin typeface="Courier New Bold"/>
              </a:rPr>
              <a:t>COPY_HOST_PTR</a:t>
            </a:r>
            <a:r>
              <a:rPr lang="en-US" sz="1400" b="1" strike="noStrike" spc="-1" dirty="0">
                <a:solidFill>
                  <a:srgbClr val="000000"/>
                </a:solidFill>
                <a:latin typeface="Courier New Bold"/>
              </a:rPr>
              <a:t>, </a:t>
            </a:r>
            <a:r>
              <a:rPr lang="en-US" sz="1400" b="1" i="1" strike="noStrike" spc="-1" dirty="0" err="1">
                <a:solidFill>
                  <a:srgbClr val="17375E"/>
                </a:solidFill>
                <a:latin typeface="Courier New Bold"/>
              </a:rPr>
              <a:t>hostbuf</a:t>
            </a:r>
            <a:r>
              <a:rPr lang="en-US" sz="1400" b="1" strike="noStrike" spc="-1" dirty="0">
                <a:solidFill>
                  <a:srgbClr val="000000"/>
                </a:solidFill>
                <a:latin typeface="Courier New Bold"/>
              </a:rPr>
              <a:t>=</a:t>
            </a:r>
            <a:r>
              <a:rPr lang="en-US" sz="1400" b="1" strike="noStrike" spc="-1" dirty="0" err="1">
                <a:solidFill>
                  <a:srgbClr val="000000"/>
                </a:solidFill>
                <a:latin typeface="Courier New Bold"/>
              </a:rPr>
              <a:t>h_a</a:t>
            </a:r>
            <a:r>
              <a:rPr lang="en-US" sz="1400" b="1" strike="noStrike" spc="-1" dirty="0">
                <a:solidFill>
                  <a:srgbClr val="000000"/>
                </a:solidFill>
                <a:latin typeface="Courier New Bold"/>
              </a:rPr>
              <a:t>)</a:t>
            </a:r>
            <a:endParaRPr lang="en-US" sz="1400" b="0" strike="noStrike" spc="-1" dirty="0">
              <a:latin typeface="Arial"/>
            </a:endParaRPr>
          </a:p>
          <a:p>
            <a:pPr>
              <a:lnSpc>
                <a:spcPct val="100000"/>
              </a:lnSpc>
              <a:spcBef>
                <a:spcPts val="281"/>
              </a:spcBef>
            </a:pPr>
            <a:r>
              <a:rPr lang="en-US" sz="1400" b="1" strike="noStrike" spc="-1" dirty="0" err="1">
                <a:solidFill>
                  <a:srgbClr val="000000"/>
                </a:solidFill>
                <a:latin typeface="Courier New Bold"/>
              </a:rPr>
              <a:t>d_b</a:t>
            </a:r>
            <a:r>
              <a:rPr lang="en-US" sz="1400" b="1" strike="noStrike" spc="-1" dirty="0">
                <a:solidFill>
                  <a:srgbClr val="000000"/>
                </a:solidFill>
                <a:latin typeface="Courier New Bold"/>
              </a:rPr>
              <a:t> = </a:t>
            </a:r>
            <a:r>
              <a:rPr lang="en-US" sz="1400" b="1" strike="noStrike" spc="-1" dirty="0" err="1">
                <a:solidFill>
                  <a:srgbClr val="9BBB59"/>
                </a:solidFill>
                <a:latin typeface="Courier New Bold"/>
              </a:rPr>
              <a:t>cl.Buffer</a:t>
            </a:r>
            <a:r>
              <a:rPr lang="en-US" sz="1400" b="1" strike="noStrike" spc="-1" dirty="0">
                <a:solidFill>
                  <a:srgbClr val="000000"/>
                </a:solidFill>
                <a:latin typeface="Courier New Bold"/>
              </a:rPr>
              <a:t>(context, </a:t>
            </a:r>
            <a:r>
              <a:rPr lang="en-US" sz="1400" b="1" strike="noStrike" spc="-1" dirty="0" err="1">
                <a:solidFill>
                  <a:srgbClr val="000000"/>
                </a:solidFill>
                <a:latin typeface="Courier New Bold"/>
              </a:rPr>
              <a:t>mf.</a:t>
            </a:r>
            <a:r>
              <a:rPr lang="en-US" sz="1400" b="1" strike="noStrike" spc="-1" dirty="0" err="1">
                <a:solidFill>
                  <a:srgbClr val="4F81BD"/>
                </a:solidFill>
                <a:latin typeface="Courier New Bold"/>
              </a:rPr>
              <a:t>READ_ONLY</a:t>
            </a:r>
            <a:r>
              <a:rPr lang="en-US" sz="1400" b="1" strike="noStrike" spc="-1" dirty="0">
                <a:solidFill>
                  <a:srgbClr val="000000"/>
                </a:solidFill>
                <a:latin typeface="Courier New Bold"/>
              </a:rPr>
              <a:t> | </a:t>
            </a:r>
            <a:r>
              <a:rPr lang="en-US" sz="1400" b="1" strike="noStrike" spc="-1" dirty="0" err="1">
                <a:solidFill>
                  <a:srgbClr val="000000"/>
                </a:solidFill>
                <a:latin typeface="Courier New Bold"/>
              </a:rPr>
              <a:t>mf.</a:t>
            </a:r>
            <a:r>
              <a:rPr lang="en-US" sz="1400" b="1" strike="noStrike" spc="-1" dirty="0" err="1">
                <a:solidFill>
                  <a:srgbClr val="4F81BD"/>
                </a:solidFill>
                <a:latin typeface="Courier New Bold"/>
              </a:rPr>
              <a:t>COPY_HOST_PTR</a:t>
            </a:r>
            <a:r>
              <a:rPr lang="en-US" sz="1400" b="1" strike="noStrike" spc="-1" dirty="0">
                <a:solidFill>
                  <a:srgbClr val="000000"/>
                </a:solidFill>
                <a:latin typeface="Courier New Bold"/>
              </a:rPr>
              <a:t>, </a:t>
            </a:r>
            <a:r>
              <a:rPr lang="en-US" sz="1400" b="1" i="1" strike="noStrike" spc="-1" dirty="0" err="1">
                <a:solidFill>
                  <a:srgbClr val="17375E"/>
                </a:solidFill>
                <a:latin typeface="Courier New Bold"/>
              </a:rPr>
              <a:t>hostbuf</a:t>
            </a:r>
            <a:r>
              <a:rPr lang="en-US" sz="1400" b="1" strike="noStrike" spc="-1" dirty="0">
                <a:solidFill>
                  <a:srgbClr val="000000"/>
                </a:solidFill>
                <a:latin typeface="Courier New Bold"/>
              </a:rPr>
              <a:t>=</a:t>
            </a:r>
            <a:r>
              <a:rPr lang="en-US" sz="1400" b="1" strike="noStrike" spc="-1" dirty="0" err="1">
                <a:solidFill>
                  <a:srgbClr val="000000"/>
                </a:solidFill>
                <a:latin typeface="Courier New Bold"/>
              </a:rPr>
              <a:t>h_b</a:t>
            </a:r>
            <a:r>
              <a:rPr lang="en-US" sz="1400" b="1" strike="noStrike" spc="-1" dirty="0">
                <a:solidFill>
                  <a:srgbClr val="000000"/>
                </a:solidFill>
                <a:latin typeface="Courier New Bold"/>
              </a:rPr>
              <a:t>)</a:t>
            </a:r>
            <a:endParaRPr lang="en-US" sz="1400" b="0" strike="noStrike" spc="-1" dirty="0">
              <a:latin typeface="Arial"/>
            </a:endParaRPr>
          </a:p>
          <a:p>
            <a:pPr>
              <a:lnSpc>
                <a:spcPct val="100000"/>
              </a:lnSpc>
              <a:spcBef>
                <a:spcPts val="281"/>
              </a:spcBef>
            </a:pPr>
            <a:r>
              <a:rPr lang="en-US" sz="1400" b="1" strike="noStrike" spc="-1" dirty="0" err="1">
                <a:solidFill>
                  <a:srgbClr val="000000"/>
                </a:solidFill>
                <a:latin typeface="Courier New Bold"/>
              </a:rPr>
              <a:t>d_c</a:t>
            </a:r>
            <a:r>
              <a:rPr lang="en-US" sz="1400" b="1" strike="noStrike" spc="-1" dirty="0">
                <a:solidFill>
                  <a:srgbClr val="000000"/>
                </a:solidFill>
                <a:latin typeface="Courier New Bold"/>
              </a:rPr>
              <a:t> = </a:t>
            </a:r>
            <a:r>
              <a:rPr lang="en-US" sz="1400" b="1" strike="noStrike" spc="-1" dirty="0" err="1">
                <a:solidFill>
                  <a:srgbClr val="9BBB59"/>
                </a:solidFill>
                <a:latin typeface="Courier New Bold"/>
              </a:rPr>
              <a:t>cl.Buffer</a:t>
            </a:r>
            <a:r>
              <a:rPr lang="en-US" sz="1400" b="1" strike="noStrike" spc="-1" dirty="0">
                <a:solidFill>
                  <a:srgbClr val="000000"/>
                </a:solidFill>
                <a:latin typeface="Courier New Bold"/>
              </a:rPr>
              <a:t>(context, </a:t>
            </a:r>
            <a:r>
              <a:rPr lang="en-US" sz="1400" b="1" strike="noStrike" spc="-1" dirty="0" err="1">
                <a:solidFill>
                  <a:srgbClr val="000000"/>
                </a:solidFill>
                <a:latin typeface="Courier New Bold"/>
              </a:rPr>
              <a:t>mf.</a:t>
            </a:r>
            <a:r>
              <a:rPr lang="en-US" sz="1400" b="1" strike="noStrike" spc="-1" dirty="0" err="1">
                <a:solidFill>
                  <a:srgbClr val="4F81BD"/>
                </a:solidFill>
                <a:latin typeface="Courier New Bold"/>
              </a:rPr>
              <a:t>WRITE_ONLY</a:t>
            </a:r>
            <a:r>
              <a:rPr lang="en-US" sz="1400" b="1" strike="noStrike" spc="-1" dirty="0">
                <a:solidFill>
                  <a:srgbClr val="000000"/>
                </a:solidFill>
                <a:latin typeface="Courier New Bold"/>
              </a:rPr>
              <a:t>, </a:t>
            </a:r>
            <a:r>
              <a:rPr lang="en-US" sz="1400" b="1" strike="noStrike" spc="-1" dirty="0" err="1">
                <a:solidFill>
                  <a:srgbClr val="000000"/>
                </a:solidFill>
                <a:latin typeface="Courier New Bold"/>
              </a:rPr>
              <a:t>h_c.</a:t>
            </a:r>
            <a:r>
              <a:rPr lang="en-US" sz="1400" b="1" strike="noStrike" spc="-1" dirty="0" err="1">
                <a:solidFill>
                  <a:srgbClr val="C0504D"/>
                </a:solidFill>
                <a:latin typeface="Courier New Bold"/>
              </a:rPr>
              <a:t>nbytes</a:t>
            </a:r>
            <a:r>
              <a:rPr lang="en-US" sz="1400" b="1" strike="noStrike" spc="-1" dirty="0">
                <a:solidFill>
                  <a:srgbClr val="000000"/>
                </a:solidFill>
                <a:latin typeface="Courier New Bold"/>
              </a:rPr>
              <a:t>)</a:t>
            </a:r>
            <a:endParaRPr lang="en-US" sz="1400" b="0" strike="noStrike" spc="-1" dirty="0">
              <a:latin typeface="Arial"/>
            </a:endParaRPr>
          </a:p>
          <a:p>
            <a:pPr>
              <a:lnSpc>
                <a:spcPct val="100000"/>
              </a:lnSpc>
              <a:spcBef>
                <a:spcPts val="281"/>
              </a:spcBef>
            </a:pPr>
            <a:endParaRPr lang="en-US" sz="1400" b="0" strike="noStrike" spc="-1" dirty="0">
              <a:latin typeface="Arial"/>
            </a:endParaRPr>
          </a:p>
          <a:p>
            <a:pPr>
              <a:lnSpc>
                <a:spcPct val="100000"/>
              </a:lnSpc>
              <a:spcBef>
                <a:spcPts val="281"/>
              </a:spcBef>
            </a:pPr>
            <a:r>
              <a:rPr lang="en-US" sz="1400" b="1" strike="noStrike" spc="-1" dirty="0">
                <a:solidFill>
                  <a:srgbClr val="000000"/>
                </a:solidFill>
                <a:latin typeface="Courier New Bold"/>
              </a:rPr>
              <a:t># </a:t>
            </a:r>
            <a:r>
              <a:rPr lang="zh-CN" altLang="en-US" sz="1400" b="1" strike="noStrike" spc="-1" dirty="0">
                <a:solidFill>
                  <a:srgbClr val="000000"/>
                </a:solidFill>
                <a:latin typeface="Courier New Bold"/>
              </a:rPr>
              <a:t>运行核函数 </a:t>
            </a:r>
            <a:r>
              <a:rPr lang="en-US" sz="1400" b="1" strike="noStrike" spc="-1" dirty="0">
                <a:solidFill>
                  <a:srgbClr val="000000"/>
                </a:solidFill>
                <a:latin typeface="Courier New Bold"/>
              </a:rPr>
              <a:t>run kernel</a:t>
            </a:r>
            <a:endParaRPr lang="en-US" sz="1400" b="0" strike="noStrike" spc="-1" dirty="0">
              <a:latin typeface="Arial"/>
            </a:endParaRPr>
          </a:p>
          <a:p>
            <a:pPr>
              <a:lnSpc>
                <a:spcPct val="100000"/>
              </a:lnSpc>
              <a:spcBef>
                <a:spcPts val="281"/>
              </a:spcBef>
            </a:pPr>
            <a:r>
              <a:rPr lang="en-US" sz="1400" b="1" strike="noStrike" spc="-1" dirty="0" err="1">
                <a:solidFill>
                  <a:srgbClr val="000000"/>
                </a:solidFill>
                <a:latin typeface="Courier New Bold"/>
              </a:rPr>
              <a:t>vadd</a:t>
            </a:r>
            <a:r>
              <a:rPr lang="en-US" sz="1400" b="1" strike="noStrike" spc="-1" dirty="0">
                <a:solidFill>
                  <a:srgbClr val="000000"/>
                </a:solidFill>
                <a:latin typeface="Courier New Bold"/>
              </a:rPr>
              <a:t> = </a:t>
            </a:r>
            <a:r>
              <a:rPr lang="en-US" sz="1400" b="1" strike="noStrike" spc="-1" dirty="0" err="1">
                <a:solidFill>
                  <a:srgbClr val="000000"/>
                </a:solidFill>
                <a:latin typeface="Courier New Bold"/>
              </a:rPr>
              <a:t>program.vadd</a:t>
            </a:r>
            <a:endParaRPr lang="en-US" sz="1400" b="0" strike="noStrike" spc="-1" dirty="0">
              <a:latin typeface="Arial"/>
            </a:endParaRPr>
          </a:p>
          <a:p>
            <a:pPr>
              <a:lnSpc>
                <a:spcPct val="100000"/>
              </a:lnSpc>
              <a:spcBef>
                <a:spcPts val="281"/>
              </a:spcBef>
            </a:pPr>
            <a:r>
              <a:rPr lang="en-US" sz="1400" b="1" strike="noStrike" spc="-1" dirty="0" err="1">
                <a:solidFill>
                  <a:srgbClr val="000000"/>
                </a:solidFill>
                <a:latin typeface="Courier New Bold"/>
              </a:rPr>
              <a:t>vadd.set_scalar_arg_dtypes</a:t>
            </a:r>
            <a:r>
              <a:rPr lang="en-US" sz="1400" b="1" strike="noStrike" spc="-1" dirty="0">
                <a:solidFill>
                  <a:srgbClr val="000000"/>
                </a:solidFill>
                <a:latin typeface="Courier New Bold"/>
              </a:rPr>
              <a:t>([None, None, None, numpy.uint32])</a:t>
            </a:r>
            <a:endParaRPr lang="en-US" sz="1400" b="0" strike="noStrike" spc="-1" dirty="0">
              <a:latin typeface="Arial"/>
            </a:endParaRPr>
          </a:p>
          <a:p>
            <a:pPr>
              <a:lnSpc>
                <a:spcPct val="100000"/>
              </a:lnSpc>
              <a:spcBef>
                <a:spcPts val="281"/>
              </a:spcBef>
            </a:pPr>
            <a:r>
              <a:rPr lang="en-US" sz="1400" b="1" strike="noStrike" spc="-1" dirty="0" err="1">
                <a:solidFill>
                  <a:srgbClr val="000000"/>
                </a:solidFill>
                <a:latin typeface="Courier New Bold"/>
              </a:rPr>
              <a:t>vadd</a:t>
            </a:r>
            <a:r>
              <a:rPr lang="en-US" sz="1400" b="1" strike="noStrike" spc="-1" dirty="0">
                <a:solidFill>
                  <a:srgbClr val="000000"/>
                </a:solidFill>
                <a:latin typeface="Courier New Bold"/>
              </a:rPr>
              <a:t>(queue, </a:t>
            </a:r>
            <a:r>
              <a:rPr lang="en-US" sz="1400" b="1" strike="noStrike" spc="-1" dirty="0" err="1">
                <a:solidFill>
                  <a:srgbClr val="000000"/>
                </a:solidFill>
                <a:latin typeface="Courier New Bold"/>
              </a:rPr>
              <a:t>h_a.</a:t>
            </a:r>
            <a:r>
              <a:rPr lang="en-US" sz="1400" b="1" strike="noStrike" spc="-1" dirty="0" err="1">
                <a:solidFill>
                  <a:srgbClr val="C0504D"/>
                </a:solidFill>
                <a:latin typeface="Courier New Bold"/>
              </a:rPr>
              <a:t>shape</a:t>
            </a:r>
            <a:r>
              <a:rPr lang="en-US" sz="1400" b="1" strike="noStrike" spc="-1" dirty="0">
                <a:solidFill>
                  <a:srgbClr val="000000"/>
                </a:solidFill>
                <a:latin typeface="Courier New Bold"/>
              </a:rPr>
              <a:t>, </a:t>
            </a:r>
            <a:r>
              <a:rPr lang="en-US" sz="1400" b="1" strike="noStrike" spc="-1" dirty="0">
                <a:solidFill>
                  <a:srgbClr val="17375E"/>
                </a:solidFill>
                <a:latin typeface="Courier New Bold"/>
              </a:rPr>
              <a:t>None</a:t>
            </a:r>
            <a:r>
              <a:rPr lang="en-US" sz="1400" b="1" strike="noStrike" spc="-1" dirty="0">
                <a:solidFill>
                  <a:srgbClr val="000000"/>
                </a:solidFill>
                <a:latin typeface="Courier New Bold"/>
              </a:rPr>
              <a:t>, </a:t>
            </a:r>
            <a:r>
              <a:rPr lang="en-US" sz="1400" b="1" strike="noStrike" spc="-1" dirty="0" err="1">
                <a:solidFill>
                  <a:srgbClr val="000000"/>
                </a:solidFill>
                <a:latin typeface="Courier New Bold"/>
              </a:rPr>
              <a:t>d_a</a:t>
            </a:r>
            <a:r>
              <a:rPr lang="en-US" sz="1400" b="1" strike="noStrike" spc="-1" dirty="0">
                <a:solidFill>
                  <a:srgbClr val="000000"/>
                </a:solidFill>
                <a:latin typeface="Courier New Bold"/>
              </a:rPr>
              <a:t>, </a:t>
            </a:r>
            <a:r>
              <a:rPr lang="en-US" sz="1400" b="1" strike="noStrike" spc="-1" dirty="0" err="1">
                <a:solidFill>
                  <a:srgbClr val="000000"/>
                </a:solidFill>
                <a:latin typeface="Courier New Bold"/>
              </a:rPr>
              <a:t>d_b</a:t>
            </a:r>
            <a:r>
              <a:rPr lang="en-US" sz="1400" b="1" strike="noStrike" spc="-1" dirty="0">
                <a:solidFill>
                  <a:srgbClr val="000000"/>
                </a:solidFill>
                <a:latin typeface="Courier New Bold"/>
              </a:rPr>
              <a:t>, </a:t>
            </a:r>
            <a:r>
              <a:rPr lang="en-US" sz="1400" b="1" strike="noStrike" spc="-1" dirty="0" err="1">
                <a:solidFill>
                  <a:srgbClr val="000000"/>
                </a:solidFill>
                <a:latin typeface="Courier New Bold"/>
              </a:rPr>
              <a:t>d_c</a:t>
            </a:r>
            <a:r>
              <a:rPr lang="en-US" sz="1400" b="1" strike="noStrike" spc="-1" dirty="0">
                <a:solidFill>
                  <a:srgbClr val="000000"/>
                </a:solidFill>
                <a:latin typeface="Courier New Bold"/>
              </a:rPr>
              <a:t>, N)</a:t>
            </a:r>
            <a:endParaRPr lang="en-US" sz="1400" b="0" strike="noStrike" spc="-1" dirty="0">
              <a:latin typeface="Arial"/>
            </a:endParaRPr>
          </a:p>
          <a:p>
            <a:pPr>
              <a:lnSpc>
                <a:spcPct val="100000"/>
              </a:lnSpc>
              <a:spcBef>
                <a:spcPts val="281"/>
              </a:spcBef>
            </a:pPr>
            <a:endParaRPr lang="en-US" sz="1400" b="0" strike="noStrike" spc="-1" dirty="0">
              <a:latin typeface="Arial"/>
            </a:endParaRPr>
          </a:p>
          <a:p>
            <a:pPr>
              <a:lnSpc>
                <a:spcPct val="100000"/>
              </a:lnSpc>
              <a:spcBef>
                <a:spcPts val="281"/>
              </a:spcBef>
            </a:pPr>
            <a:r>
              <a:rPr lang="en-US" sz="1400" b="1" strike="noStrike" spc="-1" dirty="0">
                <a:solidFill>
                  <a:srgbClr val="000000"/>
                </a:solidFill>
                <a:latin typeface="Courier New Bold"/>
              </a:rPr>
              <a:t># </a:t>
            </a:r>
            <a:r>
              <a:rPr lang="zh-CN" altLang="en-US" sz="1400" b="1" strike="noStrike" spc="-1" dirty="0">
                <a:solidFill>
                  <a:srgbClr val="000000"/>
                </a:solidFill>
                <a:latin typeface="Courier New Bold"/>
              </a:rPr>
              <a:t>返回结果 </a:t>
            </a:r>
            <a:r>
              <a:rPr lang="en-US" sz="1400" b="1" strike="noStrike" spc="-1" dirty="0">
                <a:solidFill>
                  <a:srgbClr val="000000"/>
                </a:solidFill>
                <a:latin typeface="Courier New Bold"/>
              </a:rPr>
              <a:t>return results</a:t>
            </a:r>
            <a:endParaRPr lang="en-US" sz="1400" b="0" strike="noStrike" spc="-1" dirty="0">
              <a:latin typeface="Arial"/>
            </a:endParaRPr>
          </a:p>
          <a:p>
            <a:pPr>
              <a:lnSpc>
                <a:spcPct val="100000"/>
              </a:lnSpc>
              <a:spcBef>
                <a:spcPts val="281"/>
              </a:spcBef>
            </a:pPr>
            <a:r>
              <a:rPr lang="en-US" sz="1400" b="1" strike="noStrike" spc="-1" dirty="0" err="1">
                <a:solidFill>
                  <a:srgbClr val="9BBB59"/>
                </a:solidFill>
                <a:latin typeface="Courier New Bold"/>
              </a:rPr>
              <a:t>cl.enqueue_copy</a:t>
            </a:r>
            <a:r>
              <a:rPr lang="en-US" sz="1400" b="1" strike="noStrike" spc="-1" dirty="0">
                <a:solidFill>
                  <a:srgbClr val="000000"/>
                </a:solidFill>
                <a:latin typeface="Courier New Bold"/>
              </a:rPr>
              <a:t>(queue, </a:t>
            </a:r>
            <a:r>
              <a:rPr lang="en-US" sz="1400" b="1" strike="noStrike" spc="-1" dirty="0" err="1">
                <a:solidFill>
                  <a:srgbClr val="000000"/>
                </a:solidFill>
                <a:latin typeface="Courier New Bold"/>
              </a:rPr>
              <a:t>h_c</a:t>
            </a:r>
            <a:r>
              <a:rPr lang="en-US" sz="1400" b="1" strike="noStrike" spc="-1" dirty="0">
                <a:solidFill>
                  <a:srgbClr val="000000"/>
                </a:solidFill>
                <a:latin typeface="Courier New Bold"/>
              </a:rPr>
              <a:t>, </a:t>
            </a:r>
            <a:r>
              <a:rPr lang="en-US" sz="1400" b="1" strike="noStrike" spc="-1" dirty="0" err="1">
                <a:solidFill>
                  <a:srgbClr val="000000"/>
                </a:solidFill>
                <a:latin typeface="Courier New Bold"/>
              </a:rPr>
              <a:t>d_c</a:t>
            </a:r>
            <a:r>
              <a:rPr lang="en-US" sz="1400" b="1" strike="noStrike" spc="-1" dirty="0">
                <a:solidFill>
                  <a:srgbClr val="000000"/>
                </a:solidFill>
                <a:latin typeface="Courier New Bold"/>
              </a:rPr>
              <a:t>)</a:t>
            </a:r>
            <a:endParaRPr lang="en-US" sz="1400" b="0" strike="noStrike" spc="-1" dirty="0">
              <a:latin typeface="Arial"/>
            </a:endParaRPr>
          </a:p>
          <a:p>
            <a:pPr>
              <a:lnSpc>
                <a:spcPct val="100000"/>
              </a:lnSpc>
              <a:spcBef>
                <a:spcPts val="281"/>
              </a:spcBef>
            </a:pPr>
            <a:endParaRPr lang="en-US" sz="14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2" name="CustomShape 1"/>
          <p:cNvSpPr/>
          <p:nvPr/>
        </p:nvSpPr>
        <p:spPr>
          <a:xfrm>
            <a:off x="107640" y="27468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lnSpcReduction="20000"/>
          </a:bodyPr>
          <a:lstStyle/>
          <a:p>
            <a:pPr algn="ctr">
              <a:lnSpc>
                <a:spcPct val="100000"/>
              </a:lnSpc>
            </a:pPr>
            <a:r>
              <a:rPr lang="zh-CN" altLang="en-US" sz="4400" b="0" strike="noStrike" spc="-1" dirty="0">
                <a:solidFill>
                  <a:srgbClr val="000000"/>
                </a:solidFill>
                <a:latin typeface="Trebuchet MS"/>
              </a:rPr>
              <a:t>练习</a:t>
            </a:r>
            <a:r>
              <a:rPr lang="en-US" sz="4400" b="0" strike="noStrike" spc="-1" dirty="0">
                <a:solidFill>
                  <a:srgbClr val="000000"/>
                </a:solidFill>
                <a:latin typeface="Trebuchet MS"/>
              </a:rPr>
              <a:t>3: </a:t>
            </a:r>
            <a:r>
              <a:rPr lang="zh-CN" altLang="en-US" sz="4400" b="0" strike="noStrike" spc="-1" dirty="0">
                <a:solidFill>
                  <a:srgbClr val="000000"/>
                </a:solidFill>
                <a:latin typeface="Trebuchet MS"/>
              </a:rPr>
              <a:t>运行向量加法核函数</a:t>
            </a:r>
            <a:r>
              <a:rPr lang="en-US" sz="4400" b="0" strike="noStrike" spc="-1" dirty="0" err="1">
                <a:solidFill>
                  <a:srgbClr val="000000"/>
                </a:solidFill>
                <a:latin typeface="Trebuchet MS"/>
              </a:rPr>
              <a:t>Vadd</a:t>
            </a:r>
            <a:r>
              <a:rPr lang="en-US" sz="4400" b="0" strike="noStrike" spc="-1" dirty="0">
                <a:solidFill>
                  <a:srgbClr val="000000"/>
                </a:solidFill>
                <a:latin typeface="Trebuchet MS"/>
              </a:rPr>
              <a:t> kernel (C++ / Python)</a:t>
            </a:r>
            <a:endParaRPr lang="en-US" sz="4400" b="0" strike="noStrike" spc="-1" dirty="0">
              <a:latin typeface="Arial"/>
            </a:endParaRPr>
          </a:p>
        </p:txBody>
      </p:sp>
      <p:sp>
        <p:nvSpPr>
          <p:cNvPr id="1213" name="CustomShape 2"/>
          <p:cNvSpPr/>
          <p:nvPr/>
        </p:nvSpPr>
        <p:spPr>
          <a:xfrm>
            <a:off x="179640" y="1600200"/>
            <a:ext cx="8784360" cy="5140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20000"/>
          </a:bodyPr>
          <a:lstStyle/>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目标：</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学习使用 </a:t>
            </a:r>
            <a:r>
              <a:rPr lang="en-US" altLang="zh-CN" sz="2800" b="0" strike="noStrike" spc="-1" dirty="0">
                <a:solidFill>
                  <a:srgbClr val="000000"/>
                </a:solidFill>
                <a:latin typeface="Trebuchet MS"/>
              </a:rPr>
              <a:t>OpenCL </a:t>
            </a:r>
            <a:r>
              <a:rPr lang="zh-CN" altLang="en-US" sz="2800" b="0" strike="noStrike" spc="-1" dirty="0">
                <a:solidFill>
                  <a:srgbClr val="000000"/>
                </a:solidFill>
                <a:latin typeface="Trebuchet MS"/>
              </a:rPr>
              <a:t>接口（</a:t>
            </a:r>
            <a:r>
              <a:rPr lang="en-US" altLang="zh-CN" sz="2800" b="0" strike="noStrike" spc="-1" dirty="0">
                <a:solidFill>
                  <a:srgbClr val="000000"/>
                </a:solidFill>
                <a:latin typeface="Trebuchet MS"/>
              </a:rPr>
              <a:t>API</a:t>
            </a:r>
            <a:r>
              <a:rPr lang="zh-CN" altLang="en-US" sz="2800" b="0" strike="noStrike" spc="-1" dirty="0">
                <a:solidFill>
                  <a:srgbClr val="000000"/>
                </a:solidFill>
                <a:latin typeface="Trebuchet MS"/>
              </a:rPr>
              <a:t>）的 </a:t>
            </a:r>
            <a:r>
              <a:rPr lang="en-US" altLang="zh-CN" sz="2800" b="0" strike="noStrike" spc="-1" dirty="0">
                <a:solidFill>
                  <a:srgbClr val="000000"/>
                </a:solidFill>
                <a:latin typeface="Trebuchet MS"/>
              </a:rPr>
              <a:t>C++ </a:t>
            </a:r>
            <a:r>
              <a:rPr lang="zh-CN" altLang="en-US" sz="2800" b="0" strike="noStrike" spc="-1" dirty="0">
                <a:solidFill>
                  <a:srgbClr val="000000"/>
                </a:solidFill>
                <a:latin typeface="Trebuchet MS"/>
              </a:rPr>
              <a:t>或者 </a:t>
            </a:r>
            <a:r>
              <a:rPr lang="en-US" altLang="zh-CN" sz="2800" b="0" strike="noStrike" spc="-1" dirty="0">
                <a:solidFill>
                  <a:srgbClr val="000000"/>
                </a:solidFill>
                <a:latin typeface="Trebuchet MS"/>
              </a:rPr>
              <a:t>Python </a:t>
            </a:r>
            <a:r>
              <a:rPr lang="zh-CN" altLang="en-US" sz="2800" b="0" strike="noStrike" spc="-1" dirty="0">
                <a:solidFill>
                  <a:srgbClr val="000000"/>
                </a:solidFill>
                <a:latin typeface="Trebuchet MS"/>
              </a:rPr>
              <a:t>接口。</a:t>
            </a:r>
            <a:endParaRPr lang="en-US" sz="2800" b="0" strike="noStrike" spc="-1" dirty="0">
              <a:latin typeface="Arial"/>
            </a:endParaRPr>
          </a:p>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流程：</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测试讲义中提供的程序代码。这份代码会简单将两个向量求和。</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阅读宿主代码（</a:t>
            </a:r>
            <a:r>
              <a:rPr lang="en-US" altLang="zh-CN" sz="2800" b="0" strike="noStrike" spc="-1" dirty="0">
                <a:solidFill>
                  <a:srgbClr val="000000"/>
                </a:solidFill>
                <a:latin typeface="Trebuchet MS"/>
              </a:rPr>
              <a:t>host code</a:t>
            </a:r>
            <a:r>
              <a:rPr lang="zh-CN" altLang="en-US" sz="2800" b="0" strike="noStrike" spc="-1" dirty="0">
                <a:solidFill>
                  <a:srgbClr val="000000"/>
                </a:solidFill>
                <a:latin typeface="Trebuchet MS"/>
              </a:rPr>
              <a:t>），从中识别接口调用（</a:t>
            </a:r>
            <a:r>
              <a:rPr lang="en-US" altLang="zh-CN" sz="2800" b="0" strike="noStrike" spc="-1" dirty="0">
                <a:solidFill>
                  <a:srgbClr val="000000"/>
                </a:solidFill>
                <a:latin typeface="Trebuchet MS"/>
              </a:rPr>
              <a:t>API calls</a:t>
            </a:r>
            <a:r>
              <a:rPr lang="zh-CN" altLang="en-US" sz="2800" b="0" strike="noStrike" spc="-1" dirty="0">
                <a:solidFill>
                  <a:srgbClr val="000000"/>
                </a:solidFill>
                <a:latin typeface="Trebuchet MS"/>
              </a:rPr>
              <a:t>）。注意一下从 </a:t>
            </a:r>
            <a:r>
              <a:rPr lang="en-US" altLang="zh-CN" sz="2800" b="0" strike="noStrike" spc="-1" dirty="0">
                <a:solidFill>
                  <a:srgbClr val="000000"/>
                </a:solidFill>
                <a:latin typeface="Trebuchet MS"/>
              </a:rPr>
              <a:t>OpenCL </a:t>
            </a:r>
            <a:r>
              <a:rPr lang="zh-CN" altLang="en-US" sz="2800" b="0" strike="noStrike" spc="-1" dirty="0">
                <a:solidFill>
                  <a:srgbClr val="000000"/>
                </a:solidFill>
                <a:latin typeface="Trebuchet MS"/>
              </a:rPr>
              <a:t>接口调用（</a:t>
            </a:r>
            <a:r>
              <a:rPr lang="en-US" altLang="zh-CN" sz="2800" b="0" strike="noStrike" spc="-1" dirty="0">
                <a:solidFill>
                  <a:srgbClr val="000000"/>
                </a:solidFill>
                <a:latin typeface="Trebuchet MS"/>
              </a:rPr>
              <a:t>API call</a:t>
            </a:r>
            <a:r>
              <a:rPr lang="zh-CN" altLang="en-US" sz="2800" b="0" strike="noStrike" spc="-1" dirty="0">
                <a:solidFill>
                  <a:srgbClr val="000000"/>
                </a:solidFill>
                <a:latin typeface="Trebuchet MS"/>
              </a:rPr>
              <a:t>）搭配 </a:t>
            </a:r>
            <a:r>
              <a:rPr lang="en-US" altLang="zh-CN" sz="2800" b="0" strike="noStrike" spc="-1" dirty="0">
                <a:solidFill>
                  <a:srgbClr val="000000"/>
                </a:solidFill>
                <a:latin typeface="Trebuchet MS"/>
              </a:rPr>
              <a:t>C++ </a:t>
            </a:r>
            <a:r>
              <a:rPr lang="zh-CN" altLang="en-US" sz="2800" b="0" strike="noStrike" spc="-1" dirty="0">
                <a:solidFill>
                  <a:srgbClr val="000000"/>
                </a:solidFill>
                <a:latin typeface="Trebuchet MS"/>
              </a:rPr>
              <a:t>或者 </a:t>
            </a:r>
            <a:r>
              <a:rPr lang="en-US" altLang="zh-CN" sz="2800" b="0" strike="noStrike" spc="-1" dirty="0">
                <a:solidFill>
                  <a:srgbClr val="000000"/>
                </a:solidFill>
                <a:latin typeface="Trebuchet MS"/>
              </a:rPr>
              <a:t>Python </a:t>
            </a:r>
            <a:r>
              <a:rPr lang="zh-CN" altLang="en-US" sz="2800" b="0" strike="noStrike" spc="-1" dirty="0">
                <a:solidFill>
                  <a:srgbClr val="000000"/>
                </a:solidFill>
                <a:latin typeface="Trebuchet MS"/>
              </a:rPr>
              <a:t>构建之间的对应关系。</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将原生的 </a:t>
            </a:r>
            <a:r>
              <a:rPr lang="en-US" altLang="zh-CN" sz="2800" b="0" strike="noStrike" spc="-1" dirty="0">
                <a:solidFill>
                  <a:srgbClr val="000000"/>
                </a:solidFill>
                <a:latin typeface="Trebuchet MS"/>
              </a:rPr>
              <a:t>C </a:t>
            </a:r>
            <a:r>
              <a:rPr lang="zh-CN" altLang="en-US" sz="2800" spc="-1" dirty="0">
                <a:solidFill>
                  <a:srgbClr val="000000"/>
                </a:solidFill>
                <a:latin typeface="Trebuchet MS"/>
              </a:rPr>
              <a:t>语言代码和 </a:t>
            </a:r>
            <a:r>
              <a:rPr lang="en-US" altLang="zh-CN" sz="2800" spc="-1" dirty="0">
                <a:solidFill>
                  <a:srgbClr val="000000"/>
                </a:solidFill>
                <a:latin typeface="Trebuchet MS"/>
              </a:rPr>
              <a:t>C++ </a:t>
            </a:r>
            <a:r>
              <a:rPr lang="zh-CN" altLang="en-US" sz="2800" spc="-1" dirty="0">
                <a:solidFill>
                  <a:srgbClr val="000000"/>
                </a:solidFill>
                <a:latin typeface="Trebuchet MS"/>
              </a:rPr>
              <a:t>或者 </a:t>
            </a:r>
            <a:r>
              <a:rPr lang="en-US" altLang="zh-CN" sz="2800" spc="-1" dirty="0">
                <a:solidFill>
                  <a:srgbClr val="000000"/>
                </a:solidFill>
                <a:latin typeface="Trebuchet MS"/>
              </a:rPr>
              <a:t>Python </a:t>
            </a:r>
            <a:r>
              <a:rPr lang="zh-CN" altLang="en-US" sz="2800" spc="-1" dirty="0">
                <a:solidFill>
                  <a:srgbClr val="000000"/>
                </a:solidFill>
                <a:latin typeface="Trebuchet MS"/>
              </a:rPr>
              <a:t>版本代码进行对比。</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感受一下通用接口调用（</a:t>
            </a:r>
            <a:r>
              <a:rPr lang="en-US" altLang="zh-CN" sz="2800" b="0" strike="noStrike" spc="-1" dirty="0">
                <a:solidFill>
                  <a:srgbClr val="000000"/>
                </a:solidFill>
                <a:latin typeface="Trebuchet MS"/>
              </a:rPr>
              <a:t>common API calls</a:t>
            </a:r>
            <a:r>
              <a:rPr lang="zh-CN" altLang="en-US" sz="2800" b="0" strike="noStrike" spc="-1" dirty="0">
                <a:solidFill>
                  <a:srgbClr val="000000"/>
                </a:solidFill>
                <a:latin typeface="Trebuchet MS"/>
              </a:rPr>
              <a:t>）的简洁（</a:t>
            </a:r>
            <a:r>
              <a:rPr lang="en-US" altLang="zh-CN" sz="2800" b="0" strike="noStrike" spc="-1" dirty="0">
                <a:solidFill>
                  <a:srgbClr val="000000"/>
                </a:solidFill>
                <a:latin typeface="Trebuchet MS"/>
              </a:rPr>
              <a:t>simplicity</a:t>
            </a:r>
            <a:r>
              <a:rPr lang="zh-CN" altLang="en-US" sz="2800" b="0" strike="noStrike" spc="-1" dirty="0">
                <a:solidFill>
                  <a:srgbClr val="000000"/>
                </a:solidFill>
                <a:latin typeface="Trebuchet MS"/>
              </a:rPr>
              <a:t>）。</a:t>
            </a:r>
            <a:endParaRPr lang="en-US" sz="2800" b="0" strike="noStrike" spc="-1" dirty="0">
              <a:latin typeface="Arial"/>
            </a:endParaRPr>
          </a:p>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预期输出</a:t>
            </a:r>
            <a:r>
              <a:rPr lang="en-US" sz="3200" b="0" strike="noStrike" spc="-1" dirty="0">
                <a:solidFill>
                  <a:srgbClr val="C0504D"/>
                </a:solidFill>
                <a:latin typeface="Trebuchet MS"/>
              </a:rPr>
              <a:t>:</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一条信息，验证向量相加运算成功完成。</a:t>
            </a:r>
            <a:endParaRPr lang="en-US" sz="28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使用 OSX?</a:t>
            </a:r>
            <a:endParaRPr lang="en-US" sz="4400" b="0" strike="noStrike" spc="-1">
              <a:latin typeface="Arial"/>
            </a:endParaRPr>
          </a:p>
        </p:txBody>
      </p:sp>
      <p:sp>
        <p:nvSpPr>
          <p:cNvPr id="446"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OpenCL 已经自带了!</a:t>
            </a:r>
            <a:endParaRPr lang="en-US" sz="3200" b="0" strike="noStrike" spc="-1">
              <a:latin typeface="Arial"/>
            </a:endParaRPr>
          </a:p>
          <a:p>
            <a:pPr>
              <a:lnSpc>
                <a:spcPct val="100000"/>
              </a:lnSpc>
              <a:spcBef>
                <a:spcPts val="641"/>
              </a:spcBef>
            </a:pP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编译代码的时候加上下面的关键字即可：</a:t>
            </a:r>
            <a:r>
              <a:rPr lang="en-US" sz="3200" b="0" strike="noStrike" spc="-1">
                <a:solidFill>
                  <a:srgbClr val="E46C0A"/>
                </a:solidFill>
                <a:latin typeface="Courier New Bold"/>
              </a:rPr>
              <a:t>-</a:t>
            </a:r>
            <a:r>
              <a:rPr lang="en-US" sz="3200" b="1" strike="noStrike" spc="-1">
                <a:solidFill>
                  <a:srgbClr val="E46C0A"/>
                </a:solidFill>
                <a:latin typeface="Courier New Bold"/>
              </a:rPr>
              <a:t>framework OpenCL -DAPPLE</a:t>
            </a:r>
            <a:endParaRPr lang="en-US" sz="32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4" name="CustomShape 1"/>
          <p:cNvSpPr/>
          <p:nvPr/>
        </p:nvSpPr>
        <p:spPr>
          <a:xfrm>
            <a:off x="35640" y="0"/>
            <a:ext cx="910764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lnSpcReduction="10000"/>
          </a:bodyPr>
          <a:lstStyle/>
          <a:p>
            <a:pPr algn="ctr">
              <a:lnSpc>
                <a:spcPct val="100000"/>
              </a:lnSpc>
            </a:pPr>
            <a:r>
              <a:rPr lang="zh-CN" altLang="en-US" sz="3600" b="0" strike="noStrike" spc="-1" dirty="0">
                <a:solidFill>
                  <a:srgbClr val="000000"/>
                </a:solidFill>
                <a:latin typeface="Trebuchet MS"/>
              </a:rPr>
              <a:t>练习</a:t>
            </a:r>
            <a:r>
              <a:rPr lang="en-US" sz="3600" b="0" strike="noStrike" spc="-1" dirty="0">
                <a:solidFill>
                  <a:srgbClr val="000000"/>
                </a:solidFill>
                <a:latin typeface="Trebuchet MS"/>
              </a:rPr>
              <a:t> 4: </a:t>
            </a:r>
            <a:r>
              <a:rPr lang="zh-CN" altLang="en-US" sz="3600" spc="-1" dirty="0">
                <a:solidFill>
                  <a:srgbClr val="000000"/>
                </a:solidFill>
                <a:latin typeface="Trebuchet MS"/>
              </a:rPr>
              <a:t>链接向量加法核函数 </a:t>
            </a:r>
            <a:r>
              <a:rPr lang="en-US" altLang="zh-CN" sz="3600" spc="-1" dirty="0" err="1">
                <a:solidFill>
                  <a:srgbClr val="000000"/>
                </a:solidFill>
                <a:latin typeface="Trebuchet MS"/>
              </a:rPr>
              <a:t>Vadd</a:t>
            </a:r>
            <a:r>
              <a:rPr lang="en-US" altLang="zh-CN" sz="3600" spc="-1" dirty="0">
                <a:solidFill>
                  <a:srgbClr val="000000"/>
                </a:solidFill>
                <a:latin typeface="Trebuchet MS"/>
              </a:rPr>
              <a:t> kernels</a:t>
            </a:r>
            <a:br>
              <a:rPr dirty="0"/>
            </a:br>
            <a:r>
              <a:rPr lang="en-US" sz="3600" b="0" strike="noStrike" spc="-1" dirty="0">
                <a:solidFill>
                  <a:srgbClr val="000000"/>
                </a:solidFill>
                <a:latin typeface="Trebuchet MS"/>
              </a:rPr>
              <a:t>(C++ / Python)</a:t>
            </a:r>
            <a:endParaRPr lang="en-US" sz="3600" b="0" strike="noStrike" spc="-1" dirty="0">
              <a:latin typeface="Arial"/>
            </a:endParaRPr>
          </a:p>
        </p:txBody>
      </p:sp>
      <p:sp>
        <p:nvSpPr>
          <p:cNvPr id="1215" name="CustomShape 2"/>
          <p:cNvSpPr/>
          <p:nvPr/>
        </p:nvSpPr>
        <p:spPr>
          <a:xfrm>
            <a:off x="179640" y="1127520"/>
            <a:ext cx="8784360" cy="5397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10000"/>
              </a:lnSpc>
              <a:spcBef>
                <a:spcPts val="641"/>
              </a:spcBef>
              <a:buClr>
                <a:srgbClr val="C0504D"/>
              </a:buClr>
              <a:buFont typeface="Arial"/>
              <a:buChar char="•"/>
            </a:pPr>
            <a:r>
              <a:rPr lang="zh-CN" altLang="en-US" sz="3200" b="0" strike="noStrike" spc="-1" dirty="0">
                <a:solidFill>
                  <a:srgbClr val="C0504D"/>
                </a:solidFill>
                <a:latin typeface="Trebuchet MS"/>
              </a:rPr>
              <a:t>目标：</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检验你是否理解了如何操纵核函数调用（</a:t>
            </a:r>
            <a:r>
              <a:rPr lang="en-US" altLang="zh-CN" sz="2800" spc="-1" dirty="0">
                <a:solidFill>
                  <a:srgbClr val="000000"/>
                </a:solidFill>
                <a:latin typeface="Trebuchet MS"/>
              </a:rPr>
              <a:t>kernel invocations</a:t>
            </a:r>
            <a:r>
              <a:rPr lang="zh-CN" altLang="en-US" sz="2800" b="0" strike="noStrike" spc="-1" dirty="0">
                <a:solidFill>
                  <a:srgbClr val="000000"/>
                </a:solidFill>
                <a:latin typeface="Trebuchet MS"/>
              </a:rPr>
              <a:t>）以及 </a:t>
            </a:r>
            <a:r>
              <a:rPr lang="en-US" altLang="zh-CN" sz="2800" b="0" strike="noStrike" spc="-1" dirty="0">
                <a:solidFill>
                  <a:srgbClr val="000000"/>
                </a:solidFill>
                <a:latin typeface="Trebuchet MS"/>
              </a:rPr>
              <a:t>OpenCL </a:t>
            </a:r>
            <a:r>
              <a:rPr lang="zh-CN" altLang="en-US" sz="2800" b="0" strike="noStrike" spc="-1" dirty="0">
                <a:solidFill>
                  <a:srgbClr val="000000"/>
                </a:solidFill>
                <a:latin typeface="Trebuchet MS"/>
              </a:rPr>
              <a:t>里面的缓存（</a:t>
            </a:r>
            <a:r>
              <a:rPr lang="en-US" altLang="zh-CN" sz="2800" b="0" strike="noStrike" spc="-1" dirty="0">
                <a:solidFill>
                  <a:srgbClr val="000000"/>
                </a:solidFill>
                <a:latin typeface="Trebuchet MS"/>
              </a:rPr>
              <a:t>buffer</a:t>
            </a:r>
            <a:r>
              <a:rPr lang="zh-CN" altLang="en-US" sz="2800" b="0" strike="noStrike" spc="-1" dirty="0">
                <a:solidFill>
                  <a:srgbClr val="000000"/>
                </a:solidFill>
                <a:latin typeface="Trebuchet MS"/>
              </a:rPr>
              <a:t>）。</a:t>
            </a:r>
            <a:endParaRPr lang="en-US" sz="2800" b="0" strike="noStrike" spc="-1" dirty="0">
              <a:latin typeface="Arial"/>
            </a:endParaRPr>
          </a:p>
          <a:p>
            <a:pPr marL="343080" indent="-342360">
              <a:lnSpc>
                <a:spcPct val="110000"/>
              </a:lnSpc>
              <a:spcBef>
                <a:spcPts val="641"/>
              </a:spcBef>
              <a:buClr>
                <a:srgbClr val="C0504D"/>
              </a:buClr>
              <a:buFont typeface="Arial"/>
              <a:buChar char="•"/>
            </a:pPr>
            <a:r>
              <a:rPr lang="zh-CN" altLang="en-US" sz="3200" b="0" strike="noStrike" spc="-1" dirty="0">
                <a:solidFill>
                  <a:srgbClr val="C0504D"/>
                </a:solidFill>
                <a:latin typeface="Trebuchet MS"/>
              </a:rPr>
              <a:t>流程：</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zh-CN" altLang="en-US" sz="2800" spc="-1" dirty="0">
                <a:solidFill>
                  <a:srgbClr val="000000"/>
                </a:solidFill>
                <a:latin typeface="Trebuchet MS"/>
              </a:rPr>
              <a:t>在 </a:t>
            </a:r>
            <a:r>
              <a:rPr lang="en-US" altLang="zh-CN" sz="2800" spc="-1" dirty="0">
                <a:solidFill>
                  <a:srgbClr val="000000"/>
                </a:solidFill>
                <a:latin typeface="Trebuchet MS"/>
              </a:rPr>
              <a:t>C++ </a:t>
            </a:r>
            <a:r>
              <a:rPr lang="zh-CN" altLang="en-US" sz="2800" spc="-1" dirty="0">
                <a:solidFill>
                  <a:srgbClr val="000000"/>
                </a:solidFill>
                <a:latin typeface="Trebuchet MS"/>
              </a:rPr>
              <a:t>或者 </a:t>
            </a:r>
            <a:r>
              <a:rPr lang="en-US" altLang="zh-CN" sz="2800" spc="-1" dirty="0">
                <a:solidFill>
                  <a:srgbClr val="000000"/>
                </a:solidFill>
                <a:latin typeface="Trebuchet MS"/>
              </a:rPr>
              <a:t>Python </a:t>
            </a:r>
            <a:r>
              <a:rPr lang="zh-CN" altLang="en-US" sz="2800" spc="-1" dirty="0">
                <a:solidFill>
                  <a:srgbClr val="000000"/>
                </a:solidFill>
                <a:latin typeface="Trebuchet MS"/>
              </a:rPr>
              <a:t>中启动一个向量加法程序</a:t>
            </a:r>
            <a:r>
              <a:rPr lang="en-US" sz="2800" b="0" strike="noStrike" spc="-1" dirty="0">
                <a:solidFill>
                  <a:srgbClr val="000000"/>
                </a:solidFill>
                <a:latin typeface="Trebuchet MS"/>
              </a:rPr>
              <a:t> VADD program </a:t>
            </a:r>
            <a:r>
              <a:rPr lang="zh-CN" altLang="en-US" sz="2800" b="0" strike="noStrike" spc="-1" dirty="0">
                <a:solidFill>
                  <a:srgbClr val="000000"/>
                </a:solidFill>
                <a:latin typeface="Trebuchet MS"/>
              </a:rPr>
              <a:t>；</a:t>
            </a:r>
            <a:endParaRPr lang="en-US" sz="28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增加额外的缓存对象（</a:t>
            </a:r>
            <a:r>
              <a:rPr lang="en-US" altLang="zh-CN" sz="2800" b="0" strike="noStrike" spc="-1" dirty="0">
                <a:solidFill>
                  <a:srgbClr val="000000"/>
                </a:solidFill>
                <a:latin typeface="Trebuchet MS"/>
              </a:rPr>
              <a:t>buffer objects</a:t>
            </a:r>
            <a:r>
              <a:rPr lang="zh-CN" altLang="en-US" sz="2800" b="0" strike="noStrike" spc="-1" dirty="0">
                <a:solidFill>
                  <a:srgbClr val="000000"/>
                </a:solidFill>
                <a:latin typeface="Trebuchet MS"/>
              </a:rPr>
              <a:t>）然后赋值成定义在宿主</a:t>
            </a:r>
            <a:r>
              <a:rPr lang="zh-CN" altLang="en-US" sz="2800" spc="-1" dirty="0">
                <a:solidFill>
                  <a:srgbClr val="000000"/>
                </a:solidFill>
                <a:latin typeface="Trebuchet MS"/>
              </a:rPr>
              <a:t>（</a:t>
            </a:r>
            <a:r>
              <a:rPr lang="en-US" altLang="zh-CN" sz="2800" spc="-1" dirty="0">
                <a:solidFill>
                  <a:srgbClr val="000000"/>
                </a:solidFill>
                <a:latin typeface="Trebuchet MS"/>
              </a:rPr>
              <a:t>host</a:t>
            </a:r>
            <a:r>
              <a:rPr lang="zh-CN" altLang="en-US" sz="2800" spc="-1" dirty="0">
                <a:solidFill>
                  <a:srgbClr val="000000"/>
                </a:solidFill>
                <a:latin typeface="Trebuchet MS"/>
              </a:rPr>
              <a:t>）上的向量（可以参考文中提供的 </a:t>
            </a:r>
            <a:r>
              <a:rPr lang="en-US" altLang="zh-CN" sz="2800" spc="-1" dirty="0" err="1">
                <a:solidFill>
                  <a:srgbClr val="000000"/>
                </a:solidFill>
                <a:latin typeface="Trebuchet MS"/>
              </a:rPr>
              <a:t>vadd</a:t>
            </a:r>
            <a:r>
              <a:rPr lang="en-US" altLang="zh-CN" sz="2800" spc="-1" dirty="0">
                <a:solidFill>
                  <a:srgbClr val="000000"/>
                </a:solidFill>
                <a:latin typeface="Trebuchet MS"/>
              </a:rPr>
              <a:t> </a:t>
            </a:r>
            <a:r>
              <a:rPr lang="zh-CN" altLang="en-US" sz="2800" spc="-1" dirty="0">
                <a:solidFill>
                  <a:srgbClr val="000000"/>
                </a:solidFill>
                <a:latin typeface="Trebuchet MS"/>
              </a:rPr>
              <a:t>这个向量加法函数然后进行修改）</a:t>
            </a:r>
            <a:r>
              <a:rPr lang="zh-CN" altLang="en-US" sz="2800" b="0" strike="noStrike" spc="-1" dirty="0">
                <a:solidFill>
                  <a:srgbClr val="000000"/>
                </a:solidFill>
                <a:latin typeface="Trebuchet MS"/>
              </a:rPr>
              <a:t>；</a:t>
            </a:r>
            <a:endParaRPr lang="en-US" altLang="zh-CN" sz="2800" b="0" strike="noStrike" spc="-1" dirty="0">
              <a:solidFill>
                <a:srgbClr val="000000"/>
              </a:solidFill>
              <a:latin typeface="Trebuchet MS"/>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将多个向量加法链接起来</a:t>
            </a:r>
            <a:r>
              <a:rPr lang="en-US" altLang="zh-CN" sz="2800" b="0" strike="noStrike" spc="-1" dirty="0">
                <a:solidFill>
                  <a:srgbClr val="000000"/>
                </a:solidFill>
                <a:latin typeface="Trebuchet MS"/>
              </a:rPr>
              <a:t> </a:t>
            </a:r>
            <a:r>
              <a:rPr lang="en-US" sz="2800" b="0" strike="noStrike" spc="-1" dirty="0">
                <a:solidFill>
                  <a:srgbClr val="000000"/>
                </a:solidFill>
                <a:latin typeface="Trebuchet MS"/>
              </a:rPr>
              <a:t>… </a:t>
            </a:r>
            <a:r>
              <a:rPr lang="zh-CN" altLang="en-US" sz="2800" b="0" strike="noStrike" spc="-1" dirty="0">
                <a:solidFill>
                  <a:srgbClr val="000000"/>
                </a:solidFill>
                <a:latin typeface="Trebuchet MS"/>
              </a:rPr>
              <a:t>比如</a:t>
            </a:r>
            <a:r>
              <a:rPr lang="en-US" sz="2800" b="0" strike="noStrike" spc="-1" dirty="0">
                <a:solidFill>
                  <a:srgbClr val="000000"/>
                </a:solidFill>
                <a:latin typeface="Trebuchet MS"/>
              </a:rPr>
              <a:t> C=A+B;  D=C+E;  F=D+G</a:t>
            </a:r>
            <a:r>
              <a:rPr lang="zh-CN" altLang="en-US" sz="2800" b="0" strike="noStrike" spc="-1" dirty="0">
                <a:solidFill>
                  <a:srgbClr val="000000"/>
                </a:solidFill>
                <a:latin typeface="Trebuchet MS"/>
              </a:rPr>
              <a:t>；</a:t>
            </a:r>
            <a:endParaRPr lang="en-US" altLang="zh-CN" sz="2800" b="0" strike="noStrike" spc="-1" dirty="0">
              <a:solidFill>
                <a:srgbClr val="000000"/>
              </a:solidFill>
              <a:latin typeface="Trebuchet MS"/>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读取最终结果，验证一下是否正确；</a:t>
            </a:r>
            <a:endParaRPr lang="en-US" sz="2800" b="0" strike="noStrike" spc="-1" dirty="0">
              <a:latin typeface="Arial"/>
            </a:endParaRPr>
          </a:p>
          <a:p>
            <a:pPr marL="743040" lvl="1" indent="-285120">
              <a:lnSpc>
                <a:spcPct val="110000"/>
              </a:lnSpc>
              <a:spcBef>
                <a:spcPts val="561"/>
              </a:spcBef>
              <a:buClr>
                <a:srgbClr val="000000"/>
              </a:buClr>
              <a:buFont typeface="Arial"/>
              <a:buChar char="–"/>
            </a:pPr>
            <a:r>
              <a:rPr lang="zh-CN" altLang="en-US" sz="2800" spc="-1" dirty="0">
                <a:solidFill>
                  <a:srgbClr val="000000"/>
                </a:solidFill>
                <a:latin typeface="Trebuchet MS"/>
              </a:rPr>
              <a:t>对比 </a:t>
            </a:r>
            <a:r>
              <a:rPr lang="en-US" altLang="zh-CN" sz="2800" spc="-1" dirty="0">
                <a:solidFill>
                  <a:srgbClr val="000000"/>
                </a:solidFill>
                <a:latin typeface="Trebuchet MS"/>
              </a:rPr>
              <a:t>C</a:t>
            </a:r>
            <a:r>
              <a:rPr lang="zh-CN" altLang="en-US" sz="2800" spc="-1" dirty="0">
                <a:solidFill>
                  <a:srgbClr val="000000"/>
                </a:solidFill>
                <a:latin typeface="Trebuchet MS"/>
              </a:rPr>
              <a:t>语言 和</a:t>
            </a:r>
            <a:r>
              <a:rPr lang="zh-CN" altLang="en-US" sz="2800" b="0" strike="noStrike" spc="-1" dirty="0">
                <a:solidFill>
                  <a:srgbClr val="000000"/>
                </a:solidFill>
                <a:latin typeface="Trebuchet MS"/>
              </a:rPr>
              <a:t>宿主代码（</a:t>
            </a:r>
            <a:r>
              <a:rPr lang="en-US" altLang="zh-CN" sz="2800" b="0" strike="noStrike" spc="-1" dirty="0">
                <a:solidFill>
                  <a:srgbClr val="000000"/>
                </a:solidFill>
                <a:latin typeface="Trebuchet MS"/>
              </a:rPr>
              <a:t>host code</a:t>
            </a:r>
            <a:r>
              <a:rPr lang="zh-CN" altLang="en-US" sz="2800" b="0" strike="noStrike" spc="-1" dirty="0">
                <a:solidFill>
                  <a:srgbClr val="000000"/>
                </a:solidFill>
                <a:latin typeface="Trebuchet MS"/>
              </a:rPr>
              <a:t>）程序的复杂程度。</a:t>
            </a:r>
            <a:endParaRPr lang="en-US" sz="2800" b="0" strike="noStrike" spc="-1" dirty="0">
              <a:latin typeface="Arial"/>
            </a:endParaRPr>
          </a:p>
          <a:p>
            <a:pPr marL="343080" indent="-342360">
              <a:lnSpc>
                <a:spcPct val="110000"/>
              </a:lnSpc>
              <a:spcBef>
                <a:spcPts val="641"/>
              </a:spcBef>
              <a:buClr>
                <a:srgbClr val="C0504D"/>
              </a:buClr>
              <a:buFont typeface="Arial"/>
              <a:buChar char="•"/>
            </a:pPr>
            <a:r>
              <a:rPr lang="zh-CN" altLang="en-US" sz="3200" b="0" strike="noStrike" spc="-1" dirty="0">
                <a:solidFill>
                  <a:srgbClr val="C0504D"/>
                </a:solidFill>
                <a:latin typeface="Trebuchet MS"/>
              </a:rPr>
              <a:t>预期输出</a:t>
            </a:r>
            <a:r>
              <a:rPr lang="en-US" sz="3200" b="0" strike="noStrike" spc="-1" dirty="0">
                <a:solidFill>
                  <a:srgbClr val="C0504D"/>
                </a:solidFill>
                <a:latin typeface="Trebuchet MS"/>
              </a:rPr>
              <a:t>:</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一条信息，标准化输出，证明向量的链式相加得到了正确结果。</a:t>
            </a:r>
            <a:endParaRPr lang="en-US" sz="2800" b="0" strike="noStrike" spc="-1" dirty="0">
              <a:latin typeface="Arial"/>
            </a:endParaRPr>
          </a:p>
        </p:txBody>
      </p:sp>
      <p:sp>
        <p:nvSpPr>
          <p:cNvPr id="1216" name="CustomShape 3"/>
          <p:cNvSpPr/>
          <p:nvPr/>
        </p:nvSpPr>
        <p:spPr>
          <a:xfrm>
            <a:off x="386280" y="6488640"/>
            <a:ext cx="773820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strike="noStrike" spc="-1" dirty="0">
                <a:solidFill>
                  <a:srgbClr val="000000"/>
                </a:solidFill>
                <a:latin typeface="Trebuchet MS"/>
                <a:ea typeface="DejaVu Sans"/>
              </a:rPr>
              <a:t>(</a:t>
            </a:r>
            <a:r>
              <a:rPr lang="zh-CN" altLang="en-US" sz="1800" b="0" strike="noStrike" spc="-1" dirty="0">
                <a:solidFill>
                  <a:srgbClr val="000000"/>
                </a:solidFill>
                <a:latin typeface="Trebuchet MS"/>
                <a:ea typeface="DejaVu Sans"/>
              </a:rPr>
              <a:t>简单的解决方案就是对于</a:t>
            </a:r>
            <a:r>
              <a:rPr lang="en-US" sz="1800" b="0" strike="noStrike" spc="-1" dirty="0">
                <a:solidFill>
                  <a:srgbClr val="000000"/>
                </a:solidFill>
                <a:latin typeface="Trebuchet MS"/>
                <a:ea typeface="DejaVu Sans"/>
              </a:rPr>
              <a:t> C = A + B; D = C + E; F = D + G; </a:t>
            </a:r>
            <a:r>
              <a:rPr lang="zh-CN" altLang="en-US" sz="1800" b="0" strike="noStrike" spc="-1" dirty="0">
                <a:solidFill>
                  <a:srgbClr val="000000"/>
                </a:solidFill>
                <a:latin typeface="Trebuchet MS"/>
                <a:ea typeface="DejaVu Sans"/>
              </a:rPr>
              <a:t>返回</a:t>
            </a:r>
            <a:r>
              <a:rPr lang="en-US" sz="1800" b="0" strike="noStrike" spc="-1" dirty="0">
                <a:solidFill>
                  <a:srgbClr val="000000"/>
                </a:solidFill>
                <a:latin typeface="Trebuchet MS"/>
                <a:ea typeface="DejaVu Sans"/>
              </a:rPr>
              <a:t> F)</a:t>
            </a:r>
            <a:endParaRPr lang="en-US" sz="18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7" name="CustomShape 1"/>
          <p:cNvSpPr/>
          <p:nvPr/>
        </p:nvSpPr>
        <p:spPr>
          <a:xfrm>
            <a:off x="722160" y="4406760"/>
            <a:ext cx="7771680" cy="1361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pPr>
            <a:r>
              <a:rPr lang="zh-CN" altLang="en-US" sz="4000" b="1" cap="all" spc="-1" dirty="0">
                <a:solidFill>
                  <a:srgbClr val="000000"/>
                </a:solidFill>
                <a:latin typeface="Trebuchet MS"/>
              </a:rPr>
              <a:t>宿主角度（</a:t>
            </a:r>
            <a:r>
              <a:rPr lang="en-US" sz="4000" b="1" cap="all" spc="-1" dirty="0">
                <a:solidFill>
                  <a:srgbClr val="000000"/>
                </a:solidFill>
                <a:latin typeface="Trebuchet MS"/>
              </a:rPr>
              <a:t>hosts view）</a:t>
            </a:r>
            <a:r>
              <a:rPr lang="zh-CN" altLang="en-US" sz="4000" b="1" cap="all" spc="-1" dirty="0">
                <a:solidFill>
                  <a:srgbClr val="000000"/>
                </a:solidFill>
                <a:latin typeface="Trebuchet MS"/>
              </a:rPr>
              <a:t>理解核函数（</a:t>
            </a:r>
            <a:r>
              <a:rPr lang="en-US" sz="4000" b="1" cap="all" spc="-1" dirty="0">
                <a:solidFill>
                  <a:srgbClr val="000000"/>
                </a:solidFill>
                <a:latin typeface="Trebuchet MS"/>
              </a:rPr>
              <a:t>kernels）</a:t>
            </a:r>
            <a:endParaRPr lang="en-US" sz="4000" b="0" strike="noStrike" spc="-1" dirty="0">
              <a:latin typeface="Arial"/>
            </a:endParaRPr>
          </a:p>
        </p:txBody>
      </p:sp>
      <p:sp>
        <p:nvSpPr>
          <p:cNvPr id="1218" name="CustomShape 2"/>
          <p:cNvSpPr/>
          <p:nvPr/>
        </p:nvSpPr>
        <p:spPr>
          <a:xfrm>
            <a:off x="722160" y="2906640"/>
            <a:ext cx="7771680" cy="1499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100000"/>
              </a:lnSpc>
              <a:spcBef>
                <a:spcPts val="400"/>
              </a:spcBef>
            </a:pPr>
            <a:r>
              <a:rPr lang="zh-CN" altLang="en-US" sz="2000" b="0" strike="noStrike" spc="-1" dirty="0">
                <a:solidFill>
                  <a:srgbClr val="000000"/>
                </a:solidFill>
                <a:latin typeface="Trebuchet MS"/>
              </a:rPr>
              <a:t>复习</a:t>
            </a:r>
            <a:endParaRPr lang="en-US" sz="20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9"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4400" b="0" strike="noStrike" spc="-1" dirty="0">
                <a:solidFill>
                  <a:srgbClr val="000000"/>
                </a:solidFill>
                <a:latin typeface="Trebuchet MS"/>
              </a:rPr>
              <a:t>处理核函数（</a:t>
            </a:r>
            <a:r>
              <a:rPr lang="en-US" altLang="zh-CN" sz="4400" spc="-1" dirty="0">
                <a:solidFill>
                  <a:srgbClr val="000000"/>
                </a:solidFill>
                <a:latin typeface="Trebuchet MS"/>
              </a:rPr>
              <a:t>Kernels</a:t>
            </a:r>
            <a:r>
              <a:rPr lang="zh-CN" altLang="en-US" sz="4400" b="0" strike="noStrike" spc="-1" dirty="0">
                <a:solidFill>
                  <a:srgbClr val="000000"/>
                </a:solidFill>
                <a:latin typeface="Trebuchet MS"/>
              </a:rPr>
              <a:t>）</a:t>
            </a:r>
            <a:r>
              <a:rPr lang="en-US" sz="4400" b="0" strike="noStrike" spc="-1" dirty="0">
                <a:solidFill>
                  <a:srgbClr val="000000"/>
                </a:solidFill>
                <a:latin typeface="Trebuchet MS"/>
              </a:rPr>
              <a:t>(C++)</a:t>
            </a:r>
            <a:endParaRPr lang="en-US" sz="4400" b="0" strike="noStrike" spc="-1" dirty="0">
              <a:latin typeface="Arial"/>
            </a:endParaRPr>
          </a:p>
        </p:txBody>
      </p:sp>
      <p:sp>
        <p:nvSpPr>
          <p:cNvPr id="1220" name="CustomShape 2"/>
          <p:cNvSpPr/>
          <p:nvPr/>
        </p:nvSpPr>
        <p:spPr>
          <a:xfrm>
            <a:off x="179640" y="1600200"/>
            <a:ext cx="8784360" cy="4996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20000"/>
              </a:lnSpc>
              <a:spcBef>
                <a:spcPts val="641"/>
              </a:spcBef>
              <a:buClr>
                <a:srgbClr val="000000"/>
              </a:buClr>
              <a:buFont typeface="Arial"/>
              <a:buChar char="•"/>
            </a:pPr>
            <a:r>
              <a:rPr lang="zh-CN" altLang="en-US" sz="3200" b="0" strike="noStrike" spc="-1" dirty="0">
                <a:solidFill>
                  <a:srgbClr val="000000"/>
                </a:solidFill>
                <a:latin typeface="Trebuchet MS"/>
              </a:rPr>
              <a:t>在 </a:t>
            </a:r>
            <a:r>
              <a:rPr lang="en-US" altLang="zh-CN" sz="3200" b="0" strike="noStrike" spc="-1" dirty="0">
                <a:solidFill>
                  <a:srgbClr val="000000"/>
                </a:solidFill>
                <a:latin typeface="Trebuchet MS"/>
              </a:rPr>
              <a:t>OpenCL </a:t>
            </a:r>
            <a:r>
              <a:rPr lang="zh-CN" altLang="en-US" sz="3200" b="0" strike="noStrike" spc="-1" dirty="0">
                <a:solidFill>
                  <a:srgbClr val="000000"/>
                </a:solidFill>
                <a:latin typeface="Trebuchet MS"/>
              </a:rPr>
              <a:t>程序</a:t>
            </a:r>
            <a:r>
              <a:rPr lang="zh-CN" altLang="en-US" sz="3200" spc="-1" dirty="0">
                <a:solidFill>
                  <a:srgbClr val="000000"/>
                </a:solidFill>
                <a:latin typeface="Trebuchet MS"/>
              </a:rPr>
              <a:t>中，所有动作都发生在核函数内。</a:t>
            </a:r>
            <a:endParaRPr lang="en-US" sz="3200" b="0" strike="noStrike" spc="-1" dirty="0">
              <a:latin typeface="Arial"/>
            </a:endParaRPr>
          </a:p>
          <a:p>
            <a:pPr marL="343080" indent="-342360">
              <a:lnSpc>
                <a:spcPct val="120000"/>
              </a:lnSpc>
              <a:spcBef>
                <a:spcPts val="641"/>
              </a:spcBef>
              <a:buClr>
                <a:srgbClr val="000000"/>
              </a:buClr>
              <a:buFont typeface="Arial"/>
              <a:buChar char="•"/>
            </a:pPr>
            <a:r>
              <a:rPr lang="zh-CN" altLang="en-US" sz="3200" b="0" strike="noStrike" spc="-1" dirty="0">
                <a:solidFill>
                  <a:srgbClr val="000000"/>
                </a:solidFill>
                <a:latin typeface="Trebuchet MS"/>
              </a:rPr>
              <a:t>使用核函数的步骤如下：</a:t>
            </a:r>
            <a:endParaRPr lang="en-US" sz="3200" b="0" strike="noStrike" spc="-1" dirty="0">
              <a:latin typeface="Arial"/>
            </a:endParaRPr>
          </a:p>
          <a:p>
            <a:pPr marL="971640" lvl="1" indent="-513720">
              <a:lnSpc>
                <a:spcPct val="120000"/>
              </a:lnSpc>
              <a:spcBef>
                <a:spcPts val="561"/>
              </a:spcBef>
              <a:buClr>
                <a:srgbClr val="000000"/>
              </a:buClr>
              <a:buFont typeface="Trebuchet MS"/>
              <a:buAutoNum type="arabicPeriod"/>
            </a:pPr>
            <a:r>
              <a:rPr lang="zh-CN" altLang="en-US" sz="2800" spc="-1" dirty="0">
                <a:solidFill>
                  <a:srgbClr val="000000"/>
                </a:solidFill>
                <a:latin typeface="Trebuchet MS"/>
              </a:rPr>
              <a:t>从文件中加载核函数源代码到一个</a:t>
            </a:r>
            <a:r>
              <a:rPr lang="zh-CN" altLang="en-US" sz="2800" spc="-1" dirty="0">
                <a:solidFill>
                  <a:srgbClr val="F79646"/>
                </a:solidFill>
                <a:latin typeface="Trebuchet MS"/>
              </a:rPr>
              <a:t>程序对象（</a:t>
            </a:r>
            <a:r>
              <a:rPr lang="en-US" altLang="zh-CN" sz="2800" spc="-1" dirty="0">
                <a:solidFill>
                  <a:srgbClr val="F79646"/>
                </a:solidFill>
                <a:latin typeface="Trebuchet MS"/>
              </a:rPr>
              <a:t>program object</a:t>
            </a:r>
            <a:r>
              <a:rPr lang="zh-CN" altLang="en-US" sz="2800" spc="-1" dirty="0">
                <a:solidFill>
                  <a:srgbClr val="F79646"/>
                </a:solidFill>
                <a:latin typeface="Trebuchet MS"/>
              </a:rPr>
              <a:t>）</a:t>
            </a:r>
            <a:r>
              <a:rPr lang="zh-CN" altLang="en-US" sz="2800" spc="-1" dirty="0">
                <a:solidFill>
                  <a:srgbClr val="000000"/>
                </a:solidFill>
                <a:latin typeface="Trebuchet MS"/>
              </a:rPr>
              <a:t>中。</a:t>
            </a:r>
            <a:endParaRPr lang="en-US" sz="2800" b="0" strike="noStrike" spc="-1" dirty="0">
              <a:latin typeface="Arial"/>
            </a:endParaRPr>
          </a:p>
          <a:p>
            <a:pPr marL="971640" lvl="1" indent="-513720">
              <a:lnSpc>
                <a:spcPct val="120000"/>
              </a:lnSpc>
              <a:spcBef>
                <a:spcPts val="561"/>
              </a:spcBef>
              <a:buClr>
                <a:srgbClr val="000000"/>
              </a:buClr>
              <a:buFont typeface="Trebuchet MS"/>
              <a:buAutoNum type="arabicPeriod"/>
            </a:pPr>
            <a:r>
              <a:rPr lang="zh-CN" altLang="en-US" sz="2800" b="0" strike="noStrike" spc="-1" dirty="0">
                <a:solidFill>
                  <a:srgbClr val="000000"/>
                </a:solidFill>
                <a:latin typeface="Trebuchet MS"/>
              </a:rPr>
              <a:t>在这个程序内从一个函数创建一个</a:t>
            </a:r>
            <a:r>
              <a:rPr lang="zh-CN" altLang="en-US" sz="2800" spc="-1" dirty="0">
                <a:solidFill>
                  <a:srgbClr val="F79646"/>
                </a:solidFill>
                <a:latin typeface="Trebuchet MS"/>
              </a:rPr>
              <a:t>核仿函数（</a:t>
            </a:r>
            <a:r>
              <a:rPr lang="en-US" altLang="zh-CN" sz="2800" spc="-1" dirty="0">
                <a:solidFill>
                  <a:srgbClr val="F79646"/>
                </a:solidFill>
                <a:latin typeface="Trebuchet MS"/>
              </a:rPr>
              <a:t>kernel </a:t>
            </a:r>
            <a:r>
              <a:rPr lang="en-US" altLang="zh-CN" sz="2800" spc="-1" dirty="0" err="1">
                <a:solidFill>
                  <a:srgbClr val="F79646"/>
                </a:solidFill>
                <a:latin typeface="Trebuchet MS"/>
              </a:rPr>
              <a:t>functor</a:t>
            </a:r>
            <a:r>
              <a:rPr lang="zh-CN" altLang="en-US" sz="2800" spc="-1" dirty="0">
                <a:solidFill>
                  <a:srgbClr val="F79646"/>
                </a:solidFill>
                <a:latin typeface="Trebuchet MS"/>
              </a:rPr>
              <a:t>）</a:t>
            </a:r>
            <a:r>
              <a:rPr lang="zh-CN" altLang="en-US" sz="2800" spc="-1" dirty="0">
                <a:solidFill>
                  <a:srgbClr val="000000"/>
                </a:solidFill>
                <a:latin typeface="Trebuchet MS"/>
              </a:rPr>
              <a:t>。</a:t>
            </a:r>
            <a:endParaRPr lang="en-US" sz="2800" spc="-1" dirty="0">
              <a:solidFill>
                <a:srgbClr val="000000"/>
              </a:solidFill>
              <a:latin typeface="Trebuchet MS"/>
            </a:endParaRPr>
          </a:p>
          <a:p>
            <a:pPr marL="971640" lvl="1" indent="-513720">
              <a:lnSpc>
                <a:spcPct val="120000"/>
              </a:lnSpc>
              <a:spcBef>
                <a:spcPts val="561"/>
              </a:spcBef>
              <a:buClr>
                <a:srgbClr val="000000"/>
              </a:buClr>
              <a:buFont typeface="Trebuchet MS"/>
              <a:buAutoNum type="arabicPeriod"/>
            </a:pPr>
            <a:r>
              <a:rPr lang="zh-CN" altLang="en-US" sz="2800" b="0" strike="noStrike" spc="-1" dirty="0">
                <a:solidFill>
                  <a:srgbClr val="000000"/>
                </a:solidFill>
                <a:latin typeface="Trebuchet MS"/>
              </a:rPr>
              <a:t>初始化设备内存</a:t>
            </a:r>
            <a:r>
              <a:rPr lang="zh-CN" altLang="en-US" sz="2800" spc="-1" dirty="0">
                <a:solidFill>
                  <a:srgbClr val="000000"/>
                </a:solidFill>
                <a:latin typeface="Trebuchet MS"/>
              </a:rPr>
              <a:t>（</a:t>
            </a:r>
            <a:r>
              <a:rPr lang="en-US" altLang="zh-CN" sz="2800" spc="-1" dirty="0">
                <a:solidFill>
                  <a:srgbClr val="000000"/>
                </a:solidFill>
                <a:latin typeface="Trebuchet MS"/>
              </a:rPr>
              <a:t>device memory</a:t>
            </a:r>
            <a:r>
              <a:rPr lang="zh-CN" altLang="en-US" sz="2800" spc="-1" dirty="0">
                <a:solidFill>
                  <a:srgbClr val="000000"/>
                </a:solidFill>
                <a:latin typeface="Trebuchet MS"/>
              </a:rPr>
              <a:t>）。</a:t>
            </a:r>
            <a:endParaRPr lang="en-US" sz="2800" b="0" strike="noStrike" spc="-1" dirty="0">
              <a:latin typeface="Arial"/>
            </a:endParaRPr>
          </a:p>
          <a:p>
            <a:pPr marL="971640" lvl="1" indent="-513720">
              <a:lnSpc>
                <a:spcPct val="120000"/>
              </a:lnSpc>
              <a:spcBef>
                <a:spcPts val="561"/>
              </a:spcBef>
              <a:buClr>
                <a:srgbClr val="000000"/>
              </a:buClr>
              <a:buFont typeface="Trebuchet MS"/>
              <a:buAutoNum type="arabicPeriod"/>
            </a:pPr>
            <a:r>
              <a:rPr lang="zh-CN" altLang="en-US" sz="2800" b="0" strike="noStrike" spc="-1" dirty="0">
                <a:solidFill>
                  <a:srgbClr val="000000"/>
                </a:solidFill>
                <a:latin typeface="Trebuchet MS"/>
              </a:rPr>
              <a:t>调用核仿函数（</a:t>
            </a:r>
            <a:r>
              <a:rPr lang="en-US" altLang="zh-CN" sz="2800" spc="-1" dirty="0">
                <a:solidFill>
                  <a:srgbClr val="000000"/>
                </a:solidFill>
                <a:latin typeface="Trebuchet MS"/>
              </a:rPr>
              <a:t> kernel </a:t>
            </a:r>
            <a:r>
              <a:rPr lang="en-US" altLang="zh-CN" sz="2800" spc="-1" dirty="0" err="1">
                <a:solidFill>
                  <a:srgbClr val="000000"/>
                </a:solidFill>
                <a:latin typeface="Trebuchet MS"/>
              </a:rPr>
              <a:t>functor</a:t>
            </a:r>
            <a:r>
              <a:rPr lang="en-US" altLang="zh-CN" sz="2800" spc="-1" dirty="0">
                <a:solidFill>
                  <a:srgbClr val="000000"/>
                </a:solidFill>
                <a:latin typeface="Trebuchet MS"/>
              </a:rPr>
              <a:t> </a:t>
            </a:r>
            <a:r>
              <a:rPr lang="zh-CN" altLang="en-US" sz="2800" b="0" strike="noStrike" spc="-1" dirty="0">
                <a:solidFill>
                  <a:srgbClr val="000000"/>
                </a:solidFill>
                <a:latin typeface="Trebuchet MS"/>
              </a:rPr>
              <a:t>），指定内存对象（</a:t>
            </a:r>
            <a:r>
              <a:rPr lang="en-US" altLang="zh-CN" sz="2800" b="0" strike="noStrike" spc="-1" dirty="0">
                <a:solidFill>
                  <a:srgbClr val="000000"/>
                </a:solidFill>
                <a:latin typeface="Trebuchet MS"/>
              </a:rPr>
              <a:t>memory objects</a:t>
            </a:r>
            <a:r>
              <a:rPr lang="zh-CN" altLang="en-US" sz="2800" b="0" strike="noStrike" spc="-1" dirty="0">
                <a:solidFill>
                  <a:srgbClr val="000000"/>
                </a:solidFill>
                <a:latin typeface="Trebuchet MS"/>
              </a:rPr>
              <a:t>）以及全局、局域规模（</a:t>
            </a:r>
            <a:r>
              <a:rPr lang="en-US" altLang="zh-CN" sz="2800" spc="-1" dirty="0">
                <a:solidFill>
                  <a:srgbClr val="000000"/>
                </a:solidFill>
                <a:latin typeface="Trebuchet MS"/>
              </a:rPr>
              <a:t> global/local sizes </a:t>
            </a:r>
            <a:r>
              <a:rPr lang="zh-CN" altLang="en-US" sz="2800" b="0" strike="noStrike" spc="-1" dirty="0">
                <a:solidFill>
                  <a:srgbClr val="000000"/>
                </a:solidFill>
                <a:latin typeface="Trebuchet MS"/>
              </a:rPr>
              <a:t>）。</a:t>
            </a:r>
            <a:endParaRPr lang="en-US" sz="2800" b="0" strike="noStrike" spc="-1" dirty="0">
              <a:latin typeface="Arial"/>
            </a:endParaRPr>
          </a:p>
          <a:p>
            <a:pPr marL="971640" lvl="1" indent="-513720">
              <a:lnSpc>
                <a:spcPct val="120000"/>
              </a:lnSpc>
              <a:spcBef>
                <a:spcPts val="561"/>
              </a:spcBef>
              <a:buClr>
                <a:srgbClr val="000000"/>
              </a:buClr>
              <a:buFont typeface="Trebuchet MS"/>
              <a:buAutoNum type="arabicPeriod"/>
            </a:pPr>
            <a:r>
              <a:rPr lang="zh-CN" altLang="en-US" sz="2800" b="0" strike="noStrike" spc="-1" dirty="0">
                <a:solidFill>
                  <a:srgbClr val="000000"/>
                </a:solidFill>
                <a:latin typeface="Trebuchet MS"/>
              </a:rPr>
              <a:t>从设备读取结果。</a:t>
            </a:r>
            <a:endParaRPr lang="en-US" sz="2800" b="0" strike="noStrike" spc="-1" dirty="0">
              <a:latin typeface="Arial"/>
            </a:endParaRPr>
          </a:p>
          <a:p>
            <a:pPr marL="343080" indent="-342360">
              <a:lnSpc>
                <a:spcPct val="120000"/>
              </a:lnSpc>
              <a:spcBef>
                <a:spcPts val="641"/>
              </a:spcBef>
              <a:buClr>
                <a:srgbClr val="000000"/>
              </a:buClr>
              <a:buFont typeface="Arial"/>
              <a:buChar char="•"/>
            </a:pPr>
            <a:r>
              <a:rPr lang="zh-CN" altLang="en-US" sz="3200" b="0" strike="noStrike" spc="-1" dirty="0">
                <a:solidFill>
                  <a:srgbClr val="000000"/>
                </a:solidFill>
                <a:latin typeface="Trebuchet MS"/>
              </a:rPr>
              <a:t>要注意核函数的参数列表一定要和宿主（</a:t>
            </a:r>
            <a:r>
              <a:rPr lang="en-US" altLang="zh-CN" sz="3200" b="0" strike="noStrike" spc="-1" dirty="0">
                <a:solidFill>
                  <a:srgbClr val="000000"/>
                </a:solidFill>
                <a:latin typeface="Trebuchet MS"/>
              </a:rPr>
              <a:t>host</a:t>
            </a:r>
            <a:r>
              <a:rPr lang="zh-CN" altLang="en-US" sz="3200" b="0" strike="noStrike" spc="-1" dirty="0">
                <a:solidFill>
                  <a:srgbClr val="000000"/>
                </a:solidFill>
                <a:latin typeface="Trebuchet MS"/>
              </a:rPr>
              <a:t>）上的核函数定义相符合。</a:t>
            </a:r>
            <a:endParaRPr lang="en-US" sz="32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1" name="CustomShape 1"/>
          <p:cNvSpPr/>
          <p:nvPr/>
        </p:nvSpPr>
        <p:spPr>
          <a:xfrm>
            <a:off x="457200" y="-27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4400" b="0" strike="noStrike" spc="-1" dirty="0">
                <a:solidFill>
                  <a:srgbClr val="000000"/>
                </a:solidFill>
                <a:latin typeface="Trebuchet MS"/>
              </a:rPr>
              <a:t>创建一个核函数（</a:t>
            </a:r>
            <a:r>
              <a:rPr lang="en-US" altLang="zh-CN" sz="4400" b="0" strike="noStrike" spc="-1" dirty="0">
                <a:solidFill>
                  <a:srgbClr val="000000"/>
                </a:solidFill>
                <a:latin typeface="Trebuchet MS"/>
              </a:rPr>
              <a:t>kernel</a:t>
            </a:r>
            <a:r>
              <a:rPr lang="zh-CN" altLang="en-US" sz="4400" b="0" strike="noStrike" spc="-1" dirty="0">
                <a:solidFill>
                  <a:srgbClr val="000000"/>
                </a:solidFill>
                <a:latin typeface="Trebuchet MS"/>
              </a:rPr>
              <a:t>）</a:t>
            </a:r>
            <a:endParaRPr lang="en-US" sz="4400" b="0" strike="noStrike" spc="-1" dirty="0">
              <a:latin typeface="Arial"/>
            </a:endParaRPr>
          </a:p>
        </p:txBody>
      </p:sp>
      <p:sp>
        <p:nvSpPr>
          <p:cNvPr id="1222" name="CustomShape 2"/>
          <p:cNvSpPr/>
          <p:nvPr/>
        </p:nvSpPr>
        <p:spPr>
          <a:xfrm>
            <a:off x="107640" y="1052640"/>
            <a:ext cx="8856360" cy="5472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marL="343080" indent="-342360">
              <a:lnSpc>
                <a:spcPct val="100000"/>
              </a:lnSpc>
              <a:spcBef>
                <a:spcPts val="641"/>
              </a:spcBef>
              <a:buClr>
                <a:srgbClr val="000000"/>
              </a:buClr>
              <a:buFont typeface="Arial"/>
              <a:buChar char="•"/>
            </a:pPr>
            <a:r>
              <a:rPr lang="zh-CN" altLang="en-US" sz="3200" spc="-1" dirty="0">
                <a:solidFill>
                  <a:srgbClr val="000000"/>
                </a:solidFill>
                <a:latin typeface="Trebuchet MS"/>
              </a:rPr>
              <a:t>核代码可以是宿主代码（</a:t>
            </a:r>
            <a:r>
              <a:rPr lang="en-US" altLang="zh-CN" sz="3200" spc="-1" dirty="0">
                <a:solidFill>
                  <a:srgbClr val="000000"/>
                </a:solidFill>
                <a:latin typeface="Trebuchet MS"/>
              </a:rPr>
              <a:t>host code</a:t>
            </a:r>
            <a:r>
              <a:rPr lang="zh-CN" altLang="en-US" sz="3200" spc="-1" dirty="0">
                <a:solidFill>
                  <a:srgbClr val="000000"/>
                </a:solidFill>
                <a:latin typeface="Trebuchet MS"/>
              </a:rPr>
              <a:t>）中的一个字符串</a:t>
            </a:r>
            <a:r>
              <a:rPr lang="en-US" sz="3200" b="0" strike="noStrike" spc="-1" dirty="0">
                <a:solidFill>
                  <a:srgbClr val="000000"/>
                </a:solidFill>
                <a:latin typeface="Trebuchet MS"/>
              </a:rPr>
              <a:t> (</a:t>
            </a:r>
            <a:r>
              <a:rPr lang="zh-CN" altLang="en-US" sz="3200" b="0" strike="noStrike" spc="-1" dirty="0">
                <a:solidFill>
                  <a:srgbClr val="000000"/>
                </a:solidFill>
                <a:latin typeface="Trebuchet MS"/>
              </a:rPr>
              <a:t>样例代码</a:t>
            </a:r>
            <a:r>
              <a:rPr lang="en-US" sz="3200" b="0" strike="noStrike" spc="-1" dirty="0">
                <a:solidFill>
                  <a:srgbClr val="000000"/>
                </a:solidFill>
                <a:latin typeface="Trebuchet MS"/>
              </a:rPr>
              <a:t>)</a:t>
            </a:r>
            <a:endParaRPr lang="en-US" sz="32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或者也可以从一个文件中进行加载</a:t>
            </a:r>
            <a:r>
              <a:rPr lang="en-US" sz="3200" b="0" strike="noStrike" spc="-1" dirty="0">
                <a:solidFill>
                  <a:srgbClr val="000000"/>
                </a:solidFill>
                <a:latin typeface="Trebuchet MS"/>
              </a:rPr>
              <a:t> (</a:t>
            </a:r>
            <a:r>
              <a:rPr lang="zh-CN" altLang="en-US" sz="3200" b="0" strike="noStrike" spc="-1" dirty="0">
                <a:solidFill>
                  <a:srgbClr val="000000"/>
                </a:solidFill>
                <a:latin typeface="Trebuchet MS"/>
              </a:rPr>
              <a:t>真实案例</a:t>
            </a:r>
            <a:r>
              <a:rPr lang="en-US" sz="3200" b="0" strike="noStrike" spc="-1" dirty="0">
                <a:solidFill>
                  <a:srgbClr val="000000"/>
                </a:solidFill>
                <a:latin typeface="Trebuchet MS"/>
              </a:rPr>
              <a:t>)</a:t>
            </a:r>
            <a:endParaRPr lang="en-US" sz="3200" b="0" strike="noStrike" spc="-1" dirty="0">
              <a:latin typeface="Arial"/>
            </a:endParaRPr>
          </a:p>
          <a:p>
            <a:pPr>
              <a:lnSpc>
                <a:spcPct val="100000"/>
              </a:lnSpc>
              <a:spcBef>
                <a:spcPts val="641"/>
              </a:spcBef>
            </a:pPr>
            <a:endParaRPr lang="en-US" sz="32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在默认上下文（</a:t>
            </a:r>
            <a:r>
              <a:rPr lang="en-US" altLang="zh-CN" sz="3200" b="0" strike="noStrike" spc="-1" dirty="0">
                <a:solidFill>
                  <a:srgbClr val="000000"/>
                </a:solidFill>
                <a:latin typeface="Trebuchet MS"/>
              </a:rPr>
              <a:t>context</a:t>
            </a:r>
            <a:r>
              <a:rPr lang="zh-CN" altLang="en-US" sz="3200" b="0" strike="noStrike" spc="-1" dirty="0">
                <a:solidFill>
                  <a:srgbClr val="000000"/>
                </a:solidFill>
                <a:latin typeface="Trebuchet MS"/>
              </a:rPr>
              <a:t>）环境下为默认设备（</a:t>
            </a:r>
            <a:r>
              <a:rPr lang="en-US" altLang="zh-CN" sz="3200" b="0" strike="noStrike" spc="-1" dirty="0">
                <a:solidFill>
                  <a:srgbClr val="000000"/>
                </a:solidFill>
                <a:latin typeface="Trebuchet MS"/>
              </a:rPr>
              <a:t>devices</a:t>
            </a:r>
            <a:r>
              <a:rPr lang="zh-CN" altLang="en-US" sz="3200" b="0" strike="noStrike" spc="-1" dirty="0">
                <a:solidFill>
                  <a:srgbClr val="000000"/>
                </a:solidFill>
                <a:latin typeface="Trebuchet MS"/>
              </a:rPr>
              <a:t>）编译</a:t>
            </a:r>
            <a:endParaRPr lang="en-US" sz="3200" b="0" strike="noStrike" spc="-1" dirty="0">
              <a:latin typeface="Arial"/>
            </a:endParaRPr>
          </a:p>
          <a:p>
            <a:pPr marL="743040" indent="-285120">
              <a:lnSpc>
                <a:spcPct val="100000"/>
              </a:lnSpc>
              <a:spcBef>
                <a:spcPts val="561"/>
              </a:spcBef>
            </a:pPr>
            <a:r>
              <a:rPr lang="en-US" sz="2800" b="0" strike="noStrike" spc="-1" dirty="0" err="1">
                <a:solidFill>
                  <a:srgbClr val="000000"/>
                </a:solidFill>
                <a:latin typeface="Courier New Bold"/>
              </a:rPr>
              <a:t>program.build</a:t>
            </a:r>
            <a:r>
              <a:rPr lang="en-US" sz="2800" b="0" strike="noStrike" spc="-1" dirty="0">
                <a:solidFill>
                  <a:srgbClr val="000000"/>
                </a:solidFill>
                <a:latin typeface="Courier New Bold"/>
              </a:rPr>
              <a:t>();</a:t>
            </a:r>
            <a:endParaRPr lang="en-US" sz="2800" b="0" strike="noStrike" spc="-1" dirty="0">
              <a:latin typeface="Arial"/>
            </a:endParaRPr>
          </a:p>
          <a:p>
            <a:pPr marL="743040" indent="-285120">
              <a:lnSpc>
                <a:spcPct val="100000"/>
              </a:lnSpc>
              <a:spcBef>
                <a:spcPts val="641"/>
              </a:spcBef>
            </a:pPr>
            <a:endParaRPr lang="en-US" sz="2800" b="0" strike="noStrike" spc="-1" dirty="0">
              <a:latin typeface="Arial"/>
            </a:endParaRPr>
          </a:p>
          <a:p>
            <a:pPr marL="743040" indent="-285120">
              <a:lnSpc>
                <a:spcPct val="100000"/>
              </a:lnSpc>
              <a:spcBef>
                <a:spcPts val="641"/>
              </a:spcBef>
            </a:pPr>
            <a:endParaRPr lang="en-US" sz="2800" b="0" strike="noStrike" spc="-1" dirty="0">
              <a:latin typeface="Arial"/>
            </a:endParaRPr>
          </a:p>
          <a:p>
            <a:pPr marL="743040" indent="-285120">
              <a:lnSpc>
                <a:spcPct val="100000"/>
              </a:lnSpc>
              <a:spcBef>
                <a:spcPts val="641"/>
              </a:spcBef>
            </a:pPr>
            <a:endParaRPr lang="en-US" sz="28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在程序内从一个函数定义核仿函数（</a:t>
            </a:r>
            <a:r>
              <a:rPr lang="en-US" altLang="zh-CN" sz="3200" b="0" strike="noStrike" spc="-1" dirty="0">
                <a:solidFill>
                  <a:srgbClr val="000000"/>
                </a:solidFill>
                <a:latin typeface="Trebuchet MS"/>
              </a:rPr>
              <a:t>kernel </a:t>
            </a:r>
            <a:r>
              <a:rPr lang="en-US" altLang="zh-CN" sz="3200" b="0" strike="noStrike" spc="-1" dirty="0" err="1">
                <a:solidFill>
                  <a:srgbClr val="000000"/>
                </a:solidFill>
                <a:latin typeface="Trebuchet MS"/>
              </a:rPr>
              <a:t>functor</a:t>
            </a:r>
            <a:r>
              <a:rPr lang="zh-CN" altLang="en-US" sz="3200" b="0" strike="noStrike" spc="-1" dirty="0">
                <a:solidFill>
                  <a:srgbClr val="000000"/>
                </a:solidFill>
                <a:latin typeface="Trebuchet MS"/>
              </a:rPr>
              <a:t>）</a:t>
            </a:r>
            <a:r>
              <a:rPr lang="en-US" sz="3200" b="0" strike="noStrike" spc="-1" dirty="0">
                <a:solidFill>
                  <a:srgbClr val="000000"/>
                </a:solidFill>
                <a:latin typeface="Trebuchet MS"/>
              </a:rPr>
              <a:t> – </a:t>
            </a:r>
            <a:r>
              <a:rPr lang="zh-CN" altLang="en-US" sz="3200" b="0" strike="noStrike" spc="-1" dirty="0">
                <a:solidFill>
                  <a:srgbClr val="000000"/>
                </a:solidFill>
                <a:latin typeface="Trebuchet MS"/>
              </a:rPr>
              <a:t>这样就可以</a:t>
            </a:r>
            <a:r>
              <a:rPr lang="zh-CN" altLang="en-US" sz="3200" spc="-1" dirty="0">
                <a:solidFill>
                  <a:srgbClr val="000000"/>
                </a:solidFill>
                <a:latin typeface="Trebuchet MS"/>
              </a:rPr>
              <a:t>“调用”核函数去进行队列（</a:t>
            </a:r>
            <a:r>
              <a:rPr lang="en-US" altLang="zh-CN" sz="3200" spc="-1" dirty="0">
                <a:solidFill>
                  <a:srgbClr val="000000"/>
                </a:solidFill>
                <a:latin typeface="Trebuchet MS"/>
              </a:rPr>
              <a:t>enqueue</a:t>
            </a:r>
            <a:r>
              <a:rPr lang="zh-CN" altLang="en-US" sz="3200" spc="-1" dirty="0">
                <a:solidFill>
                  <a:srgbClr val="000000"/>
                </a:solidFill>
                <a:latin typeface="Trebuchet MS"/>
              </a:rPr>
              <a:t>）：</a:t>
            </a:r>
            <a:endParaRPr lang="en-US" sz="3200" b="0" strike="noStrike" spc="-1" dirty="0">
              <a:latin typeface="Arial"/>
            </a:endParaRPr>
          </a:p>
          <a:p>
            <a:pPr marL="743040" indent="-285120">
              <a:lnSpc>
                <a:spcPct val="100000"/>
              </a:lnSpc>
              <a:spcBef>
                <a:spcPts val="561"/>
              </a:spcBef>
            </a:pPr>
            <a:endParaRPr lang="en-US" sz="3200" b="0" strike="noStrike" spc="-1" dirty="0">
              <a:latin typeface="Arial"/>
            </a:endParaRPr>
          </a:p>
          <a:p>
            <a:pPr marL="743040" indent="-285120">
              <a:lnSpc>
                <a:spcPct val="100000"/>
              </a:lnSpc>
              <a:spcBef>
                <a:spcPts val="561"/>
              </a:spcBef>
            </a:pPr>
            <a:r>
              <a:rPr lang="en-US" sz="2800" b="0" strike="noStrike" spc="-1" dirty="0">
                <a:solidFill>
                  <a:srgbClr val="9BBB59"/>
                </a:solidFill>
                <a:latin typeface="Courier New Bold"/>
              </a:rPr>
              <a:t>cl::</a:t>
            </a:r>
            <a:r>
              <a:rPr lang="en-US" sz="2800" b="0" strike="noStrike" spc="-1" dirty="0" err="1">
                <a:solidFill>
                  <a:srgbClr val="9BBB59"/>
                </a:solidFill>
                <a:latin typeface="Courier New Bold"/>
              </a:rPr>
              <a:t>make_kernel</a:t>
            </a:r>
            <a:endParaRPr lang="en-US" sz="2800" b="0" strike="noStrike" spc="-1" dirty="0">
              <a:latin typeface="Arial"/>
            </a:endParaRPr>
          </a:p>
          <a:p>
            <a:pPr marL="743040" indent="-285120">
              <a:lnSpc>
                <a:spcPct val="100000"/>
              </a:lnSpc>
              <a:spcBef>
                <a:spcPts val="561"/>
              </a:spcBef>
            </a:pPr>
            <a:r>
              <a:rPr lang="en-US" sz="2800" b="0" strike="noStrike" spc="-1" dirty="0">
                <a:solidFill>
                  <a:srgbClr val="000000"/>
                </a:solidFill>
                <a:latin typeface="Courier New Bold"/>
              </a:rPr>
              <a:t>&lt;cl::Buffer, cl::Buffer, cl::Buffer, int&gt; </a:t>
            </a:r>
            <a:r>
              <a:rPr lang="en-US" sz="2800" b="0" strike="noStrike" spc="-1" dirty="0" err="1">
                <a:solidFill>
                  <a:srgbClr val="000000"/>
                </a:solidFill>
                <a:latin typeface="Courier New Bold"/>
              </a:rPr>
              <a:t>vadd</a:t>
            </a:r>
            <a:r>
              <a:rPr lang="en-US" sz="2800" b="0" strike="noStrike" spc="-1" dirty="0">
                <a:solidFill>
                  <a:srgbClr val="000000"/>
                </a:solidFill>
                <a:latin typeface="Courier New Bold"/>
              </a:rPr>
              <a:t>(program, "</a:t>
            </a:r>
            <a:r>
              <a:rPr lang="en-US" sz="2800" b="0" strike="noStrike" spc="-1" dirty="0" err="1">
                <a:solidFill>
                  <a:srgbClr val="000000"/>
                </a:solidFill>
                <a:latin typeface="Courier New Bold"/>
              </a:rPr>
              <a:t>vadd</a:t>
            </a:r>
            <a:r>
              <a:rPr lang="en-US" sz="2800" b="0" strike="noStrike" spc="-1" dirty="0">
                <a:solidFill>
                  <a:srgbClr val="000000"/>
                </a:solidFill>
                <a:latin typeface="Courier New Bold"/>
              </a:rPr>
              <a:t>");</a:t>
            </a:r>
            <a:endParaRPr lang="en-US" sz="2800" b="0" strike="noStrike" spc="-1" dirty="0">
              <a:latin typeface="Arial"/>
            </a:endParaRPr>
          </a:p>
          <a:p>
            <a:pPr marL="743040" indent="-285120">
              <a:lnSpc>
                <a:spcPct val="100000"/>
              </a:lnSpc>
              <a:spcBef>
                <a:spcPts val="641"/>
              </a:spcBef>
            </a:pPr>
            <a:endParaRPr lang="en-US" sz="2800" b="0" strike="noStrike" spc="-1" dirty="0">
              <a:latin typeface="Arial"/>
            </a:endParaRPr>
          </a:p>
        </p:txBody>
      </p:sp>
      <p:sp>
        <p:nvSpPr>
          <p:cNvPr id="1223" name="CustomShape 3"/>
          <p:cNvSpPr/>
          <p:nvPr/>
        </p:nvSpPr>
        <p:spPr>
          <a:xfrm>
            <a:off x="3754800" y="2428386"/>
            <a:ext cx="4931280" cy="1549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z="1600" b="0" strike="noStrike" spc="-1" dirty="0">
                <a:solidFill>
                  <a:srgbClr val="4F81BD"/>
                </a:solidFill>
                <a:latin typeface="Trebuchet MS"/>
                <a:ea typeface="DejaVu Sans"/>
              </a:rPr>
              <a:t>构建这一步可以在程序构造函数（</a:t>
            </a:r>
            <a:r>
              <a:rPr lang="en-US" altLang="zh-CN" sz="1600" b="0" strike="noStrike" spc="-1" dirty="0">
                <a:solidFill>
                  <a:srgbClr val="4F81BD"/>
                </a:solidFill>
                <a:latin typeface="Trebuchet MS"/>
                <a:ea typeface="DejaVu Sans"/>
              </a:rPr>
              <a:t>program constructor</a:t>
            </a:r>
            <a:r>
              <a:rPr lang="zh-CN" altLang="en-US" sz="1600" b="0" strike="noStrike" spc="-1" dirty="0">
                <a:solidFill>
                  <a:srgbClr val="4F81BD"/>
                </a:solidFill>
                <a:latin typeface="Trebuchet MS"/>
                <a:ea typeface="DejaVu Sans"/>
              </a:rPr>
              <a:t>）中设置为 </a:t>
            </a:r>
            <a:r>
              <a:rPr lang="en-US" altLang="zh-CN" sz="1600" b="0" strike="noStrike" spc="-1" dirty="0">
                <a:solidFill>
                  <a:srgbClr val="4F81BD"/>
                </a:solidFill>
                <a:latin typeface="Trebuchet MS"/>
                <a:ea typeface="DejaVu Sans"/>
              </a:rPr>
              <a:t>true </a:t>
            </a:r>
            <a:r>
              <a:rPr lang="zh-CN" altLang="en-US" sz="1600" b="0" strike="noStrike" spc="-1" dirty="0">
                <a:solidFill>
                  <a:srgbClr val="4F81BD"/>
                </a:solidFill>
                <a:latin typeface="Trebuchet MS"/>
                <a:ea typeface="DejaVu Sans"/>
              </a:rPr>
              <a:t>来实现。如果你需要设置具体的构建标志（</a:t>
            </a:r>
            <a:r>
              <a:rPr lang="en-US" altLang="zh-CN" sz="1600" b="0" strike="noStrike" spc="-1" dirty="0">
                <a:solidFill>
                  <a:srgbClr val="4F81BD"/>
                </a:solidFill>
                <a:latin typeface="Trebuchet MS"/>
                <a:ea typeface="DejaVu Sans"/>
              </a:rPr>
              <a:t>flag</a:t>
            </a:r>
            <a:r>
              <a:rPr lang="zh-CN" altLang="en-US" sz="1600" b="0" strike="noStrike" spc="-1" dirty="0">
                <a:solidFill>
                  <a:srgbClr val="4F81BD"/>
                </a:solidFill>
                <a:latin typeface="Trebuchet MS"/>
                <a:ea typeface="DejaVu Sans"/>
              </a:rPr>
              <a:t>），那就要在构造函数（</a:t>
            </a:r>
            <a:r>
              <a:rPr lang="en-US" altLang="zh-CN" sz="1600" b="0" strike="noStrike" spc="-1" dirty="0">
                <a:solidFill>
                  <a:srgbClr val="4F81BD"/>
                </a:solidFill>
                <a:latin typeface="Trebuchet MS"/>
                <a:ea typeface="DejaVu Sans"/>
              </a:rPr>
              <a:t>constructor</a:t>
            </a:r>
            <a:r>
              <a:rPr lang="zh-CN" altLang="en-US" sz="1600" b="0" strike="noStrike" spc="-1" dirty="0">
                <a:solidFill>
                  <a:srgbClr val="4F81BD"/>
                </a:solidFill>
                <a:latin typeface="Trebuchet MS"/>
                <a:ea typeface="DejaVu Sans"/>
              </a:rPr>
              <a:t>）中设置为 </a:t>
            </a:r>
            <a:r>
              <a:rPr lang="en-US" altLang="zh-CN" sz="1600" b="0" strike="noStrike" spc="-1" dirty="0">
                <a:solidFill>
                  <a:srgbClr val="4F81BD"/>
                </a:solidFill>
                <a:latin typeface="Trebuchet MS"/>
                <a:ea typeface="DejaVu Sans"/>
              </a:rPr>
              <a:t>false</a:t>
            </a:r>
            <a:r>
              <a:rPr lang="zh-CN" altLang="en-US" sz="1600" b="0" strike="noStrike" spc="-1" dirty="0">
                <a:solidFill>
                  <a:srgbClr val="4F81BD"/>
                </a:solidFill>
                <a:latin typeface="Trebuchet MS"/>
                <a:ea typeface="DejaVu Sans"/>
              </a:rPr>
              <a:t>，然后在用的时候再调用这个方法（</a:t>
            </a:r>
            <a:r>
              <a:rPr lang="en-US" altLang="zh-CN" sz="1600" b="0" strike="noStrike" spc="-1" dirty="0">
                <a:solidFill>
                  <a:srgbClr val="4F81BD"/>
                </a:solidFill>
                <a:latin typeface="Trebuchet MS"/>
                <a:ea typeface="DejaVu Sans"/>
              </a:rPr>
              <a:t>method</a:t>
            </a:r>
            <a:r>
              <a:rPr lang="zh-CN" altLang="en-US" sz="1600" b="0" strike="noStrike" spc="-1" dirty="0">
                <a:solidFill>
                  <a:srgbClr val="4F81BD"/>
                </a:solidFill>
                <a:latin typeface="Trebuchet MS"/>
                <a:ea typeface="DejaVu Sans"/>
              </a:rPr>
              <a:t>）。</a:t>
            </a:r>
            <a:endParaRPr lang="en-US" sz="16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5" name="CustomShape 2"/>
          <p:cNvSpPr/>
          <p:nvPr/>
        </p:nvSpPr>
        <p:spPr>
          <a:xfrm>
            <a:off x="107640" y="1052640"/>
            <a:ext cx="9035640" cy="5472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如果你要查询一个核函数的信息，你也需要创建一个核对象：</a:t>
            </a:r>
            <a:endParaRPr lang="en-US" altLang="zh-CN" sz="3200" b="0" strike="noStrike" spc="-1" dirty="0">
              <a:solidFill>
                <a:srgbClr val="000000"/>
              </a:solidFill>
              <a:latin typeface="Trebuchet MS"/>
            </a:endParaRPr>
          </a:p>
          <a:p>
            <a:pPr marL="343080" indent="-342360">
              <a:lnSpc>
                <a:spcPct val="100000"/>
              </a:lnSpc>
              <a:spcBef>
                <a:spcPts val="641"/>
              </a:spcBef>
              <a:buClr>
                <a:srgbClr val="000000"/>
              </a:buClr>
              <a:buFont typeface="Arial"/>
              <a:buChar char="•"/>
            </a:pPr>
            <a:endParaRPr lang="en-US" sz="3200" spc="-1" dirty="0">
              <a:solidFill>
                <a:srgbClr val="000000"/>
              </a:solidFill>
              <a:latin typeface="Trebuchet MS"/>
            </a:endParaRPr>
          </a:p>
          <a:p>
            <a:pPr marL="743040" indent="-285120">
              <a:lnSpc>
                <a:spcPct val="100000"/>
              </a:lnSpc>
              <a:spcBef>
                <a:spcPts val="561"/>
              </a:spcBef>
            </a:pPr>
            <a:r>
              <a:rPr lang="en-US" sz="2800" b="0" strike="noStrike" spc="-1" dirty="0">
                <a:solidFill>
                  <a:srgbClr val="9BBB59"/>
                </a:solidFill>
                <a:latin typeface="Courier New Bold"/>
              </a:rPr>
              <a:t>cl::Kernel</a:t>
            </a:r>
            <a:r>
              <a:rPr lang="en-US" sz="2800" b="0" strike="noStrike" spc="-1" dirty="0">
                <a:solidFill>
                  <a:srgbClr val="000000"/>
                </a:solidFill>
                <a:latin typeface="Courier New Bold"/>
              </a:rPr>
              <a:t> </a:t>
            </a:r>
            <a:r>
              <a:rPr lang="en-US" sz="2800" b="0" strike="noStrike" spc="-1" dirty="0" err="1">
                <a:solidFill>
                  <a:srgbClr val="000000"/>
                </a:solidFill>
                <a:latin typeface="Courier New Bold"/>
              </a:rPr>
              <a:t>ko_vadd</a:t>
            </a:r>
            <a:r>
              <a:rPr lang="en-US" sz="2800" b="0" strike="noStrike" spc="-1" dirty="0">
                <a:solidFill>
                  <a:srgbClr val="000000"/>
                </a:solidFill>
                <a:latin typeface="Courier New Bold"/>
              </a:rPr>
              <a:t>(program, “</a:t>
            </a:r>
            <a:r>
              <a:rPr lang="en-US" sz="2800" b="0" strike="noStrike" spc="-1" dirty="0" err="1">
                <a:solidFill>
                  <a:srgbClr val="000000"/>
                </a:solidFill>
                <a:latin typeface="Courier New Bold"/>
              </a:rPr>
              <a:t>vadd</a:t>
            </a:r>
            <a:r>
              <a:rPr lang="en-US" sz="2800" b="0" strike="noStrike" spc="-1" dirty="0">
                <a:solidFill>
                  <a:srgbClr val="000000"/>
                </a:solidFill>
                <a:latin typeface="Courier New Bold"/>
              </a:rPr>
              <a:t>”);</a:t>
            </a:r>
            <a:endParaRPr lang="en-US" sz="2800" b="0" strike="noStrike" spc="-1" dirty="0">
              <a:latin typeface="Arial"/>
            </a:endParaRPr>
          </a:p>
          <a:p>
            <a:pPr marL="743040" indent="-285120">
              <a:lnSpc>
                <a:spcPct val="100000"/>
              </a:lnSpc>
              <a:spcBef>
                <a:spcPts val="561"/>
              </a:spcBef>
            </a:pPr>
            <a:endParaRPr lang="en-US" sz="2800" b="0" strike="noStrike" spc="-1" dirty="0">
              <a:latin typeface="Arial"/>
            </a:endParaRPr>
          </a:p>
          <a:p>
            <a:pPr marL="343080" indent="-34236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获取局部维度的默认规模（比如，工作组的规模）</a:t>
            </a:r>
            <a:endParaRPr lang="en-US" sz="2800" b="0" strike="noStrike" spc="-1" dirty="0">
              <a:latin typeface="Arial"/>
            </a:endParaRPr>
          </a:p>
          <a:p>
            <a:pPr marL="457200">
              <a:lnSpc>
                <a:spcPct val="100000"/>
              </a:lnSpc>
              <a:spcBef>
                <a:spcPts val="400"/>
              </a:spcBef>
            </a:pPr>
            <a:endParaRPr lang="en-US" sz="28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a:t>
            </a:r>
            <a:r>
              <a:rPr lang="en-US" sz="2000" b="0" strike="noStrike" spc="-1" dirty="0" err="1">
                <a:solidFill>
                  <a:srgbClr val="C0504D"/>
                </a:solidFill>
                <a:latin typeface="Courier New Bold"/>
              </a:rPr>
              <a:t>size_t</a:t>
            </a:r>
            <a:r>
              <a:rPr lang="en-US" sz="2000" b="0" strike="noStrike" spc="-1" dirty="0">
                <a:solidFill>
                  <a:srgbClr val="000000"/>
                </a:solidFill>
                <a:latin typeface="Courier New Bold"/>
              </a:rPr>
              <a:t> local = </a:t>
            </a:r>
            <a:r>
              <a:rPr lang="en-US" sz="2000" b="0" strike="noStrike" spc="-1" dirty="0" err="1">
                <a:solidFill>
                  <a:srgbClr val="000000"/>
                </a:solidFill>
                <a:latin typeface="Courier New Bold"/>
              </a:rPr>
              <a:t>ko_vadd.getWorkGroupInfo</a:t>
            </a:r>
            <a:endParaRPr lang="en-US" sz="20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 &lt;</a:t>
            </a:r>
            <a:r>
              <a:rPr lang="en-US" sz="2000" b="0" strike="noStrike" spc="-1" dirty="0">
                <a:solidFill>
                  <a:srgbClr val="9BBB59"/>
                </a:solidFill>
                <a:latin typeface="Courier New Bold"/>
              </a:rPr>
              <a:t>CL_KERNEL_WORK_GROUP_SIZE</a:t>
            </a:r>
            <a:r>
              <a:rPr lang="en-US" sz="2000" b="0" strike="noStrike" spc="-1" dirty="0">
                <a:solidFill>
                  <a:srgbClr val="000000"/>
                </a:solidFill>
                <a:latin typeface="Courier New Bold"/>
              </a:rPr>
              <a:t>&gt;(cl::</a:t>
            </a:r>
            <a:r>
              <a:rPr lang="en-US" sz="2000" b="0" strike="noStrike" spc="-1" dirty="0">
                <a:solidFill>
                  <a:srgbClr val="9BBB59"/>
                </a:solidFill>
                <a:latin typeface="Courier New Bold"/>
              </a:rPr>
              <a:t>Device</a:t>
            </a:r>
            <a:r>
              <a:rPr lang="en-US" sz="2000" b="0" strike="noStrike" spc="-1" dirty="0">
                <a:solidFill>
                  <a:srgbClr val="000000"/>
                </a:solidFill>
                <a:latin typeface="Courier New Bold"/>
              </a:rPr>
              <a:t>::</a:t>
            </a:r>
            <a:r>
              <a:rPr lang="en-US" sz="2000" b="0" strike="noStrike" spc="-1" dirty="0" err="1">
                <a:solidFill>
                  <a:srgbClr val="000000"/>
                </a:solidFill>
                <a:latin typeface="Courier New Bold"/>
              </a:rPr>
              <a:t>getDefault</a:t>
            </a:r>
            <a:r>
              <a:rPr lang="en-US" sz="2000" b="0" strike="noStrike" spc="-1" dirty="0">
                <a:solidFill>
                  <a:srgbClr val="000000"/>
                </a:solidFill>
                <a:latin typeface="Courier New Bold"/>
              </a:rPr>
              <a:t>());</a:t>
            </a:r>
            <a:endParaRPr lang="en-US" sz="2000" b="0" strike="noStrike" spc="-1" dirty="0">
              <a:latin typeface="Arial"/>
            </a:endParaRPr>
          </a:p>
          <a:p>
            <a:pPr marL="457200">
              <a:lnSpc>
                <a:spcPct val="100000"/>
              </a:lnSpc>
              <a:spcBef>
                <a:spcPts val="561"/>
              </a:spcBef>
            </a:pPr>
            <a:endParaRPr lang="en-US" sz="2000" b="0" strike="noStrike" spc="-1" dirty="0">
              <a:latin typeface="Arial"/>
            </a:endParaRPr>
          </a:p>
          <a:p>
            <a:pPr marL="743040" indent="-285120">
              <a:lnSpc>
                <a:spcPct val="100000"/>
              </a:lnSpc>
              <a:spcBef>
                <a:spcPts val="561"/>
              </a:spcBef>
            </a:pPr>
            <a:endParaRPr lang="en-US" sz="2000" b="0" strike="noStrike" spc="-1" dirty="0">
              <a:latin typeface="Arial"/>
            </a:endParaRPr>
          </a:p>
          <a:p>
            <a:pPr marL="743040" indent="-285120">
              <a:lnSpc>
                <a:spcPct val="100000"/>
              </a:lnSpc>
              <a:spcBef>
                <a:spcPts val="641"/>
              </a:spcBef>
            </a:pPr>
            <a:endParaRPr lang="en-US" sz="2000" b="0" strike="noStrike" spc="-1" dirty="0">
              <a:latin typeface="Arial"/>
            </a:endParaRPr>
          </a:p>
        </p:txBody>
      </p:sp>
      <p:sp>
        <p:nvSpPr>
          <p:cNvPr id="1226" name="CustomShape 3"/>
          <p:cNvSpPr/>
          <p:nvPr/>
        </p:nvSpPr>
        <p:spPr>
          <a:xfrm>
            <a:off x="5249520" y="1680660"/>
            <a:ext cx="3498120" cy="1306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z="1600" spc="-1" dirty="0">
                <a:solidFill>
                  <a:srgbClr val="4F81BD"/>
                </a:solidFill>
                <a:latin typeface="Trebuchet MS"/>
                <a:ea typeface="DejaVu Sans"/>
              </a:rPr>
              <a:t>如果我们自己设置了局部维度（</a:t>
            </a:r>
            <a:r>
              <a:rPr lang="en-US" altLang="zh-CN" sz="1600" spc="-1" dirty="0">
                <a:solidFill>
                  <a:srgbClr val="4F81BD"/>
                </a:solidFill>
                <a:latin typeface="Trebuchet MS"/>
                <a:ea typeface="DejaVu Sans"/>
              </a:rPr>
              <a:t>local dimension</a:t>
            </a:r>
            <a:r>
              <a:rPr lang="zh-CN" altLang="en-US" sz="1600" spc="-1" dirty="0">
                <a:solidFill>
                  <a:srgbClr val="4F81BD"/>
                </a:solidFill>
                <a:latin typeface="Trebuchet MS"/>
                <a:ea typeface="DejaVu Sans"/>
              </a:rPr>
              <a:t>）或者接受了 </a:t>
            </a:r>
            <a:r>
              <a:rPr lang="en-US" altLang="zh-CN" sz="1600" spc="-1" dirty="0">
                <a:solidFill>
                  <a:srgbClr val="4F81BD"/>
                </a:solidFill>
                <a:latin typeface="Trebuchet MS"/>
                <a:ea typeface="DejaVu Sans"/>
              </a:rPr>
              <a:t>OpenCL </a:t>
            </a:r>
            <a:r>
              <a:rPr lang="zh-CN" altLang="en-US" sz="1600" spc="-1" dirty="0">
                <a:solidFill>
                  <a:srgbClr val="4F81BD"/>
                </a:solidFill>
                <a:latin typeface="Trebuchet MS"/>
                <a:ea typeface="DejaVu Sans"/>
              </a:rPr>
              <a:t>的默认设置，就不需要这一步。</a:t>
            </a:r>
            <a:endParaRPr lang="en-US" sz="1600" b="0" strike="noStrike" spc="-1" dirty="0">
              <a:latin typeface="Arial"/>
            </a:endParaRPr>
          </a:p>
          <a:p>
            <a:pPr>
              <a:lnSpc>
                <a:spcPct val="100000"/>
              </a:lnSpc>
            </a:pPr>
            <a:endParaRPr lang="en-US" sz="1600" b="0" strike="noStrike" spc="-1" dirty="0">
              <a:latin typeface="Arial"/>
            </a:endParaRPr>
          </a:p>
        </p:txBody>
      </p:sp>
      <p:sp>
        <p:nvSpPr>
          <p:cNvPr id="1227" name="CustomShape 4"/>
          <p:cNvSpPr/>
          <p:nvPr/>
        </p:nvSpPr>
        <p:spPr>
          <a:xfrm>
            <a:off x="1991723" y="5971320"/>
            <a:ext cx="6840000" cy="819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zh-CN" altLang="en-US" sz="1600" b="0" strike="noStrike" spc="-1" dirty="0">
                <a:solidFill>
                  <a:srgbClr val="4F81BD"/>
                </a:solidFill>
                <a:latin typeface="Trebuchet MS"/>
                <a:ea typeface="DejaVu Sans"/>
              </a:rPr>
              <a:t>可以使用在 </a:t>
            </a:r>
            <a:r>
              <a:rPr lang="en-US" altLang="zh-CN" sz="1600" b="0" strike="noStrike" spc="-1" dirty="0">
                <a:solidFill>
                  <a:srgbClr val="4F81BD"/>
                </a:solidFill>
                <a:latin typeface="Trebuchet MS"/>
                <a:ea typeface="DejaVu Sans"/>
              </a:rPr>
              <a:t>OpenCL 1.1 </a:t>
            </a:r>
            <a:r>
              <a:rPr lang="zh-CN" altLang="en-US" sz="1600" b="0" strike="noStrike" spc="-1" dirty="0">
                <a:solidFill>
                  <a:srgbClr val="4F81BD"/>
                </a:solidFill>
                <a:latin typeface="Trebuchet MS"/>
                <a:ea typeface="DejaVu Sans"/>
              </a:rPr>
              <a:t>版本中的表格</a:t>
            </a:r>
            <a:r>
              <a:rPr lang="en-US" altLang="zh-CN" sz="1600" b="0" strike="noStrike" spc="-1" dirty="0">
                <a:solidFill>
                  <a:srgbClr val="4F81BD"/>
                </a:solidFill>
                <a:latin typeface="Trebuchet MS"/>
                <a:ea typeface="DejaVu Sans"/>
              </a:rPr>
              <a:t>5.15</a:t>
            </a:r>
            <a:r>
              <a:rPr lang="zh-CN" altLang="en-US" sz="1600" b="0" strike="noStrike" spc="-1" dirty="0">
                <a:solidFill>
                  <a:srgbClr val="4F81BD"/>
                </a:solidFill>
                <a:latin typeface="Trebuchet MS"/>
                <a:ea typeface="DejaVu Sans"/>
              </a:rPr>
              <a:t>所包含的任意工作组信息。</a:t>
            </a:r>
            <a:endParaRPr lang="en-US" altLang="zh-CN" sz="1600" b="0" strike="noStrike" spc="-1" dirty="0">
              <a:solidFill>
                <a:srgbClr val="4F81BD"/>
              </a:solidFill>
              <a:latin typeface="Trebuchet MS"/>
              <a:ea typeface="DejaVu Sans"/>
            </a:endParaRPr>
          </a:p>
          <a:p>
            <a:pPr algn="ctr">
              <a:lnSpc>
                <a:spcPct val="100000"/>
              </a:lnSpc>
            </a:pPr>
            <a:r>
              <a:rPr lang="zh-CN" altLang="en-US" sz="1600" b="0" strike="noStrike" spc="-1" dirty="0">
                <a:solidFill>
                  <a:srgbClr val="4F81BD"/>
                </a:solidFill>
                <a:latin typeface="Trebuchet MS"/>
                <a:ea typeface="DejaVu Sans"/>
              </a:rPr>
              <a:t>这个函数会返回适当的类型。</a:t>
            </a:r>
            <a:endParaRPr lang="en-US" sz="1600" b="0" strike="noStrike" spc="-1" dirty="0">
              <a:latin typeface="Arial"/>
            </a:endParaRPr>
          </a:p>
        </p:txBody>
      </p:sp>
      <p:sp>
        <p:nvSpPr>
          <p:cNvPr id="1228" name="CustomShape 5"/>
          <p:cNvSpPr/>
          <p:nvPr/>
        </p:nvSpPr>
        <p:spPr>
          <a:xfrm flipH="1" flipV="1">
            <a:off x="1631540" y="5705280"/>
            <a:ext cx="431280" cy="28728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9" name="CustomShape 1">
            <a:extLst>
              <a:ext uri="{FF2B5EF4-FFF2-40B4-BE49-F238E27FC236}">
                <a16:creationId xmlns:a16="http://schemas.microsoft.com/office/drawing/2014/main" id="{112137D8-6F6C-42E3-98E9-2C10B0AE558B}"/>
              </a:ext>
            </a:extLst>
          </p:cNvPr>
          <p:cNvSpPr/>
          <p:nvPr/>
        </p:nvSpPr>
        <p:spPr>
          <a:xfrm>
            <a:off x="457200" y="-27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4400" b="0" strike="noStrike" spc="-1" dirty="0">
                <a:solidFill>
                  <a:srgbClr val="000000"/>
                </a:solidFill>
                <a:latin typeface="Trebuchet MS"/>
              </a:rPr>
              <a:t>创建一个核函数（进阶版）</a:t>
            </a:r>
            <a:endParaRPr lang="en-US" sz="44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 name="CustomShape 1"/>
          <p:cNvSpPr/>
          <p:nvPr/>
        </p:nvSpPr>
        <p:spPr>
          <a:xfrm>
            <a:off x="107640" y="-1836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2800" b="0" strike="noStrike" spc="-1" dirty="0">
                <a:solidFill>
                  <a:srgbClr val="000000"/>
                </a:solidFill>
                <a:latin typeface="Trebuchet MS"/>
              </a:rPr>
              <a:t>附加参数（</a:t>
            </a:r>
            <a:r>
              <a:rPr lang="en-US" altLang="zh-CN" sz="2800" b="0" strike="noStrike" spc="-1" dirty="0" err="1">
                <a:solidFill>
                  <a:srgbClr val="000000"/>
                </a:solidFill>
                <a:latin typeface="Trebuchet MS"/>
              </a:rPr>
              <a:t>args</a:t>
            </a:r>
            <a:r>
              <a:rPr lang="zh-CN" altLang="en-US" sz="2800" b="0" strike="noStrike" spc="-1" dirty="0">
                <a:solidFill>
                  <a:srgbClr val="000000"/>
                </a:solidFill>
                <a:latin typeface="Trebuchet MS"/>
              </a:rPr>
              <a:t>）以及队列核函数（</a:t>
            </a:r>
            <a:r>
              <a:rPr lang="en-US" altLang="zh-CN" sz="2800" spc="-1" dirty="0">
                <a:solidFill>
                  <a:srgbClr val="000000"/>
                </a:solidFill>
                <a:latin typeface="Trebuchet MS"/>
              </a:rPr>
              <a:t>enqueue kernel</a:t>
            </a:r>
            <a:r>
              <a:rPr lang="zh-CN" altLang="en-US" sz="2800" b="0" strike="noStrike" spc="-1" dirty="0">
                <a:solidFill>
                  <a:srgbClr val="000000"/>
                </a:solidFill>
                <a:latin typeface="Trebuchet MS"/>
              </a:rPr>
              <a:t>）</a:t>
            </a:r>
            <a:endParaRPr lang="en-US" sz="2800" b="0" strike="noStrike" spc="-1" dirty="0">
              <a:latin typeface="Arial"/>
            </a:endParaRPr>
          </a:p>
        </p:txBody>
      </p:sp>
      <p:sp>
        <p:nvSpPr>
          <p:cNvPr id="1230" name="CustomShape 2"/>
          <p:cNvSpPr/>
          <p:nvPr/>
        </p:nvSpPr>
        <p:spPr>
          <a:xfrm>
            <a:off x="457200" y="1168200"/>
            <a:ext cx="8686080" cy="5068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561"/>
              </a:spcBef>
            </a:pPr>
            <a:endParaRPr lang="en-US" sz="1800" b="0" strike="noStrike" spc="-1" dirty="0">
              <a:latin typeface="Arial"/>
            </a:endParaRPr>
          </a:p>
          <a:p>
            <a:pPr marL="343080" indent="-34236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将核函数提交队列以执行，缓存对象（</a:t>
            </a:r>
            <a:r>
              <a:rPr lang="en-US" altLang="zh-CN" sz="2800" spc="-1" dirty="0">
                <a:solidFill>
                  <a:srgbClr val="000000"/>
                </a:solidFill>
                <a:latin typeface="Trebuchet MS"/>
              </a:rPr>
              <a:t> buffer objects </a:t>
            </a:r>
            <a:r>
              <a:rPr lang="zh-CN" altLang="en-US" sz="2800" b="0" strike="noStrike" spc="-1" dirty="0">
                <a:solidFill>
                  <a:srgbClr val="000000"/>
                </a:solidFill>
                <a:latin typeface="Trebuchet MS"/>
              </a:rPr>
              <a:t>）包括 </a:t>
            </a:r>
            <a:r>
              <a:rPr lang="en-US" sz="2800" b="0" strike="noStrike" spc="-1" dirty="0" err="1">
                <a:solidFill>
                  <a:srgbClr val="000000"/>
                </a:solidFill>
                <a:latin typeface="Courier New Bold"/>
              </a:rPr>
              <a:t>d_a</a:t>
            </a:r>
            <a:r>
              <a:rPr lang="en-US" sz="2800" b="0" strike="noStrike" spc="-1" dirty="0">
                <a:solidFill>
                  <a:srgbClr val="000000"/>
                </a:solidFill>
                <a:latin typeface="Trebuchet MS"/>
              </a:rPr>
              <a:t>, </a:t>
            </a:r>
            <a:r>
              <a:rPr lang="en-US" sz="2800" b="0" strike="noStrike" spc="-1" dirty="0" err="1">
                <a:solidFill>
                  <a:srgbClr val="000000"/>
                </a:solidFill>
                <a:latin typeface="Courier New Bold"/>
              </a:rPr>
              <a:t>d_b</a:t>
            </a:r>
            <a:r>
              <a:rPr lang="en-US" sz="2800" b="0" strike="noStrike" spc="-1" dirty="0">
                <a:solidFill>
                  <a:srgbClr val="000000"/>
                </a:solidFill>
                <a:latin typeface="Trebuchet MS"/>
              </a:rPr>
              <a:t> </a:t>
            </a:r>
            <a:r>
              <a:rPr lang="zh-CN" altLang="en-US" sz="2800" b="0" strike="noStrike" spc="-1" dirty="0">
                <a:solidFill>
                  <a:srgbClr val="000000"/>
                </a:solidFill>
                <a:latin typeface="Trebuchet MS"/>
              </a:rPr>
              <a:t>和</a:t>
            </a:r>
            <a:r>
              <a:rPr lang="en-US" sz="2800" b="0" strike="noStrike" spc="-1" dirty="0">
                <a:solidFill>
                  <a:srgbClr val="000000"/>
                </a:solidFill>
                <a:latin typeface="Trebuchet MS"/>
              </a:rPr>
              <a:t> </a:t>
            </a:r>
            <a:r>
              <a:rPr lang="en-US" sz="2800" b="0" strike="noStrike" spc="-1" dirty="0" err="1">
                <a:solidFill>
                  <a:srgbClr val="000000"/>
                </a:solidFill>
                <a:latin typeface="Courier New Bold"/>
              </a:rPr>
              <a:t>d_c</a:t>
            </a:r>
            <a:r>
              <a:rPr lang="en-US" sz="2800" b="0" strike="noStrike" spc="-1" dirty="0">
                <a:solidFill>
                  <a:srgbClr val="000000"/>
                </a:solidFill>
                <a:latin typeface="Trebuchet MS"/>
              </a:rPr>
              <a:t> </a:t>
            </a:r>
            <a:r>
              <a:rPr lang="zh-CN" altLang="en-US" sz="2800" b="0" strike="noStrike" spc="-1" dirty="0">
                <a:solidFill>
                  <a:srgbClr val="000000"/>
                </a:solidFill>
                <a:latin typeface="Trebuchet MS"/>
              </a:rPr>
              <a:t>以及其长度（</a:t>
            </a:r>
            <a:r>
              <a:rPr lang="en-US" altLang="zh-CN" sz="2800" b="0" strike="noStrike" spc="-1" dirty="0">
                <a:solidFill>
                  <a:srgbClr val="000000"/>
                </a:solidFill>
                <a:latin typeface="Trebuchet MS"/>
              </a:rPr>
              <a:t>length</a:t>
            </a:r>
            <a:r>
              <a:rPr lang="zh-CN" altLang="en-US" sz="2800" b="0" strike="noStrike" spc="-1" dirty="0">
                <a:solidFill>
                  <a:srgbClr val="000000"/>
                </a:solidFill>
                <a:latin typeface="Trebuchet MS"/>
              </a:rPr>
              <a:t>）</a:t>
            </a:r>
            <a:r>
              <a:rPr lang="en-US" sz="2800" b="0" strike="noStrike" spc="-1" dirty="0">
                <a:solidFill>
                  <a:srgbClr val="000000"/>
                </a:solidFill>
                <a:latin typeface="Trebuchet MS"/>
              </a:rPr>
              <a:t>,</a:t>
            </a:r>
            <a:r>
              <a:rPr lang="zh-CN" altLang="en-US" sz="2800" b="0" strike="noStrike" spc="-1" dirty="0">
                <a:solidFill>
                  <a:srgbClr val="000000"/>
                </a:solidFill>
                <a:latin typeface="Trebuchet MS"/>
              </a:rPr>
              <a:t>和个数计数（</a:t>
            </a:r>
            <a:r>
              <a:rPr lang="en-US" altLang="zh-CN" sz="2800" b="0" strike="noStrike" spc="-1" dirty="0">
                <a:solidFill>
                  <a:srgbClr val="000000"/>
                </a:solidFill>
                <a:latin typeface="Trebuchet MS"/>
              </a:rPr>
              <a:t>count</a:t>
            </a:r>
            <a:r>
              <a:rPr lang="zh-CN" altLang="en-US" sz="2800" b="0" strike="noStrike" spc="-1" dirty="0">
                <a:solidFill>
                  <a:srgbClr val="000000"/>
                </a:solidFill>
                <a:latin typeface="Trebuchet MS"/>
              </a:rPr>
              <a:t>）</a:t>
            </a:r>
            <a:r>
              <a:rPr lang="en-US" sz="2800" b="0" strike="noStrike" spc="-1" dirty="0">
                <a:solidFill>
                  <a:srgbClr val="000000"/>
                </a:solidFill>
                <a:latin typeface="Trebuchet MS"/>
              </a:rPr>
              <a:t>:</a:t>
            </a:r>
            <a:endParaRPr lang="en-US" sz="2800" b="0" strike="noStrike" spc="-1" dirty="0">
              <a:latin typeface="Arial"/>
            </a:endParaRPr>
          </a:p>
          <a:p>
            <a:pPr>
              <a:lnSpc>
                <a:spcPct val="100000"/>
              </a:lnSpc>
              <a:spcBef>
                <a:spcPts val="561"/>
              </a:spcBef>
            </a:pPr>
            <a:endParaRPr lang="en-US" sz="2800" b="0" strike="noStrike" spc="-1" dirty="0">
              <a:latin typeface="Arial"/>
            </a:endParaRPr>
          </a:p>
          <a:p>
            <a:pPr marL="457200">
              <a:lnSpc>
                <a:spcPct val="100000"/>
              </a:lnSpc>
              <a:spcBef>
                <a:spcPts val="400"/>
              </a:spcBef>
            </a:pPr>
            <a:endParaRPr lang="en-US" sz="2800" b="0" strike="noStrike" spc="-1" dirty="0">
              <a:latin typeface="Arial"/>
            </a:endParaRPr>
          </a:p>
          <a:p>
            <a:pPr marL="457200">
              <a:lnSpc>
                <a:spcPct val="100000"/>
              </a:lnSpc>
              <a:spcBef>
                <a:spcPts val="400"/>
              </a:spcBef>
            </a:pPr>
            <a:endParaRPr lang="en-US" sz="2000" b="0" strike="noStrike" spc="-1" dirty="0">
              <a:solidFill>
                <a:srgbClr val="000000"/>
              </a:solidFill>
              <a:latin typeface="Courier New Bold"/>
            </a:endParaRPr>
          </a:p>
          <a:p>
            <a:pPr marL="457200">
              <a:lnSpc>
                <a:spcPct val="100000"/>
              </a:lnSpc>
              <a:spcBef>
                <a:spcPts val="400"/>
              </a:spcBef>
            </a:pPr>
            <a:r>
              <a:rPr lang="en-US" sz="2000" b="0" strike="noStrike" spc="-1" dirty="0" err="1">
                <a:solidFill>
                  <a:srgbClr val="000000"/>
                </a:solidFill>
                <a:latin typeface="Courier New Bold"/>
              </a:rPr>
              <a:t>vadd</a:t>
            </a:r>
            <a:r>
              <a:rPr lang="en-US" sz="2000" b="0" strike="noStrike" spc="-1" dirty="0">
                <a:solidFill>
                  <a:srgbClr val="000000"/>
                </a:solidFill>
                <a:latin typeface="Courier New Bold"/>
              </a:rPr>
              <a:t>(cl::</a:t>
            </a:r>
            <a:r>
              <a:rPr lang="en-US" sz="2000" b="0" strike="noStrike" spc="-1" dirty="0" err="1">
                <a:solidFill>
                  <a:srgbClr val="000000"/>
                </a:solidFill>
                <a:latin typeface="Courier New Bold"/>
              </a:rPr>
              <a:t>EnqueueArgs</a:t>
            </a:r>
            <a:r>
              <a:rPr lang="en-US" sz="2000" b="0" strike="noStrike" spc="-1" dirty="0">
                <a:solidFill>
                  <a:srgbClr val="000000"/>
                </a:solidFill>
                <a:latin typeface="Courier New Bold"/>
              </a:rPr>
              <a:t>(</a:t>
            </a:r>
            <a:endParaRPr lang="en-US" sz="20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    queue, cl::</a:t>
            </a:r>
            <a:r>
              <a:rPr lang="en-US" sz="2000" b="0" strike="noStrike" spc="-1" dirty="0" err="1">
                <a:solidFill>
                  <a:srgbClr val="000000"/>
                </a:solidFill>
                <a:latin typeface="Courier New Bold"/>
              </a:rPr>
              <a:t>NDRange</a:t>
            </a:r>
            <a:r>
              <a:rPr lang="en-US" sz="2000" b="0" strike="noStrike" spc="-1" dirty="0">
                <a:solidFill>
                  <a:srgbClr val="000000"/>
                </a:solidFill>
                <a:latin typeface="Courier New Bold"/>
              </a:rPr>
              <a:t>(count), cl::</a:t>
            </a:r>
            <a:r>
              <a:rPr lang="en-US" sz="2000" b="0" strike="noStrike" spc="-1" dirty="0" err="1">
                <a:solidFill>
                  <a:srgbClr val="000000"/>
                </a:solidFill>
                <a:latin typeface="Courier New Bold"/>
              </a:rPr>
              <a:t>NDRange</a:t>
            </a:r>
            <a:r>
              <a:rPr lang="en-US" sz="2000" b="0" strike="noStrike" spc="-1" dirty="0">
                <a:solidFill>
                  <a:srgbClr val="000000"/>
                </a:solidFill>
                <a:latin typeface="Courier New Bold"/>
              </a:rPr>
              <a:t>(local)),</a:t>
            </a:r>
            <a:br>
              <a:rPr dirty="0"/>
            </a:br>
            <a:r>
              <a:rPr lang="en-US" sz="2000" b="0" strike="noStrike" spc="-1" dirty="0">
                <a:solidFill>
                  <a:srgbClr val="000000"/>
                </a:solidFill>
                <a:latin typeface="Courier New Bold"/>
              </a:rPr>
              <a:t>    </a:t>
            </a:r>
            <a:r>
              <a:rPr lang="en-US" sz="2000" b="0" strike="noStrike" spc="-1" dirty="0" err="1">
                <a:solidFill>
                  <a:srgbClr val="000000"/>
                </a:solidFill>
                <a:latin typeface="Courier New Bold"/>
              </a:rPr>
              <a:t>d_a</a:t>
            </a:r>
            <a:r>
              <a:rPr lang="en-US" sz="2000" b="0" strike="noStrike" spc="-1" dirty="0">
                <a:solidFill>
                  <a:srgbClr val="000000"/>
                </a:solidFill>
                <a:latin typeface="Courier New Bold"/>
              </a:rPr>
              <a:t>, </a:t>
            </a:r>
            <a:r>
              <a:rPr lang="en-US" sz="2000" b="0" strike="noStrike" spc="-1" dirty="0" err="1">
                <a:solidFill>
                  <a:srgbClr val="000000"/>
                </a:solidFill>
                <a:latin typeface="Courier New Bold"/>
              </a:rPr>
              <a:t>d_b</a:t>
            </a:r>
            <a:r>
              <a:rPr lang="en-US" sz="2000" b="0" strike="noStrike" spc="-1" dirty="0">
                <a:solidFill>
                  <a:srgbClr val="000000"/>
                </a:solidFill>
                <a:latin typeface="Courier New Bold"/>
              </a:rPr>
              <a:t>, </a:t>
            </a:r>
            <a:r>
              <a:rPr lang="en-US" sz="2000" b="0" strike="noStrike" spc="-1" dirty="0" err="1">
                <a:solidFill>
                  <a:srgbClr val="000000"/>
                </a:solidFill>
                <a:latin typeface="Courier New Bold"/>
              </a:rPr>
              <a:t>d_c</a:t>
            </a:r>
            <a:r>
              <a:rPr lang="en-US" sz="2000" b="0" strike="noStrike" spc="-1" dirty="0">
                <a:solidFill>
                  <a:srgbClr val="000000"/>
                </a:solidFill>
                <a:latin typeface="Courier New Bold"/>
              </a:rPr>
              <a:t>, count);</a:t>
            </a:r>
            <a:endParaRPr lang="en-US" sz="2000" b="0" strike="noStrike" spc="-1" dirty="0">
              <a:latin typeface="Arial"/>
            </a:endParaRPr>
          </a:p>
        </p:txBody>
      </p:sp>
      <p:sp>
        <p:nvSpPr>
          <p:cNvPr id="1231" name="CustomShape 3"/>
          <p:cNvSpPr/>
          <p:nvPr/>
        </p:nvSpPr>
        <p:spPr>
          <a:xfrm>
            <a:off x="3482280" y="2853000"/>
            <a:ext cx="5661000" cy="10627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zh-CN" altLang="en-US" sz="1600" b="0" strike="noStrike" spc="-1" dirty="0">
                <a:solidFill>
                  <a:srgbClr val="4F81BD"/>
                </a:solidFill>
                <a:latin typeface="Trebuchet MS"/>
                <a:ea typeface="DejaVu Sans"/>
              </a:rPr>
              <a:t>这里可以包含来自 </a:t>
            </a:r>
            <a:r>
              <a:rPr lang="en-US" sz="1600" b="0" strike="noStrike" spc="-1" dirty="0" err="1">
                <a:solidFill>
                  <a:srgbClr val="4F81BD"/>
                </a:solidFill>
                <a:latin typeface="Trebuchet MS"/>
                <a:ea typeface="DejaVu Sans"/>
              </a:rPr>
              <a:t>clEnqueueNDRangeKernel</a:t>
            </a:r>
            <a:r>
              <a:rPr lang="en-US" sz="1600" b="0" strike="noStrike" spc="-1" dirty="0">
                <a:solidFill>
                  <a:srgbClr val="4F81BD"/>
                </a:solidFill>
                <a:latin typeface="Trebuchet MS"/>
                <a:ea typeface="DejaVu Sans"/>
              </a:rPr>
              <a:t> </a:t>
            </a:r>
            <a:r>
              <a:rPr lang="zh-CN" altLang="en-US" sz="1600" b="0" strike="noStrike" spc="-1" dirty="0">
                <a:solidFill>
                  <a:srgbClr val="4F81BD"/>
                </a:solidFill>
                <a:latin typeface="Trebuchet MS"/>
                <a:ea typeface="DejaVu Sans"/>
              </a:rPr>
              <a:t>函数的任意参数，包括事件等待列表（</a:t>
            </a:r>
            <a:r>
              <a:rPr lang="en-US" altLang="zh-CN" sz="1600" b="0" strike="noStrike" spc="-1" dirty="0">
                <a:solidFill>
                  <a:srgbClr val="4F81BD"/>
                </a:solidFill>
                <a:latin typeface="Trebuchet MS"/>
                <a:ea typeface="DejaVu Sans"/>
              </a:rPr>
              <a:t>Event wait lists</a:t>
            </a:r>
            <a:r>
              <a:rPr lang="zh-CN" altLang="en-US" sz="1600" b="0" strike="noStrike" spc="-1" dirty="0">
                <a:solidFill>
                  <a:srgbClr val="4F81BD"/>
                </a:solidFill>
                <a:latin typeface="Trebuchet MS"/>
                <a:ea typeface="DejaVu Sans"/>
              </a:rPr>
              <a:t>，这个后面再讲）以及命令队列（</a:t>
            </a:r>
            <a:r>
              <a:rPr lang="en-US" altLang="zh-CN" sz="1600" b="0" strike="noStrike" spc="-1" dirty="0">
                <a:solidFill>
                  <a:srgbClr val="4F81BD"/>
                </a:solidFill>
                <a:latin typeface="Trebuchet MS"/>
                <a:ea typeface="DejaVu Sans"/>
              </a:rPr>
              <a:t>command queue</a:t>
            </a:r>
            <a:r>
              <a:rPr lang="zh-CN" altLang="en-US" sz="1600" b="0" strike="noStrike" spc="-1" dirty="0">
                <a:solidFill>
                  <a:srgbClr val="4F81BD"/>
                </a:solidFill>
                <a:latin typeface="Trebuchet MS"/>
                <a:ea typeface="DejaVu Sans"/>
              </a:rPr>
              <a:t>，可选）。</a:t>
            </a:r>
            <a:endParaRPr lang="en-US" sz="1600" b="0" strike="noStrike" spc="-1" dirty="0">
              <a:latin typeface="Arial"/>
            </a:endParaRPr>
          </a:p>
        </p:txBody>
      </p:sp>
      <p:sp>
        <p:nvSpPr>
          <p:cNvPr id="1232" name="CustomShape 4"/>
          <p:cNvSpPr/>
          <p:nvPr/>
        </p:nvSpPr>
        <p:spPr>
          <a:xfrm flipH="1">
            <a:off x="2410920" y="3357000"/>
            <a:ext cx="1079280" cy="57528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3"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r>
              <a:rPr lang="zh-CN" altLang="en-US" sz="4400" spc="-1" dirty="0">
                <a:solidFill>
                  <a:srgbClr val="000000"/>
                </a:solidFill>
                <a:latin typeface="Trebuchet MS"/>
              </a:rPr>
              <a:t>处理核函数（</a:t>
            </a:r>
            <a:r>
              <a:rPr lang="en-US" altLang="zh-CN" sz="4400" spc="-1" dirty="0">
                <a:solidFill>
                  <a:srgbClr val="000000"/>
                </a:solidFill>
                <a:latin typeface="Trebuchet MS"/>
              </a:rPr>
              <a:t>Kernels</a:t>
            </a:r>
            <a:r>
              <a:rPr lang="zh-CN" altLang="en-US" sz="4400" spc="-1" dirty="0">
                <a:solidFill>
                  <a:srgbClr val="000000"/>
                </a:solidFill>
                <a:latin typeface="Trebuchet MS"/>
              </a:rPr>
              <a:t>）</a:t>
            </a:r>
            <a:r>
              <a:rPr lang="en-US" sz="4400" b="0" strike="noStrike" spc="-1" dirty="0">
                <a:solidFill>
                  <a:srgbClr val="000000"/>
                </a:solidFill>
                <a:latin typeface="Trebuchet MS"/>
              </a:rPr>
              <a:t>(Python)</a:t>
            </a:r>
            <a:endParaRPr lang="en-US" sz="4400" b="0" strike="noStrike" spc="-1" dirty="0">
              <a:latin typeface="Arial"/>
            </a:endParaRPr>
          </a:p>
        </p:txBody>
      </p:sp>
      <p:sp>
        <p:nvSpPr>
          <p:cNvPr id="1234" name="CustomShape 2"/>
          <p:cNvSpPr/>
          <p:nvPr/>
        </p:nvSpPr>
        <p:spPr>
          <a:xfrm>
            <a:off x="251640" y="1600200"/>
            <a:ext cx="8712360" cy="4924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10000"/>
          </a:bodyPr>
          <a:lstStyle/>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核函数的代码字符串可以使用三个英文单引号来进行定义，不需要另起一行：</a:t>
            </a:r>
            <a:endParaRPr lang="en-US" sz="3200" b="0" strike="noStrike" spc="-1" dirty="0">
              <a:latin typeface="Arial"/>
            </a:endParaRPr>
          </a:p>
          <a:p>
            <a:pPr marL="457200">
              <a:lnSpc>
                <a:spcPct val="100000"/>
              </a:lnSpc>
              <a:spcBef>
                <a:spcPts val="561"/>
              </a:spcBef>
            </a:pPr>
            <a:r>
              <a:rPr lang="en-US" sz="2800" b="0" strike="noStrike" spc="-1" dirty="0">
                <a:solidFill>
                  <a:srgbClr val="000000"/>
                </a:solidFill>
                <a:latin typeface="Courier New Bold"/>
              </a:rPr>
              <a:t>source = ‘‘‘</a:t>
            </a:r>
            <a:endParaRPr lang="en-US" sz="2800" b="0" strike="noStrike" spc="-1" dirty="0">
              <a:latin typeface="Arial"/>
            </a:endParaRPr>
          </a:p>
          <a:p>
            <a:pPr marL="457200">
              <a:lnSpc>
                <a:spcPct val="100000"/>
              </a:lnSpc>
              <a:spcBef>
                <a:spcPts val="561"/>
              </a:spcBef>
            </a:pPr>
            <a:r>
              <a:rPr lang="en-US" sz="2800" b="0" strike="noStrike" spc="-1" dirty="0">
                <a:solidFill>
                  <a:srgbClr val="000000"/>
                </a:solidFill>
                <a:latin typeface="Courier New Bold"/>
              </a:rPr>
              <a:t>	__kernel void </a:t>
            </a:r>
            <a:r>
              <a:rPr lang="en-US" sz="2800" b="0" strike="noStrike" spc="-1" dirty="0" err="1">
                <a:solidFill>
                  <a:srgbClr val="000000"/>
                </a:solidFill>
                <a:latin typeface="Courier New Bold"/>
              </a:rPr>
              <a:t>func</a:t>
            </a:r>
            <a:r>
              <a:rPr lang="en-US" sz="2800" b="0" strike="noStrike" spc="-1" dirty="0">
                <a:solidFill>
                  <a:srgbClr val="000000"/>
                </a:solidFill>
                <a:latin typeface="Courier New Bold"/>
              </a:rPr>
              <a:t>() {}</a:t>
            </a:r>
            <a:endParaRPr lang="en-US" sz="2800" b="0" strike="noStrike" spc="-1" dirty="0">
              <a:latin typeface="Arial"/>
            </a:endParaRPr>
          </a:p>
          <a:p>
            <a:pPr marL="457200">
              <a:lnSpc>
                <a:spcPct val="100000"/>
              </a:lnSpc>
              <a:spcBef>
                <a:spcPts val="561"/>
              </a:spcBef>
            </a:pPr>
            <a:r>
              <a:rPr lang="en-US" sz="2800" b="0" strike="noStrike" spc="-1" dirty="0">
                <a:solidFill>
                  <a:srgbClr val="000000"/>
                </a:solidFill>
                <a:latin typeface="Courier New Bold"/>
              </a:rPr>
              <a:t>’’’</a:t>
            </a:r>
            <a:endParaRPr lang="en-US" sz="28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或者可以在一个文件中，在运行的时候加载上来：</a:t>
            </a:r>
            <a:endParaRPr lang="en-US" sz="3200" b="0" strike="noStrike" spc="-1" dirty="0">
              <a:latin typeface="Arial"/>
            </a:endParaRPr>
          </a:p>
          <a:p>
            <a:pPr marL="457200">
              <a:lnSpc>
                <a:spcPct val="100000"/>
              </a:lnSpc>
              <a:spcBef>
                <a:spcPts val="561"/>
              </a:spcBef>
            </a:pPr>
            <a:r>
              <a:rPr lang="en-US" sz="2800" b="0" strike="noStrike" spc="-1" dirty="0">
                <a:solidFill>
                  <a:srgbClr val="000000"/>
                </a:solidFill>
                <a:latin typeface="Courier New Bold"/>
              </a:rPr>
              <a:t>source = open(‘file.cl’).read()</a:t>
            </a:r>
          </a:p>
          <a:p>
            <a:pPr marL="457200">
              <a:lnSpc>
                <a:spcPct val="100000"/>
              </a:lnSpc>
              <a:spcBef>
                <a:spcPts val="561"/>
              </a:spcBef>
            </a:pPr>
            <a:endParaRPr lang="en-US" sz="28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然后程序对象（</a:t>
            </a:r>
            <a:r>
              <a:rPr lang="en-US" altLang="zh-CN" sz="3200" b="0" strike="noStrike" spc="-1" dirty="0">
                <a:solidFill>
                  <a:srgbClr val="000000"/>
                </a:solidFill>
                <a:latin typeface="Trebuchet MS"/>
              </a:rPr>
              <a:t>program object</a:t>
            </a:r>
            <a:r>
              <a:rPr lang="zh-CN" altLang="en-US" sz="3200" b="0" strike="noStrike" spc="-1" dirty="0">
                <a:solidFill>
                  <a:srgbClr val="000000"/>
                </a:solidFill>
                <a:latin typeface="Trebuchet MS"/>
              </a:rPr>
              <a:t>）就可以创建和构建了：</a:t>
            </a:r>
            <a:endParaRPr lang="en-US" sz="3200" b="0" strike="noStrike" spc="-1" dirty="0">
              <a:latin typeface="Arial"/>
            </a:endParaRPr>
          </a:p>
          <a:p>
            <a:pPr marL="457200">
              <a:lnSpc>
                <a:spcPct val="100000"/>
              </a:lnSpc>
              <a:spcBef>
                <a:spcPts val="561"/>
              </a:spcBef>
            </a:pPr>
            <a:r>
              <a:rPr lang="en-US" sz="1900" b="0" strike="noStrike" spc="-1" dirty="0" err="1">
                <a:solidFill>
                  <a:srgbClr val="000000"/>
                </a:solidFill>
                <a:latin typeface="Courier New Bold"/>
              </a:rPr>
              <a:t>prg</a:t>
            </a:r>
            <a:r>
              <a:rPr lang="en-US" sz="1900" b="0" strike="noStrike" spc="-1" dirty="0">
                <a:solidFill>
                  <a:srgbClr val="000000"/>
                </a:solidFill>
                <a:latin typeface="Courier New Bold"/>
              </a:rPr>
              <a:t> = </a:t>
            </a:r>
            <a:r>
              <a:rPr lang="en-US" sz="1900" b="0" strike="noStrike" spc="-1" dirty="0" err="1">
                <a:solidFill>
                  <a:srgbClr val="000000"/>
                </a:solidFill>
                <a:latin typeface="Courier New Bold"/>
              </a:rPr>
              <a:t>pyopencl.Program</a:t>
            </a:r>
            <a:r>
              <a:rPr lang="en-US" sz="1900" b="0" strike="noStrike" spc="-1" dirty="0">
                <a:solidFill>
                  <a:srgbClr val="000000"/>
                </a:solidFill>
                <a:latin typeface="Courier New Bold"/>
              </a:rPr>
              <a:t>(</a:t>
            </a:r>
            <a:r>
              <a:rPr lang="en-US" sz="1900" b="0" strike="noStrike" spc="-1" dirty="0" err="1">
                <a:solidFill>
                  <a:srgbClr val="000000"/>
                </a:solidFill>
                <a:latin typeface="Courier New Bold"/>
              </a:rPr>
              <a:t>context,source</a:t>
            </a:r>
            <a:r>
              <a:rPr lang="en-US" sz="1900" b="0" strike="noStrike" spc="-1" dirty="0">
                <a:solidFill>
                  <a:srgbClr val="000000"/>
                </a:solidFill>
                <a:latin typeface="Courier New Bold"/>
              </a:rPr>
              <a:t>).build()</a:t>
            </a:r>
            <a:endParaRPr lang="en-US" sz="19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6" name="CustomShape 2"/>
          <p:cNvSpPr/>
          <p:nvPr/>
        </p:nvSpPr>
        <p:spPr>
          <a:xfrm>
            <a:off x="457200" y="1600200"/>
            <a:ext cx="8228880" cy="5068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20000"/>
          </a:bodyPr>
          <a:lstStyle/>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核函数可以被当做已构建的程序对象（</a:t>
            </a:r>
            <a:r>
              <a:rPr lang="en-US" altLang="zh-CN" sz="3200" b="0" strike="noStrike" spc="-1" dirty="0">
                <a:solidFill>
                  <a:srgbClr val="000000"/>
                </a:solidFill>
                <a:latin typeface="Trebuchet MS"/>
              </a:rPr>
              <a:t>built program object</a:t>
            </a:r>
            <a:r>
              <a:rPr lang="zh-CN" altLang="en-US" sz="3200" b="0" strike="noStrike" spc="-1" dirty="0">
                <a:solidFill>
                  <a:srgbClr val="000000"/>
                </a:solidFill>
                <a:latin typeface="Trebuchet MS"/>
              </a:rPr>
              <a:t>）的一个方法（</a:t>
            </a:r>
            <a:r>
              <a:rPr lang="en-US" altLang="zh-CN" sz="3200" b="0" strike="noStrike" spc="-1" dirty="0">
                <a:solidFill>
                  <a:srgbClr val="000000"/>
                </a:solidFill>
                <a:latin typeface="Trebuchet MS"/>
              </a:rPr>
              <a:t>method</a:t>
            </a:r>
            <a:r>
              <a:rPr lang="zh-CN" altLang="en-US" sz="3200" b="0" strike="noStrike" spc="-1" dirty="0">
                <a:solidFill>
                  <a:srgbClr val="000000"/>
                </a:solidFill>
                <a:latin typeface="Trebuchet MS"/>
              </a:rPr>
              <a:t>）来调用，如下</a:t>
            </a:r>
            <a:endParaRPr lang="en-US" sz="3200" b="0" strike="noStrike" spc="-1" dirty="0">
              <a:latin typeface="Arial"/>
            </a:endParaRPr>
          </a:p>
          <a:p>
            <a:pPr algn="ctr">
              <a:lnSpc>
                <a:spcPct val="100000"/>
              </a:lnSpc>
              <a:spcBef>
                <a:spcPts val="641"/>
              </a:spcBef>
            </a:pPr>
            <a:r>
              <a:rPr lang="en-US" sz="3200" b="1" strike="noStrike" spc="-1" dirty="0" err="1">
                <a:solidFill>
                  <a:srgbClr val="8064A2"/>
                </a:solidFill>
                <a:latin typeface="Courier New Bold"/>
              </a:rPr>
              <a:t>program.kernel</a:t>
            </a:r>
            <a:r>
              <a:rPr lang="en-US" sz="3200" b="1" strike="noStrike" spc="-1" dirty="0">
                <a:solidFill>
                  <a:srgbClr val="8064A2"/>
                </a:solidFill>
                <a:latin typeface="Courier New Bold"/>
              </a:rPr>
              <a:t>(q, t, l, a)</a:t>
            </a:r>
            <a:endParaRPr lang="en-US" sz="3200" b="0" strike="noStrike" spc="-1" dirty="0">
              <a:latin typeface="Arial"/>
            </a:endParaRPr>
          </a:p>
          <a:p>
            <a:pPr>
              <a:lnSpc>
                <a:spcPct val="100000"/>
              </a:lnSpc>
              <a:spcBef>
                <a:spcPts val="641"/>
              </a:spcBef>
            </a:pPr>
            <a:endParaRPr lang="en-US" sz="32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上面的调用中的基本参数（</a:t>
            </a:r>
            <a:r>
              <a:rPr lang="en-US" altLang="zh-CN" sz="3200" b="0" strike="noStrike" spc="-1" dirty="0">
                <a:solidFill>
                  <a:srgbClr val="000000"/>
                </a:solidFill>
                <a:latin typeface="Trebuchet MS"/>
              </a:rPr>
              <a:t>basic arguments</a:t>
            </a:r>
            <a:r>
              <a:rPr lang="zh-CN" altLang="en-US" sz="3200" b="0" strike="noStrike" spc="-1" dirty="0">
                <a:solidFill>
                  <a:srgbClr val="000000"/>
                </a:solidFill>
                <a:latin typeface="Trebuchet MS"/>
              </a:rPr>
              <a:t>）包括：</a:t>
            </a:r>
            <a:endParaRPr lang="en-US" sz="3200" b="0" strike="noStrike" spc="-1" dirty="0">
              <a:latin typeface="Arial"/>
            </a:endParaRPr>
          </a:p>
          <a:p>
            <a:pPr marL="803160" lvl="1" indent="-345240">
              <a:lnSpc>
                <a:spcPct val="100000"/>
              </a:lnSpc>
              <a:spcBef>
                <a:spcPts val="561"/>
              </a:spcBef>
              <a:buClr>
                <a:srgbClr val="000000"/>
              </a:buClr>
              <a:buFont typeface="Trebuchet MS"/>
              <a:buAutoNum type="arabicPeriod"/>
            </a:pPr>
            <a:r>
              <a:rPr lang="en-US" sz="2800" b="0" strike="noStrike" spc="-1" dirty="0">
                <a:solidFill>
                  <a:srgbClr val="000000"/>
                </a:solidFill>
                <a:latin typeface="Trebuchet MS"/>
              </a:rPr>
              <a:t> </a:t>
            </a:r>
            <a:r>
              <a:rPr lang="en-US" sz="2800" b="1" strike="noStrike" spc="-1" dirty="0">
                <a:solidFill>
                  <a:srgbClr val="8064A2"/>
                </a:solidFill>
                <a:latin typeface="Courier New Bold"/>
              </a:rPr>
              <a:t>q</a:t>
            </a:r>
            <a:r>
              <a:rPr lang="en-US" sz="2800" b="0" strike="noStrike" spc="-1" dirty="0">
                <a:solidFill>
                  <a:srgbClr val="000000"/>
                </a:solidFill>
                <a:latin typeface="Trebuchet MS"/>
              </a:rPr>
              <a:t> </a:t>
            </a:r>
            <a:r>
              <a:rPr lang="zh-CN" altLang="en-US" sz="2800" b="0" strike="noStrike" spc="-1" dirty="0">
                <a:solidFill>
                  <a:srgbClr val="000000"/>
                </a:solidFill>
                <a:latin typeface="Trebuchet MS"/>
              </a:rPr>
              <a:t>是命令队列（</a:t>
            </a:r>
            <a:r>
              <a:rPr lang="en-US" altLang="zh-CN" sz="2800" b="0" strike="noStrike" spc="-1" dirty="0">
                <a:solidFill>
                  <a:srgbClr val="000000"/>
                </a:solidFill>
                <a:latin typeface="Trebuchet MS"/>
              </a:rPr>
              <a:t>command queue</a:t>
            </a:r>
            <a:r>
              <a:rPr lang="zh-CN" altLang="en-US" sz="2800" b="0" strike="noStrike" spc="-1" dirty="0">
                <a:solidFill>
                  <a:srgbClr val="000000"/>
                </a:solidFill>
                <a:latin typeface="Trebuchet MS"/>
              </a:rPr>
              <a:t>）</a:t>
            </a:r>
            <a:endParaRPr lang="en-US" sz="2800" b="0" strike="noStrike" spc="-1" dirty="0">
              <a:latin typeface="Arial"/>
            </a:endParaRPr>
          </a:p>
          <a:p>
            <a:pPr marL="803160" lvl="1" indent="-345240">
              <a:lnSpc>
                <a:spcPct val="100000"/>
              </a:lnSpc>
              <a:spcBef>
                <a:spcPts val="561"/>
              </a:spcBef>
              <a:buClr>
                <a:srgbClr val="000000"/>
              </a:buClr>
              <a:buFont typeface="Trebuchet MS"/>
              <a:buAutoNum type="arabicPeriod"/>
            </a:pPr>
            <a:r>
              <a:rPr lang="en-US" sz="2800" b="0" strike="noStrike" spc="-1" dirty="0">
                <a:solidFill>
                  <a:srgbClr val="000000"/>
                </a:solidFill>
                <a:latin typeface="Trebuchet MS"/>
              </a:rPr>
              <a:t> </a:t>
            </a:r>
            <a:r>
              <a:rPr lang="en-US" sz="2800" b="1" strike="noStrike" spc="-1" dirty="0">
                <a:solidFill>
                  <a:srgbClr val="8064A2"/>
                </a:solidFill>
                <a:latin typeface="Courier New Bold"/>
              </a:rPr>
              <a:t>t</a:t>
            </a:r>
            <a:r>
              <a:rPr lang="en-US" sz="2800" b="0" strike="noStrike" spc="-1" dirty="0">
                <a:solidFill>
                  <a:srgbClr val="000000"/>
                </a:solidFill>
                <a:latin typeface="Trebuchet MS"/>
              </a:rPr>
              <a:t> </a:t>
            </a:r>
            <a:r>
              <a:rPr lang="zh-CN" altLang="en-US" sz="2800" b="0" strike="noStrike" spc="-1" dirty="0">
                <a:solidFill>
                  <a:srgbClr val="000000"/>
                </a:solidFill>
                <a:latin typeface="Trebuchet MS"/>
              </a:rPr>
              <a:t>是全局规模（</a:t>
            </a:r>
            <a:r>
              <a:rPr lang="en-US" altLang="zh-CN" sz="2800" b="0" strike="noStrike" spc="-1" dirty="0">
                <a:solidFill>
                  <a:srgbClr val="000000"/>
                </a:solidFill>
                <a:latin typeface="Trebuchet MS"/>
              </a:rPr>
              <a:t>global size</a:t>
            </a:r>
            <a:r>
              <a:rPr lang="zh-CN" altLang="en-US" sz="2800" b="0" strike="noStrike" spc="-1" dirty="0">
                <a:solidFill>
                  <a:srgbClr val="000000"/>
                </a:solidFill>
                <a:latin typeface="Trebuchet MS"/>
              </a:rPr>
              <a:t>），定义成了元组，比如：</a:t>
            </a:r>
            <a:br>
              <a:rPr dirty="0"/>
            </a:br>
            <a:r>
              <a:rPr lang="en-US" sz="2800" b="0" strike="noStrike" spc="-1" dirty="0">
                <a:solidFill>
                  <a:srgbClr val="000000"/>
                </a:solidFill>
                <a:latin typeface="Trebuchet MS"/>
              </a:rPr>
              <a:t> (x, ), (</a:t>
            </a:r>
            <a:r>
              <a:rPr lang="en-US" sz="2800" b="0" strike="noStrike" spc="-1" dirty="0" err="1">
                <a:solidFill>
                  <a:srgbClr val="000000"/>
                </a:solidFill>
                <a:latin typeface="Trebuchet MS"/>
              </a:rPr>
              <a:t>x,y</a:t>
            </a:r>
            <a:r>
              <a:rPr lang="en-US" sz="2800" b="0" strike="noStrike" spc="-1" dirty="0">
                <a:solidFill>
                  <a:srgbClr val="000000"/>
                </a:solidFill>
                <a:latin typeface="Trebuchet MS"/>
              </a:rPr>
              <a:t>), or (</a:t>
            </a:r>
            <a:r>
              <a:rPr lang="en-US" sz="2800" b="0" strike="noStrike" spc="-1" dirty="0" err="1">
                <a:solidFill>
                  <a:srgbClr val="000000"/>
                </a:solidFill>
                <a:latin typeface="Trebuchet MS"/>
              </a:rPr>
              <a:t>x,y,z</a:t>
            </a:r>
            <a:r>
              <a:rPr lang="en-US" sz="2800" b="0" strike="noStrike" spc="-1" dirty="0">
                <a:solidFill>
                  <a:srgbClr val="000000"/>
                </a:solidFill>
                <a:latin typeface="Trebuchet MS"/>
              </a:rPr>
              <a:t>)</a:t>
            </a:r>
            <a:endParaRPr lang="en-US" sz="2800" b="0" strike="noStrike" spc="-1" dirty="0">
              <a:latin typeface="Arial"/>
            </a:endParaRPr>
          </a:p>
          <a:p>
            <a:pPr marL="803160" lvl="1" indent="-345240">
              <a:lnSpc>
                <a:spcPct val="100000"/>
              </a:lnSpc>
              <a:spcBef>
                <a:spcPts val="561"/>
              </a:spcBef>
              <a:buClr>
                <a:srgbClr val="000000"/>
              </a:buClr>
              <a:buFont typeface="Trebuchet MS"/>
              <a:buAutoNum type="arabicPeriod"/>
            </a:pPr>
            <a:r>
              <a:rPr lang="en-US" sz="2800" b="0" strike="noStrike" spc="-1" dirty="0">
                <a:solidFill>
                  <a:srgbClr val="000000"/>
                </a:solidFill>
                <a:latin typeface="Trebuchet MS"/>
              </a:rPr>
              <a:t> </a:t>
            </a:r>
            <a:r>
              <a:rPr lang="en-US" sz="2800" b="1" strike="noStrike" spc="-1" dirty="0">
                <a:solidFill>
                  <a:srgbClr val="8064A2"/>
                </a:solidFill>
                <a:latin typeface="Courier New Bold"/>
              </a:rPr>
              <a:t>l</a:t>
            </a:r>
            <a:r>
              <a:rPr lang="en-US" sz="2800" b="0" strike="noStrike" spc="-1" dirty="0">
                <a:solidFill>
                  <a:srgbClr val="000000"/>
                </a:solidFill>
                <a:latin typeface="Trebuchet MS"/>
              </a:rPr>
              <a:t> </a:t>
            </a:r>
            <a:r>
              <a:rPr lang="zh-CN" altLang="en-US" sz="2800" b="0" strike="noStrike" spc="-1" dirty="0">
                <a:solidFill>
                  <a:srgbClr val="000000"/>
                </a:solidFill>
                <a:latin typeface="Trebuchet MS"/>
              </a:rPr>
              <a:t>是一个元组的局部规模（</a:t>
            </a:r>
            <a:r>
              <a:rPr lang="en-US" altLang="zh-CN" sz="2800" b="0" strike="noStrike" spc="-1" dirty="0">
                <a:solidFill>
                  <a:srgbClr val="000000"/>
                </a:solidFill>
                <a:latin typeface="Trebuchet MS"/>
              </a:rPr>
              <a:t>local size</a:t>
            </a:r>
            <a:r>
              <a:rPr lang="zh-CN" altLang="en-US" sz="2800" b="0" strike="noStrike" spc="-1" dirty="0">
                <a:solidFill>
                  <a:srgbClr val="000000"/>
                </a:solidFill>
                <a:latin typeface="Trebuchet MS"/>
              </a:rPr>
              <a:t>）</a:t>
            </a:r>
            <a:r>
              <a:rPr lang="zh-CN" altLang="en-US" sz="2800" spc="-1" dirty="0">
                <a:solidFill>
                  <a:srgbClr val="000000"/>
                </a:solidFill>
                <a:latin typeface="Trebuchet MS"/>
              </a:rPr>
              <a:t>或者</a:t>
            </a:r>
            <a:r>
              <a:rPr lang="en-US" sz="2800" b="0" strike="noStrike" spc="-1" dirty="0">
                <a:solidFill>
                  <a:srgbClr val="000000"/>
                </a:solidFill>
                <a:latin typeface="Trebuchet MS"/>
              </a:rPr>
              <a:t> None</a:t>
            </a:r>
            <a:endParaRPr lang="en-US" sz="2800" b="0" strike="noStrike" spc="-1" dirty="0">
              <a:latin typeface="Arial"/>
            </a:endParaRPr>
          </a:p>
          <a:p>
            <a:pPr marL="803160" lvl="1" indent="-345240">
              <a:lnSpc>
                <a:spcPct val="100000"/>
              </a:lnSpc>
              <a:spcBef>
                <a:spcPts val="561"/>
              </a:spcBef>
              <a:buClr>
                <a:srgbClr val="000000"/>
              </a:buClr>
              <a:buFont typeface="Trebuchet MS"/>
              <a:buAutoNum type="arabicPeriod"/>
            </a:pPr>
            <a:r>
              <a:rPr lang="en-US" sz="2800" b="0" strike="noStrike" spc="-1" dirty="0">
                <a:solidFill>
                  <a:srgbClr val="000000"/>
                </a:solidFill>
                <a:latin typeface="Trebuchet MS"/>
              </a:rPr>
              <a:t> </a:t>
            </a:r>
            <a:r>
              <a:rPr lang="en-US" sz="2800" b="1" strike="noStrike" spc="-1" dirty="0">
                <a:solidFill>
                  <a:srgbClr val="8064A2"/>
                </a:solidFill>
                <a:latin typeface="Courier New Bold"/>
              </a:rPr>
              <a:t>a</a:t>
            </a:r>
            <a:r>
              <a:rPr lang="en-US" sz="2800" b="0" strike="noStrike" spc="-1" dirty="0">
                <a:solidFill>
                  <a:srgbClr val="000000"/>
                </a:solidFill>
                <a:latin typeface="Trebuchet MS"/>
              </a:rPr>
              <a:t> </a:t>
            </a:r>
            <a:r>
              <a:rPr lang="zh-CN" altLang="en-US" sz="2800" b="0" strike="noStrike" spc="-1" dirty="0">
                <a:solidFill>
                  <a:srgbClr val="000000"/>
                </a:solidFill>
                <a:latin typeface="Trebuchet MS"/>
              </a:rPr>
              <a:t>是传递到核函数的参数列表</a:t>
            </a:r>
            <a:endParaRPr lang="en-US" sz="2800" b="0" strike="noStrike" spc="-1" dirty="0">
              <a:latin typeface="Arial"/>
            </a:endParaRPr>
          </a:p>
          <a:p>
            <a:pPr marL="1258920" lvl="2" indent="-40104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标量（</a:t>
            </a:r>
            <a:r>
              <a:rPr lang="en-US" altLang="zh-CN" sz="2400" b="0" strike="noStrike" spc="-1" dirty="0">
                <a:solidFill>
                  <a:srgbClr val="000000"/>
                </a:solidFill>
                <a:latin typeface="Trebuchet MS"/>
              </a:rPr>
              <a:t>scalar</a:t>
            </a:r>
            <a:r>
              <a:rPr lang="zh-CN" altLang="en-US" sz="2400" b="0" strike="noStrike" spc="-1" dirty="0">
                <a:solidFill>
                  <a:srgbClr val="000000"/>
                </a:solidFill>
                <a:latin typeface="Trebuchet MS"/>
              </a:rPr>
              <a:t>）必须转成 </a:t>
            </a:r>
            <a:r>
              <a:rPr lang="en-US" altLang="zh-CN" sz="2400" b="0" strike="noStrike" spc="-1" dirty="0" err="1">
                <a:solidFill>
                  <a:srgbClr val="000000"/>
                </a:solidFill>
                <a:latin typeface="Trebuchet MS"/>
              </a:rPr>
              <a:t>numpy</a:t>
            </a:r>
            <a:r>
              <a:rPr lang="en-US" altLang="zh-CN" sz="2400" b="0" strike="noStrike" spc="-1" dirty="0">
                <a:solidFill>
                  <a:srgbClr val="000000"/>
                </a:solidFill>
                <a:latin typeface="Trebuchet MS"/>
              </a:rPr>
              <a:t> </a:t>
            </a:r>
            <a:r>
              <a:rPr lang="zh-CN" altLang="en-US" sz="2400" b="0" strike="noStrike" spc="-1" dirty="0">
                <a:solidFill>
                  <a:srgbClr val="000000"/>
                </a:solidFill>
                <a:latin typeface="Trebuchet MS"/>
              </a:rPr>
              <a:t>的类型，比如</a:t>
            </a:r>
            <a:r>
              <a:rPr lang="en-US" sz="2400" b="0" strike="noStrike" spc="-1" dirty="0">
                <a:solidFill>
                  <a:srgbClr val="000000"/>
                </a:solidFill>
                <a:latin typeface="Trebuchet MS"/>
              </a:rPr>
              <a:t> numpy.uint32(var), numpy.float32(var) </a:t>
            </a:r>
            <a:r>
              <a:rPr lang="zh-CN" altLang="en-US" sz="2400" b="0" strike="noStrike" spc="-1" dirty="0">
                <a:solidFill>
                  <a:srgbClr val="000000"/>
                </a:solidFill>
                <a:latin typeface="Trebuchet MS"/>
              </a:rPr>
              <a:t>等</a:t>
            </a:r>
            <a:endParaRPr lang="en-US" sz="2400" b="0" strike="noStrike" spc="-1" dirty="0">
              <a:latin typeface="Arial"/>
            </a:endParaRPr>
          </a:p>
        </p:txBody>
      </p:sp>
      <p:sp>
        <p:nvSpPr>
          <p:cNvPr id="4" name="CustomShape 1">
            <a:extLst>
              <a:ext uri="{FF2B5EF4-FFF2-40B4-BE49-F238E27FC236}">
                <a16:creationId xmlns:a16="http://schemas.microsoft.com/office/drawing/2014/main" id="{34E16696-67E0-42E6-86AA-8AC930D3B2B7}"/>
              </a:ext>
            </a:extLst>
          </p:cNvPr>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r>
              <a:rPr lang="zh-CN" altLang="en-US" sz="4400" spc="-1" dirty="0">
                <a:solidFill>
                  <a:srgbClr val="000000"/>
                </a:solidFill>
                <a:latin typeface="Trebuchet MS"/>
              </a:rPr>
              <a:t>处理核函数（</a:t>
            </a:r>
            <a:r>
              <a:rPr lang="en-US" altLang="zh-CN" sz="4400" spc="-1" dirty="0">
                <a:solidFill>
                  <a:srgbClr val="000000"/>
                </a:solidFill>
                <a:latin typeface="Trebuchet MS"/>
              </a:rPr>
              <a:t>Kernels</a:t>
            </a:r>
            <a:r>
              <a:rPr lang="zh-CN" altLang="en-US" sz="4400" spc="-1" dirty="0">
                <a:solidFill>
                  <a:srgbClr val="000000"/>
                </a:solidFill>
                <a:latin typeface="Trebuchet MS"/>
              </a:rPr>
              <a:t>）</a:t>
            </a:r>
            <a:r>
              <a:rPr lang="en-US" sz="4400" b="0" strike="noStrike" spc="-1" dirty="0">
                <a:solidFill>
                  <a:srgbClr val="000000"/>
                </a:solidFill>
                <a:latin typeface="Trebuchet MS"/>
              </a:rPr>
              <a:t>(Python)</a:t>
            </a:r>
            <a:endParaRPr lang="en-US" sz="44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8" name="CustomShape 2"/>
          <p:cNvSpPr/>
          <p:nvPr/>
        </p:nvSpPr>
        <p:spPr>
          <a:xfrm>
            <a:off x="107640" y="1600200"/>
            <a:ext cx="8928360" cy="5140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marL="343080" indent="-342360">
              <a:lnSpc>
                <a:spcPct val="100000"/>
              </a:lnSpc>
              <a:spcBef>
                <a:spcPts val="641"/>
              </a:spcBef>
              <a:buClr>
                <a:srgbClr val="000000"/>
              </a:buClr>
              <a:buFont typeface="Arial"/>
              <a:buChar char="•"/>
            </a:pPr>
            <a:r>
              <a:rPr lang="zh-CN" altLang="en-US" sz="3200" spc="-1" dirty="0">
                <a:solidFill>
                  <a:srgbClr val="000000"/>
                </a:solidFill>
                <a:latin typeface="Trebuchet MS"/>
              </a:rPr>
              <a:t>在程序对象（</a:t>
            </a:r>
            <a:r>
              <a:rPr lang="en-US" altLang="zh-CN" sz="3200" spc="-1" dirty="0">
                <a:solidFill>
                  <a:srgbClr val="000000"/>
                </a:solidFill>
                <a:latin typeface="Trebuchet MS"/>
              </a:rPr>
              <a:t>program object</a:t>
            </a:r>
            <a:r>
              <a:rPr lang="zh-CN" altLang="en-US" sz="3200" spc="-1" dirty="0">
                <a:solidFill>
                  <a:srgbClr val="000000"/>
                </a:solidFill>
                <a:latin typeface="Trebuchet MS"/>
              </a:rPr>
              <a:t>）中调用核函数就会调用 </a:t>
            </a:r>
            <a:r>
              <a:rPr lang="en-US" altLang="zh-CN" sz="3200" spc="-1" dirty="0">
                <a:solidFill>
                  <a:srgbClr val="000000"/>
                </a:solidFill>
                <a:latin typeface="Trebuchet MS"/>
              </a:rPr>
              <a:t>C API </a:t>
            </a:r>
            <a:r>
              <a:rPr lang="zh-CN" altLang="en-US" sz="3200" spc="-1" dirty="0">
                <a:solidFill>
                  <a:srgbClr val="000000"/>
                </a:solidFill>
                <a:latin typeface="Trebuchet MS"/>
              </a:rPr>
              <a:t>中的</a:t>
            </a:r>
            <a:r>
              <a:rPr lang="en-US" sz="3200" b="0" strike="noStrike" spc="-1" dirty="0">
                <a:solidFill>
                  <a:srgbClr val="000000"/>
                </a:solidFill>
                <a:latin typeface="Trebuchet MS"/>
              </a:rPr>
              <a:t> </a:t>
            </a:r>
            <a:r>
              <a:rPr lang="en-US" sz="3200" b="0" strike="noStrike" spc="-1" dirty="0" err="1">
                <a:solidFill>
                  <a:srgbClr val="8064A2"/>
                </a:solidFill>
                <a:latin typeface="Trebuchet MS"/>
              </a:rPr>
              <a:t>clCreateKernel</a:t>
            </a:r>
            <a:r>
              <a:rPr lang="en-US" sz="3200" b="0" strike="noStrike" spc="-1" dirty="0">
                <a:solidFill>
                  <a:srgbClr val="8064A2"/>
                </a:solidFill>
                <a:latin typeface="Trebuchet MS"/>
              </a:rPr>
              <a:t>()</a:t>
            </a:r>
            <a:endParaRPr lang="en-US" sz="3200" b="0" strike="noStrike" spc="-1" dirty="0">
              <a:latin typeface="Arial"/>
            </a:endParaRPr>
          </a:p>
          <a:p>
            <a:pPr marL="743040" lvl="1" indent="-285120">
              <a:spcBef>
                <a:spcPts val="561"/>
              </a:spcBef>
              <a:buClr>
                <a:srgbClr val="000000"/>
              </a:buClr>
              <a:buFont typeface="Arial"/>
              <a:buChar char="–"/>
            </a:pPr>
            <a:r>
              <a:rPr lang="zh-CN" altLang="en-US" sz="2800" b="0" strike="noStrike" spc="-1" dirty="0">
                <a:solidFill>
                  <a:srgbClr val="000000"/>
                </a:solidFill>
                <a:latin typeface="Trebuchet MS"/>
              </a:rPr>
              <a:t>也就是调用</a:t>
            </a:r>
            <a:r>
              <a:rPr lang="en-US" sz="2800" b="0" strike="noStrike" spc="-1" dirty="0">
                <a:solidFill>
                  <a:srgbClr val="000000"/>
                </a:solidFill>
                <a:latin typeface="Trebuchet MS"/>
              </a:rPr>
              <a:t> </a:t>
            </a:r>
            <a:r>
              <a:rPr lang="en-US" sz="2800" b="0" strike="noStrike" spc="-1" dirty="0" err="1">
                <a:solidFill>
                  <a:srgbClr val="8064A2"/>
                </a:solidFill>
                <a:latin typeface="Trebuchet MS"/>
              </a:rPr>
              <a:t>program.kernel</a:t>
            </a:r>
            <a:r>
              <a:rPr lang="en-US" sz="2800" b="0" strike="noStrike" spc="-1" dirty="0">
                <a:solidFill>
                  <a:srgbClr val="8064A2"/>
                </a:solidFill>
                <a:latin typeface="Trebuchet MS"/>
              </a:rPr>
              <a:t>()</a:t>
            </a:r>
            <a:r>
              <a:rPr lang="en-US" sz="2800" b="0" strike="noStrike" spc="-1" dirty="0">
                <a:solidFill>
                  <a:srgbClr val="000000"/>
                </a:solidFill>
                <a:latin typeface="Trebuchet MS"/>
              </a:rPr>
              <a:t> </a:t>
            </a:r>
            <a:r>
              <a:rPr lang="zh-CN" altLang="en-US" sz="2800" b="0" strike="noStrike" spc="-1" dirty="0">
                <a:solidFill>
                  <a:srgbClr val="000000"/>
                </a:solidFill>
                <a:latin typeface="Trebuchet MS"/>
              </a:rPr>
              <a:t>每次创建核对象（</a:t>
            </a:r>
            <a:r>
              <a:rPr lang="en-US" altLang="zh-CN" sz="2800" b="0" strike="noStrike" spc="-1" dirty="0">
                <a:solidFill>
                  <a:srgbClr val="000000"/>
                </a:solidFill>
                <a:latin typeface="Trebuchet MS"/>
              </a:rPr>
              <a:t>kernel object</a:t>
            </a:r>
            <a:r>
              <a:rPr lang="zh-CN" altLang="en-US" sz="2800" b="0" strike="noStrike" spc="-1" dirty="0">
                <a:solidFill>
                  <a:srgbClr val="000000"/>
                </a:solidFill>
                <a:latin typeface="Trebuchet MS"/>
              </a:rPr>
              <a:t>），这是不必须的（</a:t>
            </a:r>
            <a:r>
              <a:rPr lang="en-US" altLang="zh-CN" sz="2800" spc="-1" dirty="0">
                <a:solidFill>
                  <a:srgbClr val="000000"/>
                </a:solidFill>
                <a:latin typeface="Trebuchet MS"/>
              </a:rPr>
              <a:t>unnecessary</a:t>
            </a:r>
            <a:r>
              <a:rPr lang="zh-CN" altLang="en-US" sz="2800" b="0" strike="noStrike" spc="-1" dirty="0">
                <a:solidFill>
                  <a:srgbClr val="000000"/>
                </a:solidFill>
                <a:latin typeface="Trebuchet MS"/>
              </a:rPr>
              <a:t>）。</a:t>
            </a:r>
            <a:endParaRPr lang="en-US" sz="2800" b="0" strike="noStrike" spc="-1" dirty="0">
              <a:solidFill>
                <a:srgbClr val="000000"/>
              </a:solidFill>
              <a:latin typeface="Trebuchet MS"/>
            </a:endParaRPr>
          </a:p>
          <a:p>
            <a:pPr marL="457920" lvl="1">
              <a:spcBef>
                <a:spcPts val="561"/>
              </a:spcBef>
              <a:buClr>
                <a:srgbClr val="000000"/>
              </a:buClr>
            </a:pPr>
            <a:endParaRPr lang="en-US" sz="28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拉出核函数就可以停止（</a:t>
            </a:r>
            <a:r>
              <a:rPr lang="en-US" altLang="zh-CN" sz="3200" spc="-1" dirty="0">
                <a:solidFill>
                  <a:srgbClr val="000000"/>
                </a:solidFill>
                <a:latin typeface="Trebuchet MS"/>
              </a:rPr>
              <a:t>pull out the kernel to stop</a:t>
            </a:r>
            <a:r>
              <a:rPr lang="zh-CN" altLang="en-US" sz="3200" b="0" strike="noStrike" spc="-1" dirty="0">
                <a:solidFill>
                  <a:srgbClr val="000000"/>
                </a:solidFill>
                <a:latin typeface="Trebuchet MS"/>
              </a:rPr>
              <a:t>）</a:t>
            </a:r>
            <a:r>
              <a:rPr lang="en-US" sz="3200" b="0" strike="noStrike" spc="-1" dirty="0">
                <a:solidFill>
                  <a:srgbClr val="000000"/>
                </a:solidFill>
                <a:latin typeface="Trebuchet MS"/>
              </a:rPr>
              <a:t>:</a:t>
            </a:r>
            <a:endParaRPr lang="en-US" sz="3200" b="0" strike="noStrike" spc="-1" dirty="0">
              <a:latin typeface="Arial"/>
            </a:endParaRPr>
          </a:p>
          <a:p>
            <a:pPr marL="457200">
              <a:lnSpc>
                <a:spcPct val="100000"/>
              </a:lnSpc>
              <a:spcBef>
                <a:spcPts val="561"/>
              </a:spcBef>
            </a:pPr>
            <a:r>
              <a:rPr lang="en-US" sz="2800" b="1" strike="noStrike" spc="-1" dirty="0">
                <a:solidFill>
                  <a:srgbClr val="8064A2"/>
                </a:solidFill>
                <a:latin typeface="Courier New Bold"/>
              </a:rPr>
              <a:t>kernel = </a:t>
            </a:r>
            <a:r>
              <a:rPr lang="en-US" sz="2800" b="1" strike="noStrike" spc="-1" dirty="0" err="1">
                <a:solidFill>
                  <a:srgbClr val="8064A2"/>
                </a:solidFill>
                <a:latin typeface="Courier New Bold"/>
              </a:rPr>
              <a:t>program.kernel</a:t>
            </a:r>
            <a:endParaRPr lang="en-US" sz="2800" b="0" strike="noStrike" spc="-1" dirty="0">
              <a:latin typeface="Arial"/>
            </a:endParaRPr>
          </a:p>
          <a:p>
            <a:pPr marL="457200">
              <a:lnSpc>
                <a:spcPct val="100000"/>
              </a:lnSpc>
              <a:spcBef>
                <a:spcPts val="561"/>
              </a:spcBef>
            </a:pPr>
            <a:endParaRPr lang="en-US" sz="28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在核对象上指定标量参数来保存在核函数执行调用中的类型转换：</a:t>
            </a:r>
            <a:endParaRPr lang="en-US" sz="3200" b="0" strike="noStrike" spc="-1" dirty="0">
              <a:latin typeface="Arial"/>
            </a:endParaRPr>
          </a:p>
          <a:p>
            <a:pPr marL="457200">
              <a:lnSpc>
                <a:spcPct val="100000"/>
              </a:lnSpc>
              <a:spcBef>
                <a:spcPts val="519"/>
              </a:spcBef>
            </a:pPr>
            <a:r>
              <a:rPr lang="en-US" sz="2600" b="1" strike="noStrike" spc="-1" dirty="0" err="1">
                <a:solidFill>
                  <a:srgbClr val="8064A2"/>
                </a:solidFill>
                <a:latin typeface="Courier New Bold"/>
              </a:rPr>
              <a:t>kernel.set_scalar_arg_dtypes</a:t>
            </a:r>
            <a:r>
              <a:rPr lang="en-US" sz="2600" b="1" strike="noStrike" spc="-1" dirty="0">
                <a:solidFill>
                  <a:srgbClr val="8064A2"/>
                </a:solidFill>
                <a:latin typeface="Courier New Bold"/>
              </a:rPr>
              <a:t>([list, of, </a:t>
            </a:r>
            <a:r>
              <a:rPr lang="en-US" sz="2600" b="1" strike="noStrike" spc="-1" dirty="0" err="1">
                <a:solidFill>
                  <a:srgbClr val="8064A2"/>
                </a:solidFill>
                <a:latin typeface="Courier New Bold"/>
              </a:rPr>
              <a:t>arg</a:t>
            </a:r>
            <a:r>
              <a:rPr lang="en-US" sz="2600" b="1" strike="noStrike" spc="-1" dirty="0">
                <a:solidFill>
                  <a:srgbClr val="8064A2"/>
                </a:solidFill>
                <a:latin typeface="Courier New Bold"/>
              </a:rPr>
              <a:t>, types])</a:t>
            </a:r>
            <a:endParaRPr lang="en-US" sz="2600" b="0" strike="noStrike" spc="-1" dirty="0">
              <a:latin typeface="Arial"/>
            </a:endParaRPr>
          </a:p>
          <a:p>
            <a:pPr marL="457200">
              <a:lnSpc>
                <a:spcPct val="100000"/>
              </a:lnSpc>
              <a:spcBef>
                <a:spcPts val="479"/>
              </a:spcBef>
            </a:pPr>
            <a:endParaRPr lang="en-US" sz="26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缓存（</a:t>
            </a:r>
            <a:r>
              <a:rPr lang="en-US" altLang="zh-CN" sz="2800" spc="-1" dirty="0">
                <a:solidFill>
                  <a:srgbClr val="000000"/>
                </a:solidFill>
                <a:latin typeface="Trebuchet MS"/>
              </a:rPr>
              <a:t>b</a:t>
            </a:r>
            <a:r>
              <a:rPr lang="en-US" altLang="zh-CN" sz="2800" b="0" strike="noStrike" spc="-1" dirty="0">
                <a:solidFill>
                  <a:srgbClr val="000000"/>
                </a:solidFill>
                <a:latin typeface="Trebuchet MS"/>
              </a:rPr>
              <a:t>uffer</a:t>
            </a:r>
            <a:r>
              <a:rPr lang="zh-CN" altLang="en-US" sz="2800" b="0" strike="noStrike" spc="-1" dirty="0">
                <a:solidFill>
                  <a:srgbClr val="000000"/>
                </a:solidFill>
                <a:latin typeface="Trebuchet MS"/>
              </a:rPr>
              <a:t>）和局部内存（</a:t>
            </a:r>
            <a:r>
              <a:rPr lang="en-US" altLang="zh-CN" sz="2800" b="0" strike="noStrike" spc="-1" dirty="0">
                <a:solidFill>
                  <a:srgbClr val="000000"/>
                </a:solidFill>
                <a:latin typeface="Trebuchet MS"/>
              </a:rPr>
              <a:t>local memory</a:t>
            </a:r>
            <a:r>
              <a:rPr lang="zh-CN" altLang="en-US" sz="2800" b="0" strike="noStrike" spc="-1" dirty="0">
                <a:solidFill>
                  <a:srgbClr val="000000"/>
                </a:solidFill>
                <a:latin typeface="Trebuchet MS"/>
              </a:rPr>
              <a:t>）参数都应该被设为 </a:t>
            </a:r>
            <a:r>
              <a:rPr lang="en-US" altLang="zh-CN" sz="2800" b="0" strike="noStrike" spc="-1" dirty="0">
                <a:solidFill>
                  <a:srgbClr val="000000"/>
                </a:solidFill>
                <a:latin typeface="Trebuchet MS"/>
              </a:rPr>
              <a:t>None</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标量参数（</a:t>
            </a:r>
            <a:r>
              <a:rPr lang="en-US" altLang="zh-CN" sz="2800" b="0" strike="noStrike" spc="-1" dirty="0">
                <a:solidFill>
                  <a:srgbClr val="000000"/>
                </a:solidFill>
                <a:latin typeface="Trebuchet MS"/>
              </a:rPr>
              <a:t>scalar arguments</a:t>
            </a:r>
            <a:r>
              <a:rPr lang="zh-CN" altLang="en-US" sz="2800" b="0" strike="noStrike" spc="-1" dirty="0">
                <a:solidFill>
                  <a:srgbClr val="000000"/>
                </a:solidFill>
                <a:latin typeface="Trebuchet MS"/>
              </a:rPr>
              <a:t>）需要被转成 </a:t>
            </a:r>
            <a:r>
              <a:rPr lang="en-US" altLang="zh-CN" sz="2800" b="0" strike="noStrike" spc="-1" dirty="0" err="1">
                <a:solidFill>
                  <a:srgbClr val="000000"/>
                </a:solidFill>
                <a:latin typeface="Trebuchet MS"/>
              </a:rPr>
              <a:t>numpy</a:t>
            </a:r>
            <a:r>
              <a:rPr lang="en-US" altLang="zh-CN" sz="2800" b="0" strike="noStrike" spc="-1" dirty="0">
                <a:solidFill>
                  <a:srgbClr val="000000"/>
                </a:solidFill>
                <a:latin typeface="Trebuchet MS"/>
              </a:rPr>
              <a:t> </a:t>
            </a:r>
            <a:r>
              <a:rPr lang="zh-CN" altLang="en-US" sz="2800" b="0" strike="noStrike" spc="-1" dirty="0">
                <a:solidFill>
                  <a:srgbClr val="000000"/>
                </a:solidFill>
                <a:latin typeface="Trebuchet MS"/>
              </a:rPr>
              <a:t>格式，比如</a:t>
            </a:r>
            <a:r>
              <a:rPr lang="en-US" sz="2800" b="0" strike="noStrike" spc="-1" dirty="0">
                <a:solidFill>
                  <a:srgbClr val="000000"/>
                </a:solidFill>
                <a:latin typeface="Trebuchet MS"/>
              </a:rPr>
              <a:t> numpy.float32, numpy.uint32, </a:t>
            </a:r>
            <a:r>
              <a:rPr lang="zh-CN" altLang="en-US" sz="2800" spc="-1" dirty="0">
                <a:solidFill>
                  <a:srgbClr val="000000"/>
                </a:solidFill>
                <a:latin typeface="Trebuchet MS"/>
              </a:rPr>
              <a:t>等等。</a:t>
            </a:r>
            <a:endParaRPr lang="en-US" sz="2800" b="0" strike="noStrike" spc="-1" dirty="0">
              <a:latin typeface="Arial"/>
            </a:endParaRPr>
          </a:p>
        </p:txBody>
      </p:sp>
      <p:sp>
        <p:nvSpPr>
          <p:cNvPr id="4" name="CustomShape 1">
            <a:extLst>
              <a:ext uri="{FF2B5EF4-FFF2-40B4-BE49-F238E27FC236}">
                <a16:creationId xmlns:a16="http://schemas.microsoft.com/office/drawing/2014/main" id="{960A5BDF-75DF-473F-A728-216764AF7446}"/>
              </a:ext>
            </a:extLst>
          </p:cNvPr>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r>
              <a:rPr lang="zh-CN" altLang="en-US" sz="4400" spc="-1" dirty="0">
                <a:solidFill>
                  <a:srgbClr val="000000"/>
                </a:solidFill>
                <a:latin typeface="Trebuchet MS"/>
              </a:rPr>
              <a:t>处理核函数（</a:t>
            </a:r>
            <a:r>
              <a:rPr lang="en-US" altLang="zh-CN" sz="4400" spc="-1" dirty="0">
                <a:solidFill>
                  <a:srgbClr val="000000"/>
                </a:solidFill>
                <a:latin typeface="Trebuchet MS"/>
              </a:rPr>
              <a:t>Kernels</a:t>
            </a:r>
            <a:r>
              <a:rPr lang="zh-CN" altLang="en-US" sz="4400" spc="-1" dirty="0">
                <a:solidFill>
                  <a:srgbClr val="000000"/>
                </a:solidFill>
                <a:latin typeface="Trebuchet MS"/>
              </a:rPr>
              <a:t>）</a:t>
            </a:r>
            <a:r>
              <a:rPr lang="en-US" sz="4400" b="0" strike="noStrike" spc="-1" dirty="0">
                <a:solidFill>
                  <a:srgbClr val="000000"/>
                </a:solidFill>
                <a:latin typeface="Trebuchet MS"/>
              </a:rPr>
              <a:t>(Python)</a:t>
            </a:r>
            <a:endParaRPr lang="en-US" sz="44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 name="CustomShape 1"/>
          <p:cNvSpPr/>
          <p:nvPr/>
        </p:nvSpPr>
        <p:spPr>
          <a:xfrm>
            <a:off x="35640" y="0"/>
            <a:ext cx="910764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3600" b="0" strike="noStrike" spc="-1" dirty="0">
                <a:solidFill>
                  <a:srgbClr val="000000"/>
                </a:solidFill>
                <a:latin typeface="Trebuchet MS"/>
              </a:rPr>
              <a:t>练习</a:t>
            </a:r>
            <a:r>
              <a:rPr lang="en-US" sz="3600" b="0" strike="noStrike" spc="-1" dirty="0">
                <a:solidFill>
                  <a:srgbClr val="000000"/>
                </a:solidFill>
                <a:latin typeface="Trebuchet MS"/>
              </a:rPr>
              <a:t> 5: The D = A + B + C problem</a:t>
            </a:r>
            <a:endParaRPr lang="en-US" sz="3600" b="0" strike="noStrike" spc="-1" dirty="0">
              <a:latin typeface="Arial"/>
            </a:endParaRPr>
          </a:p>
        </p:txBody>
      </p:sp>
      <p:sp>
        <p:nvSpPr>
          <p:cNvPr id="1240" name="CustomShape 2"/>
          <p:cNvSpPr/>
          <p:nvPr/>
        </p:nvSpPr>
        <p:spPr>
          <a:xfrm>
            <a:off x="179640" y="1127520"/>
            <a:ext cx="8784360" cy="5541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10000"/>
          </a:bodyPr>
          <a:lstStyle/>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目标</a:t>
            </a:r>
            <a:r>
              <a:rPr lang="en-US" sz="3200" b="0" strike="noStrike" spc="-1" dirty="0">
                <a:solidFill>
                  <a:srgbClr val="C0504D"/>
                </a:solidFill>
                <a:latin typeface="Trebuchet MS"/>
              </a:rPr>
              <a:t>:</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验证你理解了如何控制</a:t>
            </a:r>
            <a:r>
              <a:rPr lang="zh-CN" altLang="en-US" sz="2800" u="sng" spc="-1" dirty="0">
                <a:solidFill>
                  <a:srgbClr val="000000"/>
                </a:solidFill>
                <a:latin typeface="Trebuchet MS"/>
              </a:rPr>
              <a:t>核函数（</a:t>
            </a:r>
            <a:r>
              <a:rPr lang="en-US" altLang="zh-CN" sz="2800" u="sng" spc="-1" dirty="0">
                <a:solidFill>
                  <a:srgbClr val="000000"/>
                </a:solidFill>
                <a:latin typeface="Trebuchet MS"/>
              </a:rPr>
              <a:t>kernel</a:t>
            </a:r>
            <a:r>
              <a:rPr lang="zh-CN" altLang="en-US" sz="2800" u="sng" spc="-1" dirty="0">
                <a:solidFill>
                  <a:srgbClr val="000000"/>
                </a:solidFill>
                <a:latin typeface="Trebuchet MS"/>
              </a:rPr>
              <a:t>）</a:t>
            </a:r>
            <a:r>
              <a:rPr lang="zh-CN" altLang="en-US" sz="2800" b="0" strike="noStrike" spc="-1" dirty="0">
                <a:solidFill>
                  <a:srgbClr val="000000"/>
                </a:solidFill>
                <a:latin typeface="Trebuchet MS"/>
              </a:rPr>
              <a:t>中的</a:t>
            </a:r>
            <a:r>
              <a:rPr lang="zh-CN" altLang="en-US" sz="2800" spc="-1" dirty="0">
                <a:solidFill>
                  <a:srgbClr val="8064A2"/>
                </a:solidFill>
                <a:latin typeface="Trebuchet MS"/>
              </a:rPr>
              <a:t>参数定义（</a:t>
            </a:r>
            <a:r>
              <a:rPr lang="en-US" altLang="zh-CN" sz="2800" spc="-1" dirty="0">
                <a:solidFill>
                  <a:srgbClr val="8064A2"/>
                </a:solidFill>
                <a:latin typeface="Trebuchet MS"/>
              </a:rPr>
              <a:t>argument definition</a:t>
            </a:r>
            <a:r>
              <a:rPr lang="zh-CN" altLang="en-US" sz="2800" spc="-1" dirty="0">
                <a:solidFill>
                  <a:srgbClr val="8064A2"/>
                </a:solidFill>
                <a:latin typeface="Trebuchet MS"/>
              </a:rPr>
              <a:t>）</a:t>
            </a:r>
            <a:endParaRPr lang="en-US" altLang="zh-CN" sz="2800" spc="-1" dirty="0">
              <a:solidFill>
                <a:srgbClr val="8064A2"/>
              </a:solidFill>
              <a:latin typeface="Trebuchet MS"/>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验证你理解了宿主（</a:t>
            </a:r>
            <a:r>
              <a:rPr lang="en-US" altLang="zh-CN" sz="2800" b="0" strike="noStrike" spc="-1" dirty="0">
                <a:solidFill>
                  <a:srgbClr val="000000"/>
                </a:solidFill>
                <a:latin typeface="Trebuchet MS"/>
              </a:rPr>
              <a:t>host</a:t>
            </a:r>
            <a:r>
              <a:rPr lang="zh-CN" altLang="en-US" sz="2800" b="0" strike="noStrike" spc="-1" dirty="0">
                <a:solidFill>
                  <a:srgbClr val="000000"/>
                </a:solidFill>
                <a:latin typeface="Trebuchet MS"/>
              </a:rPr>
              <a:t>）</a:t>
            </a:r>
            <a:r>
              <a:rPr lang="en-US" altLang="zh-CN" sz="2800" b="0" strike="noStrike" spc="-1" dirty="0">
                <a:solidFill>
                  <a:srgbClr val="000000"/>
                </a:solidFill>
                <a:latin typeface="Trebuchet MS"/>
              </a:rPr>
              <a:t>/</a:t>
            </a:r>
            <a:r>
              <a:rPr lang="zh-CN" altLang="en-US" sz="2800" b="0" strike="noStrike" spc="-1" dirty="0">
                <a:solidFill>
                  <a:srgbClr val="000000"/>
                </a:solidFill>
                <a:latin typeface="Trebuchet MS"/>
              </a:rPr>
              <a:t>核（</a:t>
            </a:r>
            <a:r>
              <a:rPr lang="en-US" altLang="zh-CN" sz="2800" b="0" strike="noStrike" spc="-1" dirty="0">
                <a:solidFill>
                  <a:srgbClr val="000000"/>
                </a:solidFill>
                <a:latin typeface="Trebuchet MS"/>
              </a:rPr>
              <a:t>kernel</a:t>
            </a:r>
            <a:r>
              <a:rPr lang="zh-CN" altLang="en-US" sz="2800" b="0" strike="noStrike" spc="-1" dirty="0">
                <a:solidFill>
                  <a:srgbClr val="000000"/>
                </a:solidFill>
                <a:latin typeface="Trebuchet MS"/>
              </a:rPr>
              <a:t>）的接口（</a:t>
            </a:r>
            <a:r>
              <a:rPr lang="en-US" altLang="zh-CN" sz="2800" b="0" strike="noStrike" spc="-1" dirty="0">
                <a:solidFill>
                  <a:srgbClr val="000000"/>
                </a:solidFill>
                <a:latin typeface="Trebuchet MS"/>
              </a:rPr>
              <a:t>interface</a:t>
            </a:r>
            <a:r>
              <a:rPr lang="zh-CN" altLang="en-US" sz="2800" b="0" strike="noStrike" spc="-1" dirty="0">
                <a:solidFill>
                  <a:srgbClr val="000000"/>
                </a:solidFill>
                <a:latin typeface="Trebuchet MS"/>
              </a:rPr>
              <a:t>）</a:t>
            </a:r>
            <a:endParaRPr lang="en-US" sz="2800" b="0" strike="noStrike" spc="-1" dirty="0">
              <a:latin typeface="Arial"/>
            </a:endParaRPr>
          </a:p>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流程：</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启动一个向量加法程序 </a:t>
            </a:r>
            <a:r>
              <a:rPr lang="en-US" altLang="zh-CN" sz="2800" b="0" strike="noStrike" spc="-1" dirty="0">
                <a:solidFill>
                  <a:srgbClr val="000000"/>
                </a:solidFill>
                <a:latin typeface="Trebuchet MS"/>
              </a:rPr>
              <a:t>VADD</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修改核代码（</a:t>
            </a:r>
            <a:r>
              <a:rPr lang="en-US" altLang="zh-CN" sz="2800" b="0" strike="noStrike" spc="-1" dirty="0">
                <a:solidFill>
                  <a:srgbClr val="000000"/>
                </a:solidFill>
                <a:latin typeface="Trebuchet MS"/>
              </a:rPr>
              <a:t>kernel code</a:t>
            </a:r>
            <a:r>
              <a:rPr lang="zh-CN" altLang="en-US" sz="2800" b="0" strike="noStrike" spc="-1" dirty="0">
                <a:solidFill>
                  <a:srgbClr val="000000"/>
                </a:solidFill>
                <a:latin typeface="Trebuchet MS"/>
              </a:rPr>
              <a:t>）使之能够将三个向量进行相加</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修改宿主代码</a:t>
            </a:r>
            <a:r>
              <a:rPr lang="zh-CN" altLang="en-US" sz="2800" spc="-1" dirty="0">
                <a:solidFill>
                  <a:srgbClr val="000000"/>
                </a:solidFill>
                <a:latin typeface="Trebuchet MS"/>
              </a:rPr>
              <a:t>（</a:t>
            </a:r>
            <a:r>
              <a:rPr lang="en-US" altLang="zh-CN" sz="2800" spc="-1" dirty="0">
                <a:solidFill>
                  <a:srgbClr val="000000"/>
                </a:solidFill>
                <a:latin typeface="Trebuchet MS"/>
              </a:rPr>
              <a:t>host code</a:t>
            </a:r>
            <a:r>
              <a:rPr lang="zh-CN" altLang="en-US" sz="2800" spc="-1" dirty="0">
                <a:solidFill>
                  <a:srgbClr val="000000"/>
                </a:solidFill>
                <a:latin typeface="Trebuchet MS"/>
              </a:rPr>
              <a:t>）使之定义三个向量，然后作为对应的核函数参数赋值给核函数</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读取回来最终结果，验证是否正确</a:t>
            </a:r>
            <a:endParaRPr lang="en-US" sz="2800" b="0" strike="noStrike" spc="-1" dirty="0">
              <a:latin typeface="Arial"/>
            </a:endParaRPr>
          </a:p>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预期输出</a:t>
            </a:r>
            <a:r>
              <a:rPr lang="en-US" sz="3200" b="0" strike="noStrike" spc="-1" dirty="0">
                <a:solidFill>
                  <a:srgbClr val="C0504D"/>
                </a:solidFill>
                <a:latin typeface="Trebuchet MS"/>
              </a:rPr>
              <a:t>:</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检测输出结果看看是否正确。将验证消息打印到显示器</a:t>
            </a:r>
            <a:r>
              <a:rPr lang="zh-CN" altLang="en-US" sz="2800" b="0" strike="noStrike" spc="-1">
                <a:solidFill>
                  <a:srgbClr val="000000"/>
                </a:solidFill>
                <a:latin typeface="Trebuchet MS"/>
              </a:rPr>
              <a:t>上。</a:t>
            </a:r>
            <a:endParaRPr lang="en-US" sz="28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7"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a:bodyPr>
          <a:lstStyle/>
          <a:p>
            <a:pPr algn="ctr">
              <a:lnSpc>
                <a:spcPct val="100000"/>
              </a:lnSpc>
            </a:pPr>
            <a:r>
              <a:rPr lang="en-US" sz="4400" b="0" strike="noStrike" spc="-1">
                <a:solidFill>
                  <a:srgbClr val="000000"/>
                </a:solidFill>
                <a:latin typeface="Trebuchet MS"/>
              </a:rPr>
              <a:t>AMD GPU用户的安装过程（旧版）</a:t>
            </a:r>
            <a:endParaRPr lang="en-US" sz="4400" b="0" strike="noStrike" spc="-1">
              <a:latin typeface="Arial"/>
            </a:endParaRPr>
          </a:p>
        </p:txBody>
      </p:sp>
      <p:sp>
        <p:nvSpPr>
          <p:cNvPr id="448" name="CustomShape 2"/>
          <p:cNvSpPr/>
          <p:nvPr/>
        </p:nvSpPr>
        <p:spPr>
          <a:xfrm>
            <a:off x="179640" y="1600200"/>
            <a:ext cx="8784360" cy="5140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625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首先安装一些依赖包:</a:t>
            </a:r>
            <a:endParaRPr lang="en-US" sz="3200" b="0" strike="noStrike" spc="-1">
              <a:latin typeface="Arial"/>
            </a:endParaRPr>
          </a:p>
          <a:p>
            <a:pPr marL="743040" lvl="1" indent="-285120">
              <a:lnSpc>
                <a:spcPct val="100000"/>
              </a:lnSpc>
              <a:spcBef>
                <a:spcPts val="561"/>
              </a:spcBef>
              <a:buClr>
                <a:srgbClr val="E46C0A"/>
              </a:buClr>
              <a:buFont typeface="Arial"/>
              <a:buChar char="–"/>
            </a:pPr>
            <a:r>
              <a:rPr lang="en-US" sz="2800" b="1" strike="noStrike" spc="-1">
                <a:solidFill>
                  <a:srgbClr val="E46C0A"/>
                </a:solidFill>
                <a:latin typeface="Courier New Bold"/>
              </a:rPr>
              <a:t>sudo apt-get install build-essential linux-headers-generic debhelper dh-modaliases execstack dkms lib32gcc1 libc6-i386 opencl-headers</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下载官方驱动，可以访问 amd.com/drivers</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选择好你的 GPU 型号，操作系统版本等等.</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下载.zip 文件</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解压缩下载的 zip 文件</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运行下面的命令创建安装包</a:t>
            </a:r>
            <a:endParaRPr lang="en-US" sz="3200" b="0" strike="noStrike" spc="-1">
              <a:latin typeface="Arial"/>
            </a:endParaRPr>
          </a:p>
          <a:p>
            <a:pPr marL="743040" lvl="1" indent="-285120">
              <a:lnSpc>
                <a:spcPct val="100000"/>
              </a:lnSpc>
              <a:spcBef>
                <a:spcPts val="561"/>
              </a:spcBef>
              <a:buClr>
                <a:srgbClr val="E46C0A"/>
              </a:buClr>
              <a:buFont typeface="Arial"/>
              <a:buChar char="–"/>
            </a:pPr>
            <a:r>
              <a:rPr lang="en-US" sz="2800" b="1" strike="noStrike" spc="-1">
                <a:solidFill>
                  <a:srgbClr val="E46C0A"/>
                </a:solidFill>
                <a:latin typeface="Courier New Bold"/>
              </a:rPr>
              <a:t>sudo sh fglrx*.run --buildpkg Ubuntu/precise</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安装驱动</a:t>
            </a:r>
            <a:endParaRPr lang="en-US" sz="3200" b="0" strike="noStrike" spc="-1">
              <a:latin typeface="Arial"/>
            </a:endParaRPr>
          </a:p>
          <a:p>
            <a:pPr marL="743040" lvl="1" indent="-285120">
              <a:lnSpc>
                <a:spcPct val="100000"/>
              </a:lnSpc>
              <a:spcBef>
                <a:spcPts val="561"/>
              </a:spcBef>
              <a:buClr>
                <a:srgbClr val="E46C0A"/>
              </a:buClr>
              <a:buFont typeface="Arial"/>
              <a:buChar char="–"/>
            </a:pPr>
            <a:r>
              <a:rPr lang="en-US" sz="2800" b="1" strike="noStrike" spc="-1">
                <a:solidFill>
                  <a:srgbClr val="E46C0A"/>
                </a:solidFill>
                <a:latin typeface="Courier New Bold"/>
              </a:rPr>
              <a:t>sudo dpkg –i fglrx*.deb</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更新 Xorg.conf 文件</a:t>
            </a:r>
            <a:endParaRPr lang="en-US" sz="3200" b="0" strike="noStrike" spc="-1">
              <a:latin typeface="Arial"/>
            </a:endParaRPr>
          </a:p>
          <a:p>
            <a:pPr marL="743040" lvl="1" indent="-285120">
              <a:lnSpc>
                <a:spcPct val="100000"/>
              </a:lnSpc>
              <a:spcBef>
                <a:spcPts val="561"/>
              </a:spcBef>
              <a:buClr>
                <a:srgbClr val="E46C0A"/>
              </a:buClr>
              <a:buFont typeface="Arial"/>
              <a:buChar char="–"/>
            </a:pPr>
            <a:r>
              <a:rPr lang="en-US" sz="2800" b="1" strike="noStrike" spc="-1">
                <a:solidFill>
                  <a:srgbClr val="E46C0A"/>
                </a:solidFill>
                <a:latin typeface="Courier New Bold"/>
              </a:rPr>
              <a:t>sudo amdconfig --initial --adapter=all</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重启!</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检查一下是不是都装好了，运行 </a:t>
            </a:r>
            <a:r>
              <a:rPr lang="en-US" sz="2800" b="1" strike="noStrike" spc="-1">
                <a:solidFill>
                  <a:srgbClr val="E46C0A"/>
                </a:solidFill>
                <a:latin typeface="Courier New Bold"/>
              </a:rPr>
              <a:t>fglrxinfo</a:t>
            </a:r>
            <a:endParaRPr lang="en-US" sz="2800" b="0" strike="noStrike" spc="-1">
              <a:latin typeface="Arial"/>
            </a:endParaRPr>
          </a:p>
        </p:txBody>
      </p:sp>
      <p:sp>
        <p:nvSpPr>
          <p:cNvPr id="449" name="CustomShape 3"/>
          <p:cNvSpPr/>
          <p:nvPr/>
        </p:nvSpPr>
        <p:spPr>
          <a:xfrm>
            <a:off x="4216320" y="6577560"/>
            <a:ext cx="4922640" cy="3031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400" b="0" strike="noStrike" spc="-1">
                <a:solidFill>
                  <a:srgbClr val="000000"/>
                </a:solidFill>
                <a:latin typeface="Trebuchet MS"/>
                <a:ea typeface="DejaVu Sans"/>
              </a:rPr>
              <a:t>* Fglrx 这里指代的是与你所用 AMD GPU 对应的驱动名称</a:t>
            </a:r>
            <a:endParaRPr lang="en-US" sz="1400" b="0" strike="noStrike" spc="-1">
              <a:latin typeface="Arial"/>
            </a:endParaRPr>
          </a:p>
        </p:txBody>
      </p:sp>
      <p:sp>
        <p:nvSpPr>
          <p:cNvPr id="5" name="矩形 4">
            <a:extLst>
              <a:ext uri="{FF2B5EF4-FFF2-40B4-BE49-F238E27FC236}">
                <a16:creationId xmlns:a16="http://schemas.microsoft.com/office/drawing/2014/main" id="{4F5B4609-B069-4FB6-A5D3-77842620E925}"/>
              </a:ext>
            </a:extLst>
          </p:cNvPr>
          <p:cNvSpPr/>
          <p:nvPr/>
        </p:nvSpPr>
        <p:spPr>
          <a:xfrm>
            <a:off x="0" y="6429038"/>
            <a:ext cx="4310743" cy="600164"/>
          </a:xfrm>
          <a:prstGeom prst="rect">
            <a:avLst/>
          </a:prstGeom>
        </p:spPr>
        <p:txBody>
          <a:bodyPr wrap="square">
            <a:spAutoFit/>
          </a:bodyPr>
          <a:lstStyle/>
          <a:p>
            <a:pPr algn="ctr"/>
            <a:r>
              <a:rPr lang="zh-CN" altLang="en-US" sz="1100" dirty="0"/>
              <a:t>译者注：安装 </a:t>
            </a:r>
            <a:r>
              <a:rPr lang="en-US" altLang="zh-CN" sz="1100" dirty="0"/>
              <a:t>Ubuntu 18.04 </a:t>
            </a:r>
            <a:r>
              <a:rPr lang="zh-CN" altLang="en-US" sz="1100" dirty="0"/>
              <a:t>的 </a:t>
            </a:r>
            <a:r>
              <a:rPr lang="en-US" altLang="zh-CN" sz="1100" dirty="0"/>
              <a:t>AMD</a:t>
            </a:r>
            <a:r>
              <a:rPr lang="zh-CN" altLang="en-US" sz="1100" dirty="0"/>
              <a:t> 用户请参考新版的安装指南</a:t>
            </a:r>
            <a:endParaRPr lang="en-US" altLang="zh-CN" sz="1100" dirty="0"/>
          </a:p>
          <a:p>
            <a:pPr algn="ctr"/>
            <a:r>
              <a:rPr lang="zh-CN" altLang="en-US" sz="1100" dirty="0"/>
              <a:t>https://zhuanlan.zhihu.com/p/75605147</a:t>
            </a:r>
          </a:p>
          <a:p>
            <a:pPr algn="ctr"/>
            <a:endParaRPr lang="en-US" altLang="zh-CN" sz="1100" dirty="0"/>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1" name="CustomShape 1"/>
          <p:cNvSpPr/>
          <p:nvPr/>
        </p:nvSpPr>
        <p:spPr>
          <a:xfrm>
            <a:off x="107640" y="11664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2400" spc="-1" dirty="0">
                <a:solidFill>
                  <a:srgbClr val="000000"/>
                </a:solidFill>
                <a:latin typeface="Trebuchet MS"/>
              </a:rPr>
              <a:t>至此已经讲到了 </a:t>
            </a:r>
            <a:r>
              <a:rPr lang="en-US" altLang="zh-CN" sz="2400" spc="-1" dirty="0">
                <a:solidFill>
                  <a:srgbClr val="000000"/>
                </a:solidFill>
                <a:latin typeface="Trebuchet MS"/>
              </a:rPr>
              <a:t>OpenCL</a:t>
            </a:r>
            <a:r>
              <a:rPr lang="zh-CN" altLang="en-US" sz="2400" spc="-1" dirty="0">
                <a:solidFill>
                  <a:srgbClr val="000000"/>
                </a:solidFill>
                <a:latin typeface="Trebuchet MS"/>
              </a:rPr>
              <a:t> 中的基本平台（</a:t>
            </a:r>
            <a:r>
              <a:rPr lang="en-US" altLang="zh-CN" sz="2400" spc="-1" dirty="0">
                <a:solidFill>
                  <a:srgbClr val="000000"/>
                </a:solidFill>
                <a:latin typeface="Trebuchet MS"/>
              </a:rPr>
              <a:t>basic platform</a:t>
            </a:r>
            <a:r>
              <a:rPr lang="zh-CN" altLang="en-US" sz="2400" spc="-1" dirty="0">
                <a:solidFill>
                  <a:srgbClr val="000000"/>
                </a:solidFill>
                <a:latin typeface="Trebuchet MS"/>
              </a:rPr>
              <a:t>）和运行时环境接口（</a:t>
            </a:r>
            <a:r>
              <a:rPr lang="en-US" altLang="zh-CN" sz="2400" spc="-1" dirty="0">
                <a:solidFill>
                  <a:srgbClr val="000000"/>
                </a:solidFill>
                <a:latin typeface="Trebuchet MS"/>
              </a:rPr>
              <a:t>runtime API</a:t>
            </a:r>
            <a:r>
              <a:rPr lang="en-US" sz="2400" b="0" strike="noStrike" spc="-1" dirty="0">
                <a:solidFill>
                  <a:srgbClr val="000000"/>
                </a:solidFill>
                <a:latin typeface="Trebuchet MS"/>
              </a:rPr>
              <a:t>)</a:t>
            </a:r>
            <a:r>
              <a:rPr lang="zh-CN" altLang="en-US" sz="2400" b="0" strike="noStrike" spc="-1" dirty="0">
                <a:solidFill>
                  <a:srgbClr val="000000"/>
                </a:solidFill>
                <a:latin typeface="Trebuchet MS"/>
              </a:rPr>
              <a:t>的基本信息</a:t>
            </a:r>
            <a:endParaRPr lang="en-US" sz="2400" b="0" strike="noStrike" spc="-1" dirty="0">
              <a:latin typeface="Arial"/>
            </a:endParaRPr>
          </a:p>
        </p:txBody>
      </p:sp>
      <p:sp>
        <p:nvSpPr>
          <p:cNvPr id="1052" name="CustomShape 2"/>
          <p:cNvSpPr/>
          <p:nvPr/>
        </p:nvSpPr>
        <p:spPr>
          <a:xfrm>
            <a:off x="3409920" y="3812760"/>
            <a:ext cx="1196280" cy="1529640"/>
          </a:xfrm>
          <a:prstGeom prst="rect">
            <a:avLst/>
          </a:prstGeom>
          <a:solidFill>
            <a:srgbClr val="FED6E7"/>
          </a:solidFill>
          <a:ln w="25560">
            <a:solidFill>
              <a:srgbClr val="000000"/>
            </a:solidFill>
            <a:miter/>
          </a:ln>
        </p:spPr>
        <p:style>
          <a:lnRef idx="0">
            <a:scrgbClr r="0" g="0" b="0"/>
          </a:lnRef>
          <a:fillRef idx="0">
            <a:scrgbClr r="0" g="0" b="0"/>
          </a:fillRef>
          <a:effectRef idx="0">
            <a:scrgbClr r="0" g="0" b="0"/>
          </a:effectRef>
          <a:fontRef idx="minor"/>
        </p:style>
      </p:sp>
      <p:sp>
        <p:nvSpPr>
          <p:cNvPr id="1053" name="CustomShape 3"/>
          <p:cNvSpPr/>
          <p:nvPr/>
        </p:nvSpPr>
        <p:spPr>
          <a:xfrm>
            <a:off x="3338640" y="3873240"/>
            <a:ext cx="1197720" cy="1528200"/>
          </a:xfrm>
          <a:prstGeom prst="rect">
            <a:avLst/>
          </a:prstGeom>
          <a:solidFill>
            <a:srgbClr val="FED6E7"/>
          </a:solidFill>
          <a:ln w="25560">
            <a:solidFill>
              <a:srgbClr val="000000"/>
            </a:solidFill>
            <a:miter/>
          </a:ln>
        </p:spPr>
        <p:style>
          <a:lnRef idx="0">
            <a:scrgbClr r="0" g="0" b="0"/>
          </a:lnRef>
          <a:fillRef idx="0">
            <a:scrgbClr r="0" g="0" b="0"/>
          </a:fillRef>
          <a:effectRef idx="0">
            <a:scrgbClr r="0" g="0" b="0"/>
          </a:effectRef>
          <a:fontRef idx="minor"/>
        </p:style>
      </p:sp>
      <p:sp>
        <p:nvSpPr>
          <p:cNvPr id="1054" name="CustomShape 4"/>
          <p:cNvSpPr/>
          <p:nvPr/>
        </p:nvSpPr>
        <p:spPr>
          <a:xfrm>
            <a:off x="3622680" y="4238280"/>
            <a:ext cx="667440" cy="335880"/>
          </a:xfrm>
          <a:prstGeom prst="rect">
            <a:avLst/>
          </a:prstGeom>
          <a:solidFill>
            <a:srgbClr val="8EA6BE"/>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0" strike="noStrike" spc="-1">
                <a:solidFill>
                  <a:srgbClr val="000000"/>
                </a:solidFill>
                <a:latin typeface="Courier New Bold"/>
                <a:ea typeface="ヒラギノ角ゴ ProN W3"/>
              </a:rPr>
              <a:t>arg [0] value</a:t>
            </a:r>
            <a:endParaRPr lang="en-US" sz="900" b="0" strike="noStrike" spc="-1">
              <a:latin typeface="Arial"/>
            </a:endParaRPr>
          </a:p>
        </p:txBody>
      </p:sp>
      <p:sp>
        <p:nvSpPr>
          <p:cNvPr id="1055" name="CustomShape 5"/>
          <p:cNvSpPr/>
          <p:nvPr/>
        </p:nvSpPr>
        <p:spPr>
          <a:xfrm>
            <a:off x="3622680" y="4596840"/>
            <a:ext cx="667440" cy="335880"/>
          </a:xfrm>
          <a:prstGeom prst="rect">
            <a:avLst/>
          </a:prstGeom>
          <a:solidFill>
            <a:srgbClr val="8EA6BE"/>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0" strike="noStrike" spc="-1">
                <a:solidFill>
                  <a:srgbClr val="000000"/>
                </a:solidFill>
                <a:latin typeface="Courier New Bold"/>
                <a:ea typeface="ヒラギノ角ゴ ProN W3"/>
              </a:rPr>
              <a:t>arg [1] value</a:t>
            </a:r>
            <a:endParaRPr lang="en-US" sz="900" b="0" strike="noStrike" spc="-1">
              <a:latin typeface="Arial"/>
            </a:endParaRPr>
          </a:p>
        </p:txBody>
      </p:sp>
      <p:sp>
        <p:nvSpPr>
          <p:cNvPr id="1056" name="CustomShape 6"/>
          <p:cNvSpPr/>
          <p:nvPr/>
        </p:nvSpPr>
        <p:spPr>
          <a:xfrm>
            <a:off x="3622680" y="4962240"/>
            <a:ext cx="667440" cy="335880"/>
          </a:xfrm>
          <a:prstGeom prst="rect">
            <a:avLst/>
          </a:prstGeom>
          <a:solidFill>
            <a:srgbClr val="8EA6BE"/>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0" strike="noStrike" spc="-1">
                <a:solidFill>
                  <a:srgbClr val="000000"/>
                </a:solidFill>
                <a:latin typeface="Courier New Bold"/>
                <a:ea typeface="ヒラギノ角ゴ ProN W3"/>
              </a:rPr>
              <a:t>arg [2] value</a:t>
            </a:r>
            <a:endParaRPr lang="en-US" sz="900" b="0" strike="noStrike" spc="-1">
              <a:latin typeface="Arial"/>
            </a:endParaRPr>
          </a:p>
        </p:txBody>
      </p:sp>
      <p:sp>
        <p:nvSpPr>
          <p:cNvPr id="1057" name="CustomShape 7"/>
          <p:cNvSpPr/>
          <p:nvPr/>
        </p:nvSpPr>
        <p:spPr>
          <a:xfrm>
            <a:off x="3562200" y="4276440"/>
            <a:ext cx="669240" cy="335880"/>
          </a:xfrm>
          <a:prstGeom prst="rect">
            <a:avLst/>
          </a:prstGeom>
          <a:solidFill>
            <a:srgbClr val="8EA6BE"/>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0" strike="noStrike" spc="-1">
                <a:solidFill>
                  <a:srgbClr val="000000"/>
                </a:solidFill>
                <a:latin typeface="Courier New Bold"/>
                <a:ea typeface="ヒラギノ角ゴ ProN W3"/>
              </a:rPr>
              <a:t>arg [0] value</a:t>
            </a:r>
            <a:endParaRPr lang="en-US" sz="900" b="0" strike="noStrike" spc="-1">
              <a:latin typeface="Arial"/>
            </a:endParaRPr>
          </a:p>
        </p:txBody>
      </p:sp>
      <p:sp>
        <p:nvSpPr>
          <p:cNvPr id="1058" name="CustomShape 8"/>
          <p:cNvSpPr/>
          <p:nvPr/>
        </p:nvSpPr>
        <p:spPr>
          <a:xfrm>
            <a:off x="3562200" y="4635000"/>
            <a:ext cx="669240" cy="335880"/>
          </a:xfrm>
          <a:prstGeom prst="rect">
            <a:avLst/>
          </a:prstGeom>
          <a:solidFill>
            <a:srgbClr val="8EA6BE"/>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0" strike="noStrike" spc="-1">
                <a:solidFill>
                  <a:srgbClr val="000000"/>
                </a:solidFill>
                <a:latin typeface="Courier New Bold"/>
                <a:ea typeface="ヒラギノ角ゴ ProN W3"/>
              </a:rPr>
              <a:t>arg [1] value</a:t>
            </a:r>
            <a:endParaRPr lang="en-US" sz="900" b="0" strike="noStrike" spc="-1">
              <a:latin typeface="Arial"/>
            </a:endParaRPr>
          </a:p>
        </p:txBody>
      </p:sp>
      <p:sp>
        <p:nvSpPr>
          <p:cNvPr id="1059" name="CustomShape 9"/>
          <p:cNvSpPr/>
          <p:nvPr/>
        </p:nvSpPr>
        <p:spPr>
          <a:xfrm>
            <a:off x="3562200" y="5000040"/>
            <a:ext cx="669240" cy="335880"/>
          </a:xfrm>
          <a:prstGeom prst="rect">
            <a:avLst/>
          </a:prstGeom>
          <a:solidFill>
            <a:srgbClr val="8EA6BE"/>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0" strike="noStrike" spc="-1">
                <a:solidFill>
                  <a:srgbClr val="000000"/>
                </a:solidFill>
                <a:latin typeface="Courier New Bold"/>
                <a:ea typeface="ヒラギノ角ゴ ProN W3"/>
              </a:rPr>
              <a:t>arg [2] value</a:t>
            </a:r>
            <a:endParaRPr lang="en-US" sz="900" b="0" strike="noStrike" spc="-1">
              <a:latin typeface="Arial"/>
            </a:endParaRPr>
          </a:p>
        </p:txBody>
      </p:sp>
      <p:sp>
        <p:nvSpPr>
          <p:cNvPr id="1060" name="CustomShape 10"/>
          <p:cNvSpPr/>
          <p:nvPr/>
        </p:nvSpPr>
        <p:spPr>
          <a:xfrm>
            <a:off x="6872400" y="3846240"/>
            <a:ext cx="1828080" cy="1490040"/>
          </a:xfrm>
          <a:prstGeom prst="rect">
            <a:avLst/>
          </a:prstGeom>
          <a:solidFill>
            <a:srgbClr val="F5DB93"/>
          </a:solidFill>
          <a:ln w="25560">
            <a:solidFill>
              <a:srgbClr val="000000"/>
            </a:solidFill>
            <a:miter/>
          </a:ln>
        </p:spPr>
        <p:style>
          <a:lnRef idx="0">
            <a:scrgbClr r="0" g="0" b="0"/>
          </a:lnRef>
          <a:fillRef idx="0">
            <a:scrgbClr r="0" g="0" b="0"/>
          </a:fillRef>
          <a:effectRef idx="0">
            <a:scrgbClr r="0" g="0" b="0"/>
          </a:effectRef>
          <a:fontRef idx="minor"/>
        </p:style>
      </p:sp>
      <p:sp>
        <p:nvSpPr>
          <p:cNvPr id="1061" name="CustomShape 11"/>
          <p:cNvSpPr/>
          <p:nvPr/>
        </p:nvSpPr>
        <p:spPr>
          <a:xfrm>
            <a:off x="7067520" y="4036680"/>
            <a:ext cx="696240" cy="864360"/>
          </a:xfrm>
          <a:prstGeom prst="rect">
            <a:avLst/>
          </a:prstGeom>
          <a:solidFill>
            <a:srgbClr val="1D7135"/>
          </a:solidFill>
          <a:ln w="25560">
            <a:solidFill>
              <a:srgbClr val="000000"/>
            </a:solidFill>
            <a:miter/>
          </a:ln>
        </p:spPr>
        <p:style>
          <a:lnRef idx="0">
            <a:scrgbClr r="0" g="0" b="0"/>
          </a:lnRef>
          <a:fillRef idx="0">
            <a:scrgbClr r="0" g="0" b="0"/>
          </a:fillRef>
          <a:effectRef idx="0">
            <a:scrgbClr r="0" g="0" b="0"/>
          </a:effectRef>
          <a:fontRef idx="minor"/>
        </p:style>
      </p:sp>
      <p:sp>
        <p:nvSpPr>
          <p:cNvPr id="1062" name="CustomShape 12"/>
          <p:cNvSpPr/>
          <p:nvPr/>
        </p:nvSpPr>
        <p:spPr>
          <a:xfrm>
            <a:off x="7002360" y="4090680"/>
            <a:ext cx="707400" cy="897840"/>
          </a:xfrm>
          <a:prstGeom prst="rect">
            <a:avLst/>
          </a:prstGeom>
          <a:solidFill>
            <a:srgbClr val="E7FFE7"/>
          </a:solidFill>
          <a:ln w="25560">
            <a:solidFill>
              <a:srgbClr val="000000"/>
            </a:solidFill>
            <a:miter/>
          </a:ln>
        </p:spPr>
        <p:style>
          <a:lnRef idx="0">
            <a:scrgbClr r="0" g="0" b="0"/>
          </a:lnRef>
          <a:fillRef idx="0">
            <a:scrgbClr r="0" g="0" b="0"/>
          </a:fillRef>
          <a:effectRef idx="0">
            <a:scrgbClr r="0" g="0" b="0"/>
          </a:effectRef>
          <a:fontRef idx="minor"/>
        </p:style>
      </p:sp>
      <p:sp>
        <p:nvSpPr>
          <p:cNvPr id="1063" name="CustomShape 13"/>
          <p:cNvSpPr/>
          <p:nvPr/>
        </p:nvSpPr>
        <p:spPr>
          <a:xfrm>
            <a:off x="6948360" y="4139640"/>
            <a:ext cx="705600" cy="913680"/>
          </a:xfrm>
          <a:prstGeom prst="rect">
            <a:avLst/>
          </a:prstGeom>
          <a:solidFill>
            <a:srgbClr val="E7FFE7"/>
          </a:solidFill>
          <a:ln w="25560">
            <a:solidFill>
              <a:srgbClr val="000000"/>
            </a:solidFill>
            <a:miter/>
          </a:ln>
        </p:spPr>
        <p:style>
          <a:lnRef idx="0">
            <a:scrgbClr r="0" g="0" b="0"/>
          </a:lnRef>
          <a:fillRef idx="0">
            <a:scrgbClr r="0" g="0" b="0"/>
          </a:fillRef>
          <a:effectRef idx="0">
            <a:scrgbClr r="0" g="0" b="0"/>
          </a:effectRef>
          <a:fontRef idx="minor"/>
        </p:style>
      </p:sp>
      <p:sp>
        <p:nvSpPr>
          <p:cNvPr id="1064" name="CustomShape 14"/>
          <p:cNvSpPr/>
          <p:nvPr/>
        </p:nvSpPr>
        <p:spPr>
          <a:xfrm>
            <a:off x="6958080" y="4254120"/>
            <a:ext cx="658080" cy="678600"/>
          </a:xfrm>
          <a:prstGeom prst="rect">
            <a:avLst/>
          </a:prstGeom>
          <a:solidFill>
            <a:srgbClr val="E7FFE7"/>
          </a:solid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99000"/>
              </a:lnSpc>
            </a:pPr>
            <a:r>
              <a:rPr lang="en-US" sz="1500" b="0" strike="noStrike" spc="-1">
                <a:solidFill>
                  <a:srgbClr val="000000"/>
                </a:solidFill>
                <a:latin typeface="Myriad Set Text"/>
                <a:ea typeface="ヒラギノ角ゴ ProN W3"/>
              </a:rPr>
              <a:t>In</a:t>
            </a:r>
            <a:br/>
            <a:r>
              <a:rPr lang="en-US" sz="1500" b="0" strike="noStrike" spc="-1">
                <a:solidFill>
                  <a:srgbClr val="000000"/>
                </a:solidFill>
                <a:latin typeface="Myriad Set Text"/>
                <a:ea typeface="ヒラギノ角ゴ ProN W3"/>
              </a:rPr>
              <a:t>Order</a:t>
            </a:r>
            <a:endParaRPr lang="en-US" sz="1500" b="0" strike="noStrike" spc="-1">
              <a:latin typeface="Arial"/>
            </a:endParaRPr>
          </a:p>
          <a:p>
            <a:pPr marL="36360" algn="ctr">
              <a:lnSpc>
                <a:spcPct val="99000"/>
              </a:lnSpc>
            </a:pPr>
            <a:r>
              <a:rPr lang="en-US" sz="1500" b="0" strike="noStrike" spc="-1">
                <a:solidFill>
                  <a:srgbClr val="000000"/>
                </a:solidFill>
                <a:latin typeface="Myriad Set Text"/>
                <a:ea typeface="ヒラギノ角ゴ ProN W3"/>
              </a:rPr>
              <a:t>Queue</a:t>
            </a:r>
            <a:endParaRPr lang="en-US" sz="1500" b="0" strike="noStrike" spc="-1">
              <a:latin typeface="Arial"/>
            </a:endParaRPr>
          </a:p>
        </p:txBody>
      </p:sp>
      <p:sp>
        <p:nvSpPr>
          <p:cNvPr id="1065" name="CustomShape 15"/>
          <p:cNvSpPr/>
          <p:nvPr/>
        </p:nvSpPr>
        <p:spPr>
          <a:xfrm>
            <a:off x="7900920" y="4079520"/>
            <a:ext cx="705600" cy="897840"/>
          </a:xfrm>
          <a:prstGeom prst="rect">
            <a:avLst/>
          </a:prstGeom>
          <a:solidFill>
            <a:srgbClr val="E0FF89"/>
          </a:solidFill>
          <a:ln w="25560">
            <a:solidFill>
              <a:srgbClr val="000000"/>
            </a:solidFill>
            <a:miter/>
          </a:ln>
        </p:spPr>
        <p:style>
          <a:lnRef idx="0">
            <a:scrgbClr r="0" g="0" b="0"/>
          </a:lnRef>
          <a:fillRef idx="0">
            <a:scrgbClr r="0" g="0" b="0"/>
          </a:fillRef>
          <a:effectRef idx="0">
            <a:scrgbClr r="0" g="0" b="0"/>
          </a:effectRef>
          <a:fontRef idx="minor"/>
        </p:style>
      </p:sp>
      <p:sp>
        <p:nvSpPr>
          <p:cNvPr id="1066" name="CustomShape 16"/>
          <p:cNvSpPr/>
          <p:nvPr/>
        </p:nvSpPr>
        <p:spPr>
          <a:xfrm>
            <a:off x="7845480" y="4128840"/>
            <a:ext cx="707400" cy="913680"/>
          </a:xfrm>
          <a:prstGeom prst="rect">
            <a:avLst/>
          </a:prstGeom>
          <a:solidFill>
            <a:srgbClr val="E0FF89"/>
          </a:solidFill>
          <a:ln w="25560">
            <a:solidFill>
              <a:srgbClr val="000000"/>
            </a:solidFill>
            <a:miter/>
          </a:ln>
        </p:spPr>
        <p:style>
          <a:lnRef idx="0">
            <a:scrgbClr r="0" g="0" b="0"/>
          </a:lnRef>
          <a:fillRef idx="0">
            <a:scrgbClr r="0" g="0" b="0"/>
          </a:fillRef>
          <a:effectRef idx="0">
            <a:scrgbClr r="0" g="0" b="0"/>
          </a:effectRef>
          <a:fontRef idx="minor"/>
        </p:style>
      </p:sp>
      <p:sp>
        <p:nvSpPr>
          <p:cNvPr id="1067" name="CustomShape 17"/>
          <p:cNvSpPr/>
          <p:nvPr/>
        </p:nvSpPr>
        <p:spPr>
          <a:xfrm>
            <a:off x="7856640" y="4242960"/>
            <a:ext cx="658080" cy="680400"/>
          </a:xfrm>
          <a:prstGeom prst="rect">
            <a:avLst/>
          </a:prstGeom>
          <a:solidFill>
            <a:srgbClr val="E0FF89"/>
          </a:solid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99000"/>
              </a:lnSpc>
            </a:pPr>
            <a:r>
              <a:rPr lang="en-US" sz="1500" b="0" strike="noStrike" spc="-1">
                <a:solidFill>
                  <a:srgbClr val="000000"/>
                </a:solidFill>
                <a:latin typeface="Myriad Set Text"/>
                <a:ea typeface="ヒラギノ角ゴ ProN W3"/>
              </a:rPr>
              <a:t>Out of</a:t>
            </a:r>
            <a:br/>
            <a:r>
              <a:rPr lang="en-US" sz="1500" b="0" strike="noStrike" spc="-1">
                <a:solidFill>
                  <a:srgbClr val="000000"/>
                </a:solidFill>
                <a:latin typeface="Myriad Set Text"/>
                <a:ea typeface="ヒラギノ角ゴ ProN W3"/>
              </a:rPr>
              <a:t>Order</a:t>
            </a:r>
            <a:endParaRPr lang="en-US" sz="1500" b="0" strike="noStrike" spc="-1">
              <a:latin typeface="Arial"/>
            </a:endParaRPr>
          </a:p>
          <a:p>
            <a:pPr marL="36360" algn="ctr">
              <a:lnSpc>
                <a:spcPct val="99000"/>
              </a:lnSpc>
            </a:pPr>
            <a:r>
              <a:rPr lang="en-US" sz="1500" b="0" strike="noStrike" spc="-1">
                <a:solidFill>
                  <a:srgbClr val="000000"/>
                </a:solidFill>
                <a:latin typeface="Myriad Set Text"/>
                <a:ea typeface="ヒラギノ角ゴ ProN W3"/>
              </a:rPr>
              <a:t>Queue</a:t>
            </a:r>
            <a:endParaRPr lang="en-US" sz="1500" b="0" strike="noStrike" spc="-1">
              <a:latin typeface="Arial"/>
            </a:endParaRPr>
          </a:p>
        </p:txBody>
      </p:sp>
      <p:sp>
        <p:nvSpPr>
          <p:cNvPr id="1068" name="CustomShape 18"/>
          <p:cNvSpPr/>
          <p:nvPr/>
        </p:nvSpPr>
        <p:spPr>
          <a:xfrm>
            <a:off x="6965640" y="5103360"/>
            <a:ext cx="437760" cy="225720"/>
          </a:xfrm>
          <a:prstGeom prst="rect">
            <a:avLst/>
          </a:prstGeom>
          <a:noFill/>
          <a:ln w="12600">
            <a:noFill/>
          </a:ln>
        </p:spPr>
        <p:style>
          <a:lnRef idx="0">
            <a:scrgbClr r="0" g="0" b="0"/>
          </a:lnRef>
          <a:fillRef idx="0">
            <a:scrgbClr r="0" g="0" b="0"/>
          </a:fillRef>
          <a:effectRef idx="0">
            <a:scrgbClr r="0" g="0" b="0"/>
          </a:effectRef>
          <a:fontRef idx="minor"/>
        </p:style>
        <p:txBody>
          <a:bodyPr wrap="none" lIns="0" tIns="0" rIns="0" bIns="0"/>
          <a:lstStyle/>
          <a:p>
            <a:pPr marL="36360">
              <a:lnSpc>
                <a:spcPct val="99000"/>
              </a:lnSpc>
            </a:pPr>
            <a:r>
              <a:rPr lang="en-US" sz="1500" b="0" strike="noStrike" spc="-1">
                <a:solidFill>
                  <a:srgbClr val="000000"/>
                </a:solidFill>
                <a:latin typeface="Myriad Set Text"/>
                <a:ea typeface="ヒラギノ角ゴ ProN W3"/>
              </a:rPr>
              <a:t>GPU</a:t>
            </a:r>
            <a:endParaRPr lang="en-US" sz="1500" b="0" strike="noStrike" spc="-1">
              <a:latin typeface="Arial"/>
            </a:endParaRPr>
          </a:p>
        </p:txBody>
      </p:sp>
      <p:sp>
        <p:nvSpPr>
          <p:cNvPr id="1069" name="CustomShape 19"/>
          <p:cNvSpPr/>
          <p:nvPr/>
        </p:nvSpPr>
        <p:spPr>
          <a:xfrm>
            <a:off x="6796080" y="3904920"/>
            <a:ext cx="1837440" cy="1507320"/>
          </a:xfrm>
          <a:prstGeom prst="rect">
            <a:avLst/>
          </a:prstGeom>
          <a:solidFill>
            <a:srgbClr val="F5DB93"/>
          </a:solidFill>
          <a:ln w="25560">
            <a:solidFill>
              <a:srgbClr val="000000"/>
            </a:solidFill>
            <a:miter/>
          </a:ln>
        </p:spPr>
        <p:style>
          <a:lnRef idx="0">
            <a:scrgbClr r="0" g="0" b="0"/>
          </a:lnRef>
          <a:fillRef idx="0">
            <a:scrgbClr r="0" g="0" b="0"/>
          </a:fillRef>
          <a:effectRef idx="0">
            <a:scrgbClr r="0" g="0" b="0"/>
          </a:effectRef>
          <a:fontRef idx="minor"/>
        </p:style>
      </p:sp>
      <p:sp>
        <p:nvSpPr>
          <p:cNvPr id="1070" name="CustomShape 20"/>
          <p:cNvSpPr/>
          <p:nvPr/>
        </p:nvSpPr>
        <p:spPr>
          <a:xfrm>
            <a:off x="6991200" y="4095360"/>
            <a:ext cx="696240" cy="866160"/>
          </a:xfrm>
          <a:prstGeom prst="rect">
            <a:avLst/>
          </a:prstGeom>
          <a:solidFill>
            <a:srgbClr val="E7FFE7"/>
          </a:solidFill>
          <a:ln w="25560">
            <a:solidFill>
              <a:srgbClr val="000000"/>
            </a:solidFill>
            <a:miter/>
          </a:ln>
        </p:spPr>
        <p:style>
          <a:lnRef idx="0">
            <a:scrgbClr r="0" g="0" b="0"/>
          </a:lnRef>
          <a:fillRef idx="0">
            <a:scrgbClr r="0" g="0" b="0"/>
          </a:fillRef>
          <a:effectRef idx="0">
            <a:scrgbClr r="0" g="0" b="0"/>
          </a:effectRef>
          <a:fontRef idx="minor"/>
        </p:style>
      </p:sp>
      <p:sp>
        <p:nvSpPr>
          <p:cNvPr id="1071" name="CustomShape 21"/>
          <p:cNvSpPr/>
          <p:nvPr/>
        </p:nvSpPr>
        <p:spPr>
          <a:xfrm>
            <a:off x="3273480" y="3933360"/>
            <a:ext cx="1197720" cy="1528200"/>
          </a:xfrm>
          <a:prstGeom prst="rect">
            <a:avLst/>
          </a:prstGeom>
          <a:solidFill>
            <a:srgbClr val="FED6E7"/>
          </a:solidFill>
          <a:ln w="25560">
            <a:solidFill>
              <a:srgbClr val="000000"/>
            </a:solidFill>
            <a:miter/>
          </a:ln>
        </p:spPr>
        <p:style>
          <a:lnRef idx="0">
            <a:scrgbClr r="0" g="0" b="0"/>
          </a:lnRef>
          <a:fillRef idx="0">
            <a:scrgbClr r="0" g="0" b="0"/>
          </a:fillRef>
          <a:effectRef idx="0">
            <a:scrgbClr r="0" g="0" b="0"/>
          </a:effectRef>
          <a:fontRef idx="minor"/>
        </p:style>
      </p:sp>
      <p:sp>
        <p:nvSpPr>
          <p:cNvPr id="1072" name="CustomShape 22"/>
          <p:cNvSpPr/>
          <p:nvPr/>
        </p:nvSpPr>
        <p:spPr>
          <a:xfrm>
            <a:off x="79200" y="3866760"/>
            <a:ext cx="3090240" cy="1572480"/>
          </a:xfrm>
          <a:prstGeom prst="rect">
            <a:avLst/>
          </a:prstGeom>
          <a:solidFill>
            <a:srgbClr val="FED6E7"/>
          </a:solidFill>
          <a:ln w="25560">
            <a:solidFill>
              <a:srgbClr val="000000"/>
            </a:solidFill>
            <a:miter/>
          </a:ln>
        </p:spPr>
        <p:style>
          <a:lnRef idx="0">
            <a:scrgbClr r="0" g="0" b="0"/>
          </a:lnRef>
          <a:fillRef idx="0">
            <a:scrgbClr r="0" g="0" b="0"/>
          </a:fillRef>
          <a:effectRef idx="0">
            <a:scrgbClr r="0" g="0" b="0"/>
          </a:effectRef>
          <a:fontRef idx="minor"/>
        </p:style>
      </p:sp>
      <p:sp>
        <p:nvSpPr>
          <p:cNvPr id="1073" name="CustomShape 23"/>
          <p:cNvSpPr/>
          <p:nvPr/>
        </p:nvSpPr>
        <p:spPr>
          <a:xfrm>
            <a:off x="263520" y="3949200"/>
            <a:ext cx="1545480" cy="1321560"/>
          </a:xfrm>
          <a:prstGeom prst="rect">
            <a:avLst/>
          </a:prstGeom>
          <a:solidFill>
            <a:srgbClr val="EAEAEA"/>
          </a:solidFill>
          <a:ln w="25560">
            <a:solidFill>
              <a:srgbClr val="000000"/>
            </a:solidFill>
            <a:miter/>
          </a:ln>
        </p:spPr>
        <p:style>
          <a:lnRef idx="0">
            <a:scrgbClr r="0" g="0" b="0"/>
          </a:lnRef>
          <a:fillRef idx="0">
            <a:scrgbClr r="0" g="0" b="0"/>
          </a:fillRef>
          <a:effectRef idx="0">
            <a:scrgbClr r="0" g="0" b="0"/>
          </a:effectRef>
          <a:fontRef idx="minor"/>
        </p:style>
      </p:sp>
      <p:sp>
        <p:nvSpPr>
          <p:cNvPr id="1074" name="CustomShape 24"/>
          <p:cNvSpPr/>
          <p:nvPr/>
        </p:nvSpPr>
        <p:spPr>
          <a:xfrm>
            <a:off x="209520" y="4003200"/>
            <a:ext cx="1545480" cy="1321560"/>
          </a:xfrm>
          <a:prstGeom prst="rect">
            <a:avLst/>
          </a:prstGeom>
          <a:solidFill>
            <a:srgbClr val="EAEAEA"/>
          </a:solidFill>
          <a:ln w="25560">
            <a:solidFill>
              <a:srgbClr val="000000"/>
            </a:solidFill>
            <a:miter/>
          </a:ln>
        </p:spPr>
        <p:style>
          <a:lnRef idx="0">
            <a:scrgbClr r="0" g="0" b="0"/>
          </a:lnRef>
          <a:fillRef idx="0">
            <a:scrgbClr r="0" g="0" b="0"/>
          </a:fillRef>
          <a:effectRef idx="0">
            <a:scrgbClr r="0" g="0" b="0"/>
          </a:effectRef>
          <a:fontRef idx="minor"/>
        </p:style>
      </p:sp>
      <p:sp>
        <p:nvSpPr>
          <p:cNvPr id="1075" name="CustomShape 25"/>
          <p:cNvSpPr/>
          <p:nvPr/>
        </p:nvSpPr>
        <p:spPr>
          <a:xfrm>
            <a:off x="155520" y="4063680"/>
            <a:ext cx="1544040" cy="1321560"/>
          </a:xfrm>
          <a:prstGeom prst="rect">
            <a:avLst/>
          </a:prstGeom>
          <a:solidFill>
            <a:srgbClr val="EAEAEA"/>
          </a:solidFill>
          <a:ln w="25560">
            <a:solidFill>
              <a:srgbClr val="000000"/>
            </a:solidFill>
            <a:miter/>
          </a:ln>
        </p:spPr>
        <p:style>
          <a:lnRef idx="0">
            <a:scrgbClr r="0" g="0" b="0"/>
          </a:lnRef>
          <a:fillRef idx="0">
            <a:scrgbClr r="0" g="0" b="0"/>
          </a:fillRef>
          <a:effectRef idx="0">
            <a:scrgbClr r="0" g="0" b="0"/>
          </a:effectRef>
          <a:fontRef idx="minor"/>
        </p:style>
      </p:sp>
      <p:sp>
        <p:nvSpPr>
          <p:cNvPr id="1076" name="CustomShape 26"/>
          <p:cNvSpPr/>
          <p:nvPr/>
        </p:nvSpPr>
        <p:spPr>
          <a:xfrm>
            <a:off x="819000" y="2653920"/>
            <a:ext cx="7390800" cy="396000"/>
          </a:xfrm>
          <a:prstGeom prst="rect">
            <a:avLst/>
          </a:prstGeom>
          <a:solidFill>
            <a:srgbClr val="FFCC99"/>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100000"/>
              </a:lnSpc>
            </a:pPr>
            <a:r>
              <a:rPr lang="zh-CN" altLang="en-US" sz="2100" b="1" strike="noStrike" spc="-1" dirty="0">
                <a:solidFill>
                  <a:srgbClr val="000000"/>
                </a:solidFill>
                <a:latin typeface="Arial Narrow"/>
                <a:ea typeface="ヒラギノ角ゴ ProN W3"/>
              </a:rPr>
              <a:t>上下文 </a:t>
            </a:r>
            <a:r>
              <a:rPr lang="en-US" sz="2100" b="1" strike="noStrike" spc="-1" dirty="0">
                <a:solidFill>
                  <a:srgbClr val="000000"/>
                </a:solidFill>
                <a:latin typeface="Arial Narrow"/>
                <a:ea typeface="ヒラギノ角ゴ ProN W3"/>
              </a:rPr>
              <a:t>Context</a:t>
            </a:r>
            <a:endParaRPr lang="en-US" sz="2100" b="0" strike="noStrike" spc="-1" dirty="0">
              <a:latin typeface="Arial"/>
            </a:endParaRPr>
          </a:p>
        </p:txBody>
      </p:sp>
      <p:sp>
        <p:nvSpPr>
          <p:cNvPr id="1077" name="CustomShape 27"/>
          <p:cNvSpPr/>
          <p:nvPr/>
        </p:nvSpPr>
        <p:spPr>
          <a:xfrm>
            <a:off x="285120" y="4200120"/>
            <a:ext cx="1318680" cy="1085760"/>
          </a:xfrm>
          <a:prstGeom prst="rect">
            <a:avLst/>
          </a:prstGeom>
          <a:solidFill>
            <a:srgbClr val="EAEAEA"/>
          </a:solidFill>
          <a:ln w="12600">
            <a:noFill/>
          </a:ln>
        </p:spPr>
        <p:style>
          <a:lnRef idx="0">
            <a:scrgbClr r="0" g="0" b="0"/>
          </a:lnRef>
          <a:fillRef idx="0">
            <a:scrgbClr r="0" g="0" b="0"/>
          </a:fillRef>
          <a:effectRef idx="0">
            <a:scrgbClr r="0" g="0" b="0"/>
          </a:effectRef>
          <a:fontRef idx="minor"/>
        </p:style>
        <p:txBody>
          <a:bodyPr wrap="none" lIns="0" tIns="0" rIns="0" bIns="0"/>
          <a:lstStyle/>
          <a:p>
            <a:pPr marL="36360">
              <a:lnSpc>
                <a:spcPct val="99000"/>
              </a:lnSpc>
            </a:pPr>
            <a:r>
              <a:rPr lang="en-US" sz="900" b="1" strike="noStrike" spc="-1">
                <a:solidFill>
                  <a:srgbClr val="000000"/>
                </a:solidFill>
                <a:latin typeface="Arial Narrow"/>
                <a:ea typeface="ヒラギノ角ゴ ProN W3"/>
              </a:rPr>
              <a:t>__kernel void</a:t>
            </a:r>
            <a:endParaRPr lang="en-US" sz="900" b="0" strike="noStrike" spc="-1">
              <a:latin typeface="Arial"/>
            </a:endParaRPr>
          </a:p>
          <a:p>
            <a:pPr marL="36360">
              <a:lnSpc>
                <a:spcPct val="99000"/>
              </a:lnSpc>
            </a:pPr>
            <a:r>
              <a:rPr lang="en-US" sz="900" b="1" strike="noStrike" spc="-1">
                <a:solidFill>
                  <a:srgbClr val="000000"/>
                </a:solidFill>
                <a:latin typeface="Arial Narrow"/>
                <a:ea typeface="ヒラギノ角ゴ ProN W3"/>
              </a:rPr>
              <a:t>dp_mul(global const float *a,</a:t>
            </a:r>
            <a:endParaRPr lang="en-US" sz="900" b="0" strike="noStrike" spc="-1">
              <a:latin typeface="Arial"/>
            </a:endParaRPr>
          </a:p>
          <a:p>
            <a:pPr marL="36360">
              <a:lnSpc>
                <a:spcPct val="99000"/>
              </a:lnSpc>
            </a:pPr>
            <a:r>
              <a:rPr lang="en-US" sz="900" b="1" strike="noStrike" spc="-1">
                <a:solidFill>
                  <a:srgbClr val="000000"/>
                </a:solidFill>
                <a:latin typeface="Arial Narrow"/>
                <a:ea typeface="ヒラギノ角ゴ ProN W3"/>
              </a:rPr>
              <a:t>       global const float *b,</a:t>
            </a:r>
            <a:endParaRPr lang="en-US" sz="900" b="0" strike="noStrike" spc="-1">
              <a:latin typeface="Arial"/>
            </a:endParaRPr>
          </a:p>
          <a:p>
            <a:pPr marL="36360">
              <a:lnSpc>
                <a:spcPct val="99000"/>
              </a:lnSpc>
            </a:pPr>
            <a:r>
              <a:rPr lang="en-US" sz="900" b="1" strike="noStrike" spc="-1">
                <a:solidFill>
                  <a:srgbClr val="000000"/>
                </a:solidFill>
                <a:latin typeface="Arial Narrow"/>
                <a:ea typeface="ヒラギノ角ゴ ProN W3"/>
              </a:rPr>
              <a:t>       global float *c)</a:t>
            </a:r>
            <a:endParaRPr lang="en-US" sz="900" b="0" strike="noStrike" spc="-1">
              <a:latin typeface="Arial"/>
            </a:endParaRPr>
          </a:p>
          <a:p>
            <a:pPr marL="36360">
              <a:lnSpc>
                <a:spcPct val="99000"/>
              </a:lnSpc>
            </a:pPr>
            <a:r>
              <a:rPr lang="en-US" sz="900" b="1" strike="noStrike" spc="-1">
                <a:solidFill>
                  <a:srgbClr val="000000"/>
                </a:solidFill>
                <a:latin typeface="Arial Narrow"/>
                <a:ea typeface="ヒラギノ角ゴ ProN W3"/>
              </a:rPr>
              <a:t>{</a:t>
            </a:r>
            <a:endParaRPr lang="en-US" sz="900" b="0" strike="noStrike" spc="-1">
              <a:latin typeface="Arial"/>
            </a:endParaRPr>
          </a:p>
          <a:p>
            <a:pPr marL="36360">
              <a:lnSpc>
                <a:spcPct val="99000"/>
              </a:lnSpc>
            </a:pPr>
            <a:r>
              <a:rPr lang="en-US" sz="900" b="1" strike="noStrike" spc="-1">
                <a:solidFill>
                  <a:srgbClr val="000000"/>
                </a:solidFill>
                <a:latin typeface="Arial Narrow"/>
                <a:ea typeface="ヒラギノ角ゴ ProN W3"/>
              </a:rPr>
              <a:t>  int id = get_global_id(0);</a:t>
            </a:r>
            <a:endParaRPr lang="en-US" sz="900" b="0" strike="noStrike" spc="-1">
              <a:latin typeface="Arial"/>
            </a:endParaRPr>
          </a:p>
          <a:p>
            <a:pPr marL="36360">
              <a:lnSpc>
                <a:spcPct val="99000"/>
              </a:lnSpc>
            </a:pPr>
            <a:r>
              <a:rPr lang="en-US" sz="900" b="1" strike="noStrike" spc="-1">
                <a:solidFill>
                  <a:srgbClr val="000000"/>
                </a:solidFill>
                <a:latin typeface="Arial Narrow"/>
                <a:ea typeface="ヒラギノ角ゴ ProN W3"/>
              </a:rPr>
              <a:t>  c[id] = a[id] * b[id];</a:t>
            </a:r>
            <a:br/>
            <a:r>
              <a:rPr lang="en-US" sz="900" b="1" strike="noStrike" spc="-1">
                <a:solidFill>
                  <a:srgbClr val="000000"/>
                </a:solidFill>
                <a:latin typeface="Arial Narrow"/>
                <a:ea typeface="ヒラギノ角ゴ ProN W3"/>
              </a:rPr>
              <a:t>}</a:t>
            </a:r>
            <a:endParaRPr lang="en-US" sz="900" b="0" strike="noStrike" spc="-1">
              <a:latin typeface="Arial"/>
            </a:endParaRPr>
          </a:p>
        </p:txBody>
      </p:sp>
      <p:sp>
        <p:nvSpPr>
          <p:cNvPr id="1078" name="CustomShape 28"/>
          <p:cNvSpPr/>
          <p:nvPr/>
        </p:nvSpPr>
        <p:spPr>
          <a:xfrm>
            <a:off x="1957320" y="4166640"/>
            <a:ext cx="1131120" cy="1023120"/>
          </a:xfrm>
          <a:prstGeom prst="rect">
            <a:avLst/>
          </a:prstGeom>
          <a:solidFill>
            <a:srgbClr val="CCCCCC"/>
          </a:solidFill>
          <a:ln w="25560">
            <a:solidFill>
              <a:srgbClr val="000000"/>
            </a:solidFill>
            <a:miter/>
          </a:ln>
        </p:spPr>
        <p:style>
          <a:lnRef idx="0">
            <a:scrgbClr r="0" g="0" b="0"/>
          </a:lnRef>
          <a:fillRef idx="0">
            <a:scrgbClr r="0" g="0" b="0"/>
          </a:fillRef>
          <a:effectRef idx="0">
            <a:scrgbClr r="0" g="0" b="0"/>
          </a:effectRef>
          <a:fontRef idx="minor"/>
        </p:style>
      </p:sp>
      <p:sp>
        <p:nvSpPr>
          <p:cNvPr id="1079" name="CustomShape 29"/>
          <p:cNvSpPr/>
          <p:nvPr/>
        </p:nvSpPr>
        <p:spPr>
          <a:xfrm>
            <a:off x="2027160" y="4254120"/>
            <a:ext cx="990000" cy="385200"/>
          </a:xfrm>
          <a:prstGeom prst="rect">
            <a:avLst/>
          </a:prstGeom>
          <a:solidFill>
            <a:srgbClr val="EAEAEA"/>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1" strike="noStrike" spc="-1" dirty="0" err="1">
                <a:solidFill>
                  <a:srgbClr val="000000"/>
                </a:solidFill>
                <a:latin typeface="Arial Narrow"/>
                <a:ea typeface="ヒラギノ角ゴ ProN W3"/>
              </a:rPr>
              <a:t>dp_mul</a:t>
            </a:r>
            <a:endParaRPr lang="en-US" sz="900" b="0" strike="noStrike" spc="-1" dirty="0">
              <a:latin typeface="Arial"/>
            </a:endParaRPr>
          </a:p>
          <a:p>
            <a:pPr marL="36360" algn="ctr">
              <a:lnSpc>
                <a:spcPct val="99000"/>
              </a:lnSpc>
            </a:pPr>
            <a:r>
              <a:rPr lang="en-US" sz="900" b="1" strike="noStrike" spc="-1" dirty="0">
                <a:solidFill>
                  <a:srgbClr val="000000"/>
                </a:solidFill>
                <a:latin typeface="Arial Narrow"/>
                <a:ea typeface="ヒラギノ角ゴ ProN W3"/>
              </a:rPr>
              <a:t>CPU </a:t>
            </a:r>
            <a:r>
              <a:rPr lang="zh-CN" altLang="en-US" sz="800" b="1" spc="-1" dirty="0">
                <a:solidFill>
                  <a:srgbClr val="000000"/>
                </a:solidFill>
                <a:latin typeface="Arial Narrow"/>
                <a:ea typeface="ヒラギノ角ゴ ProN W3"/>
              </a:rPr>
              <a:t>程序二进制文件</a:t>
            </a:r>
            <a:endParaRPr lang="en-US" sz="800" b="0" strike="noStrike" spc="-1" dirty="0">
              <a:latin typeface="Arial"/>
            </a:endParaRPr>
          </a:p>
        </p:txBody>
      </p:sp>
      <p:sp>
        <p:nvSpPr>
          <p:cNvPr id="1080" name="CustomShape 30"/>
          <p:cNvSpPr/>
          <p:nvPr/>
        </p:nvSpPr>
        <p:spPr>
          <a:xfrm>
            <a:off x="2016000" y="4711320"/>
            <a:ext cx="1011960" cy="385200"/>
          </a:xfrm>
          <a:prstGeom prst="rect">
            <a:avLst/>
          </a:prstGeom>
          <a:solidFill>
            <a:srgbClr val="EAEAEA"/>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1" strike="noStrike" spc="-1" dirty="0" err="1">
                <a:solidFill>
                  <a:srgbClr val="000000"/>
                </a:solidFill>
                <a:latin typeface="Arial Narrow"/>
                <a:ea typeface="ヒラギノ角ゴ ProN W3"/>
              </a:rPr>
              <a:t>dp_mul</a:t>
            </a:r>
            <a:endParaRPr lang="en-US" sz="900" b="0" strike="noStrike" spc="-1" dirty="0">
              <a:latin typeface="Arial"/>
            </a:endParaRPr>
          </a:p>
          <a:p>
            <a:pPr marL="36360" algn="ctr">
              <a:lnSpc>
                <a:spcPct val="99000"/>
              </a:lnSpc>
            </a:pPr>
            <a:r>
              <a:rPr lang="en-US" sz="900" b="1" strike="noStrike" spc="-1" dirty="0">
                <a:solidFill>
                  <a:srgbClr val="000000"/>
                </a:solidFill>
                <a:latin typeface="Arial Narrow"/>
                <a:ea typeface="ヒラギノ角ゴ ProN W3"/>
              </a:rPr>
              <a:t>GPU </a:t>
            </a:r>
            <a:r>
              <a:rPr lang="zh-CN" altLang="en-US" sz="800" b="1" spc="-1" dirty="0">
                <a:solidFill>
                  <a:srgbClr val="000000"/>
                </a:solidFill>
                <a:latin typeface="Arial Narrow"/>
                <a:ea typeface="ヒラギノ角ゴ ProN W3"/>
              </a:rPr>
              <a:t>程序二进制文件</a:t>
            </a:r>
            <a:endParaRPr lang="en-US" sz="800" b="0" strike="noStrike" spc="-1" dirty="0">
              <a:latin typeface="Arial"/>
            </a:endParaRPr>
          </a:p>
        </p:txBody>
      </p:sp>
      <p:sp>
        <p:nvSpPr>
          <p:cNvPr id="1081" name="CustomShape 31"/>
          <p:cNvSpPr/>
          <p:nvPr/>
        </p:nvSpPr>
        <p:spPr>
          <a:xfrm>
            <a:off x="1275840" y="3371400"/>
            <a:ext cx="767160" cy="225720"/>
          </a:xfrm>
          <a:prstGeom prst="rect">
            <a:avLst/>
          </a:prstGeom>
          <a:noFill/>
          <a:ln w="12600">
            <a:noFill/>
          </a:ln>
        </p:spPr>
        <p:style>
          <a:lnRef idx="0">
            <a:scrgbClr r="0" g="0" b="0"/>
          </a:lnRef>
          <a:fillRef idx="0">
            <a:scrgbClr r="0" g="0" b="0"/>
          </a:fillRef>
          <a:effectRef idx="0">
            <a:scrgbClr r="0" g="0" b="0"/>
          </a:effectRef>
          <a:fontRef idx="minor"/>
        </p:style>
        <p:txBody>
          <a:bodyPr wrap="none" lIns="0" tIns="0" rIns="0" bIns="0"/>
          <a:lstStyle/>
          <a:p>
            <a:pPr marL="36360">
              <a:lnSpc>
                <a:spcPct val="99000"/>
              </a:lnSpc>
            </a:pPr>
            <a:r>
              <a:rPr lang="en-US" sz="1500" b="1" strike="noStrike" spc="-1">
                <a:solidFill>
                  <a:srgbClr val="FFFFFF"/>
                </a:solidFill>
                <a:latin typeface="Arial Narrow"/>
                <a:ea typeface="ヒラギノ角ゴ ProN W3"/>
              </a:rPr>
              <a:t>Programs</a:t>
            </a:r>
            <a:endParaRPr lang="en-US" sz="1500" b="0" strike="noStrike" spc="-1">
              <a:latin typeface="Arial"/>
            </a:endParaRPr>
          </a:p>
        </p:txBody>
      </p:sp>
      <p:sp>
        <p:nvSpPr>
          <p:cNvPr id="1082" name="CustomShape 32"/>
          <p:cNvSpPr/>
          <p:nvPr/>
        </p:nvSpPr>
        <p:spPr>
          <a:xfrm>
            <a:off x="3436920" y="4330440"/>
            <a:ext cx="882000" cy="335880"/>
          </a:xfrm>
          <a:prstGeom prst="rect">
            <a:avLst/>
          </a:prstGeom>
          <a:solidFill>
            <a:srgbClr val="EAEAEA"/>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0" strike="noStrike" spc="-1">
                <a:solidFill>
                  <a:srgbClr val="000000"/>
                </a:solidFill>
                <a:latin typeface="Arial Narrow"/>
                <a:ea typeface="ヒラギノ角ゴ ProN W3"/>
              </a:rPr>
              <a:t>arg[0] value</a:t>
            </a:r>
            <a:endParaRPr lang="en-US" sz="900" b="0" strike="noStrike" spc="-1">
              <a:latin typeface="Arial"/>
            </a:endParaRPr>
          </a:p>
        </p:txBody>
      </p:sp>
      <p:sp>
        <p:nvSpPr>
          <p:cNvPr id="1083" name="CustomShape 33"/>
          <p:cNvSpPr/>
          <p:nvPr/>
        </p:nvSpPr>
        <p:spPr>
          <a:xfrm>
            <a:off x="3436920" y="4689000"/>
            <a:ext cx="882000" cy="337320"/>
          </a:xfrm>
          <a:prstGeom prst="rect">
            <a:avLst/>
          </a:prstGeom>
          <a:solidFill>
            <a:srgbClr val="EAEAEA"/>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0" strike="noStrike" spc="-1">
                <a:solidFill>
                  <a:srgbClr val="000000"/>
                </a:solidFill>
                <a:latin typeface="Arial Narrow"/>
                <a:ea typeface="ヒラギノ角ゴ ProN W3"/>
              </a:rPr>
              <a:t>arg[1] value</a:t>
            </a:r>
            <a:endParaRPr lang="en-US" sz="900" b="0" strike="noStrike" spc="-1">
              <a:latin typeface="Arial"/>
            </a:endParaRPr>
          </a:p>
        </p:txBody>
      </p:sp>
      <p:sp>
        <p:nvSpPr>
          <p:cNvPr id="1084" name="CustomShape 34"/>
          <p:cNvSpPr/>
          <p:nvPr/>
        </p:nvSpPr>
        <p:spPr>
          <a:xfrm>
            <a:off x="3436920" y="5054040"/>
            <a:ext cx="882000" cy="335880"/>
          </a:xfrm>
          <a:prstGeom prst="rect">
            <a:avLst/>
          </a:prstGeom>
          <a:solidFill>
            <a:srgbClr val="EAEAEA"/>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0" strike="noStrike" spc="-1">
                <a:solidFill>
                  <a:srgbClr val="000000"/>
                </a:solidFill>
                <a:latin typeface="Arial Narrow"/>
                <a:ea typeface="ヒラギノ角ゴ ProN W3"/>
              </a:rPr>
              <a:t>arg[2] value</a:t>
            </a:r>
            <a:endParaRPr lang="en-US" sz="900" b="0" strike="noStrike" spc="-1">
              <a:latin typeface="Arial"/>
            </a:endParaRPr>
          </a:p>
        </p:txBody>
      </p:sp>
      <p:sp>
        <p:nvSpPr>
          <p:cNvPr id="1085" name="CustomShape 35"/>
          <p:cNvSpPr/>
          <p:nvPr/>
        </p:nvSpPr>
        <p:spPr>
          <a:xfrm>
            <a:off x="4853160" y="3884040"/>
            <a:ext cx="837360" cy="335880"/>
          </a:xfrm>
          <a:prstGeom prst="rect">
            <a:avLst/>
          </a:prstGeom>
          <a:solidFill>
            <a:srgbClr val="99CCFF"/>
          </a:solidFill>
          <a:ln w="25560">
            <a:solidFill>
              <a:srgbClr val="000000"/>
            </a:solidFill>
            <a:miter/>
          </a:ln>
        </p:spPr>
        <p:style>
          <a:lnRef idx="0">
            <a:scrgbClr r="0" g="0" b="0"/>
          </a:lnRef>
          <a:fillRef idx="0">
            <a:scrgbClr r="0" g="0" b="0"/>
          </a:fillRef>
          <a:effectRef idx="0">
            <a:scrgbClr r="0" g="0" b="0"/>
          </a:effectRef>
          <a:fontRef idx="minor"/>
        </p:style>
      </p:sp>
      <p:sp>
        <p:nvSpPr>
          <p:cNvPr id="1086" name="CustomShape 36"/>
          <p:cNvSpPr/>
          <p:nvPr/>
        </p:nvSpPr>
        <p:spPr>
          <a:xfrm>
            <a:off x="4797360" y="3938040"/>
            <a:ext cx="837360" cy="337320"/>
          </a:xfrm>
          <a:prstGeom prst="rect">
            <a:avLst/>
          </a:prstGeom>
          <a:solidFill>
            <a:srgbClr val="99CCFF"/>
          </a:solidFill>
          <a:ln w="25560">
            <a:solidFill>
              <a:srgbClr val="000000"/>
            </a:solidFill>
            <a:miter/>
          </a:ln>
        </p:spPr>
        <p:style>
          <a:lnRef idx="0">
            <a:scrgbClr r="0" g="0" b="0"/>
          </a:lnRef>
          <a:fillRef idx="0">
            <a:scrgbClr r="0" g="0" b="0"/>
          </a:fillRef>
          <a:effectRef idx="0">
            <a:scrgbClr r="0" g="0" b="0"/>
          </a:effectRef>
          <a:fontRef idx="minor"/>
        </p:style>
      </p:sp>
      <p:sp>
        <p:nvSpPr>
          <p:cNvPr id="1087" name="CustomShape 37"/>
          <p:cNvSpPr/>
          <p:nvPr/>
        </p:nvSpPr>
        <p:spPr>
          <a:xfrm>
            <a:off x="4743360" y="4009680"/>
            <a:ext cx="832680" cy="374040"/>
          </a:xfrm>
          <a:prstGeom prst="rect">
            <a:avLst/>
          </a:prstGeom>
          <a:solidFill>
            <a:srgbClr val="99CCFF"/>
          </a:solidFill>
          <a:ln w="25560">
            <a:solidFill>
              <a:srgbClr val="000000"/>
            </a:solidFill>
            <a:miter/>
          </a:ln>
        </p:spPr>
        <p:style>
          <a:lnRef idx="0">
            <a:scrgbClr r="0" g="0" b="0"/>
          </a:lnRef>
          <a:fillRef idx="0">
            <a:scrgbClr r="0" g="0" b="0"/>
          </a:fillRef>
          <a:effectRef idx="0">
            <a:scrgbClr r="0" g="0" b="0"/>
          </a:effectRef>
          <a:fontRef idx="minor"/>
        </p:style>
      </p:sp>
      <p:sp>
        <p:nvSpPr>
          <p:cNvPr id="1088" name="CustomShape 38"/>
          <p:cNvSpPr/>
          <p:nvPr/>
        </p:nvSpPr>
        <p:spPr>
          <a:xfrm>
            <a:off x="4818240" y="4079520"/>
            <a:ext cx="582840" cy="225720"/>
          </a:xfrm>
          <a:prstGeom prst="rect">
            <a:avLst/>
          </a:prstGeom>
          <a:solidFill>
            <a:srgbClr val="99CCFF"/>
          </a:solidFill>
          <a:ln w="12600">
            <a:noFill/>
          </a:ln>
        </p:spPr>
        <p:style>
          <a:lnRef idx="0">
            <a:scrgbClr r="0" g="0" b="0"/>
          </a:lnRef>
          <a:fillRef idx="0">
            <a:scrgbClr r="0" g="0" b="0"/>
          </a:fillRef>
          <a:effectRef idx="0">
            <a:scrgbClr r="0" g="0" b="0"/>
          </a:effectRef>
          <a:fontRef idx="minor"/>
        </p:style>
        <p:txBody>
          <a:bodyPr wrap="none" lIns="0" tIns="0" rIns="0" bIns="0"/>
          <a:lstStyle/>
          <a:p>
            <a:pPr marL="36360" algn="ctr">
              <a:lnSpc>
                <a:spcPct val="99000"/>
              </a:lnSpc>
            </a:pPr>
            <a:r>
              <a:rPr lang="zh-CN" altLang="en-US" sz="1000" b="1" strike="noStrike" spc="-1" dirty="0">
                <a:solidFill>
                  <a:srgbClr val="000000"/>
                </a:solidFill>
                <a:latin typeface="Arial Narrow"/>
                <a:ea typeface="ヒラギノ角ゴ ProN W3"/>
              </a:rPr>
              <a:t>缓存</a:t>
            </a:r>
            <a:endParaRPr lang="en-US" altLang="zh-CN" sz="1000" b="1" strike="noStrike" spc="-1" dirty="0">
              <a:solidFill>
                <a:srgbClr val="000000"/>
              </a:solidFill>
              <a:latin typeface="Arial Narrow"/>
              <a:ea typeface="ヒラギノ角ゴ ProN W3"/>
            </a:endParaRPr>
          </a:p>
          <a:p>
            <a:pPr marL="36360" algn="ctr">
              <a:lnSpc>
                <a:spcPct val="99000"/>
              </a:lnSpc>
            </a:pPr>
            <a:r>
              <a:rPr lang="en-US" sz="1000" b="1" strike="noStrike" spc="-1" dirty="0">
                <a:solidFill>
                  <a:srgbClr val="000000"/>
                </a:solidFill>
                <a:latin typeface="Arial Narrow"/>
                <a:ea typeface="ヒラギノ角ゴ ProN W3"/>
              </a:rPr>
              <a:t>Buffers</a:t>
            </a:r>
            <a:endParaRPr lang="en-US" sz="1000" b="0" strike="noStrike" spc="-1" dirty="0">
              <a:latin typeface="Arial"/>
            </a:endParaRPr>
          </a:p>
        </p:txBody>
      </p:sp>
      <p:sp>
        <p:nvSpPr>
          <p:cNvPr id="1089" name="CustomShape 39"/>
          <p:cNvSpPr/>
          <p:nvPr/>
        </p:nvSpPr>
        <p:spPr>
          <a:xfrm>
            <a:off x="5821200" y="3900240"/>
            <a:ext cx="837360" cy="337320"/>
          </a:xfrm>
          <a:prstGeom prst="rect">
            <a:avLst/>
          </a:prstGeom>
          <a:solidFill>
            <a:srgbClr val="99CCFF"/>
          </a:solidFill>
          <a:ln w="25560">
            <a:solidFill>
              <a:srgbClr val="000000"/>
            </a:solidFill>
            <a:miter/>
          </a:ln>
        </p:spPr>
        <p:style>
          <a:lnRef idx="0">
            <a:scrgbClr r="0" g="0" b="0"/>
          </a:lnRef>
          <a:fillRef idx="0">
            <a:scrgbClr r="0" g="0" b="0"/>
          </a:fillRef>
          <a:effectRef idx="0">
            <a:scrgbClr r="0" g="0" b="0"/>
          </a:effectRef>
          <a:fontRef idx="minor"/>
        </p:style>
      </p:sp>
      <p:sp>
        <p:nvSpPr>
          <p:cNvPr id="1090" name="CustomShape 40"/>
          <p:cNvSpPr/>
          <p:nvPr/>
        </p:nvSpPr>
        <p:spPr>
          <a:xfrm>
            <a:off x="5776920" y="3953880"/>
            <a:ext cx="837360" cy="337320"/>
          </a:xfrm>
          <a:prstGeom prst="rect">
            <a:avLst/>
          </a:prstGeom>
          <a:solidFill>
            <a:srgbClr val="99CCFF"/>
          </a:solidFill>
          <a:ln w="25560">
            <a:solidFill>
              <a:srgbClr val="000000"/>
            </a:solidFill>
            <a:miter/>
          </a:ln>
        </p:spPr>
        <p:style>
          <a:lnRef idx="0">
            <a:scrgbClr r="0" g="0" b="0"/>
          </a:lnRef>
          <a:fillRef idx="0">
            <a:scrgbClr r="0" g="0" b="0"/>
          </a:fillRef>
          <a:effectRef idx="0">
            <a:scrgbClr r="0" g="0" b="0"/>
          </a:effectRef>
          <a:fontRef idx="minor"/>
        </p:style>
      </p:sp>
      <p:sp>
        <p:nvSpPr>
          <p:cNvPr id="1091" name="CustomShape 41"/>
          <p:cNvSpPr/>
          <p:nvPr/>
        </p:nvSpPr>
        <p:spPr>
          <a:xfrm>
            <a:off x="5734080" y="4009680"/>
            <a:ext cx="832680" cy="374040"/>
          </a:xfrm>
          <a:prstGeom prst="rect">
            <a:avLst/>
          </a:prstGeom>
          <a:solidFill>
            <a:srgbClr val="99CCFF"/>
          </a:solidFill>
          <a:ln w="25560">
            <a:solidFill>
              <a:srgbClr val="000000"/>
            </a:solidFill>
            <a:miter/>
          </a:ln>
        </p:spPr>
        <p:style>
          <a:lnRef idx="0">
            <a:scrgbClr r="0" g="0" b="0"/>
          </a:lnRef>
          <a:fillRef idx="0">
            <a:scrgbClr r="0" g="0" b="0"/>
          </a:fillRef>
          <a:effectRef idx="0">
            <a:scrgbClr r="0" g="0" b="0"/>
          </a:effectRef>
          <a:fontRef idx="minor"/>
        </p:style>
      </p:sp>
      <p:sp>
        <p:nvSpPr>
          <p:cNvPr id="1092" name="CustomShape 42"/>
          <p:cNvSpPr/>
          <p:nvPr/>
        </p:nvSpPr>
        <p:spPr>
          <a:xfrm>
            <a:off x="5817600" y="4079520"/>
            <a:ext cx="575280" cy="225720"/>
          </a:xfrm>
          <a:prstGeom prst="rect">
            <a:avLst/>
          </a:prstGeom>
          <a:solidFill>
            <a:srgbClr val="99CCFF"/>
          </a:solidFill>
          <a:ln w="12600">
            <a:noFill/>
          </a:ln>
        </p:spPr>
        <p:style>
          <a:lnRef idx="0">
            <a:scrgbClr r="0" g="0" b="0"/>
          </a:lnRef>
          <a:fillRef idx="0">
            <a:scrgbClr r="0" g="0" b="0"/>
          </a:fillRef>
          <a:effectRef idx="0">
            <a:scrgbClr r="0" g="0" b="0"/>
          </a:effectRef>
          <a:fontRef idx="minor"/>
        </p:style>
        <p:txBody>
          <a:bodyPr wrap="none" lIns="0" tIns="0" rIns="0" bIns="0"/>
          <a:lstStyle/>
          <a:p>
            <a:pPr marL="36360" algn="ctr">
              <a:lnSpc>
                <a:spcPct val="99000"/>
              </a:lnSpc>
            </a:pPr>
            <a:r>
              <a:rPr lang="zh-CN" altLang="en-US" sz="1000" b="1" strike="noStrike" spc="-1" dirty="0">
                <a:solidFill>
                  <a:srgbClr val="000000"/>
                </a:solidFill>
                <a:latin typeface="Arial Narrow"/>
                <a:ea typeface="ヒラギノ角ゴ ProN W3"/>
              </a:rPr>
              <a:t>图像</a:t>
            </a:r>
            <a:endParaRPr lang="en-US" altLang="zh-CN" sz="1000" b="1" strike="noStrike" spc="-1" dirty="0">
              <a:solidFill>
                <a:srgbClr val="000000"/>
              </a:solidFill>
              <a:latin typeface="Arial Narrow"/>
              <a:ea typeface="ヒラギノ角ゴ ProN W3"/>
            </a:endParaRPr>
          </a:p>
          <a:p>
            <a:pPr marL="36360" algn="ctr">
              <a:lnSpc>
                <a:spcPct val="99000"/>
              </a:lnSpc>
            </a:pPr>
            <a:r>
              <a:rPr lang="en-US" sz="1000" b="1" strike="noStrike" spc="-1" dirty="0">
                <a:solidFill>
                  <a:srgbClr val="000000"/>
                </a:solidFill>
                <a:latin typeface="Arial Narrow"/>
                <a:ea typeface="ヒラギノ角ゴ ProN W3"/>
              </a:rPr>
              <a:t>Images</a:t>
            </a:r>
            <a:endParaRPr lang="en-US" sz="1000" b="0" strike="noStrike" spc="-1" dirty="0">
              <a:latin typeface="Arial"/>
            </a:endParaRPr>
          </a:p>
        </p:txBody>
      </p:sp>
      <p:sp>
        <p:nvSpPr>
          <p:cNvPr id="1093" name="CustomShape 43"/>
          <p:cNvSpPr/>
          <p:nvPr/>
        </p:nvSpPr>
        <p:spPr>
          <a:xfrm>
            <a:off x="6926400" y="4150800"/>
            <a:ext cx="707400" cy="896040"/>
          </a:xfrm>
          <a:prstGeom prst="rect">
            <a:avLst/>
          </a:prstGeom>
          <a:solidFill>
            <a:srgbClr val="E7FFE7"/>
          </a:solidFill>
          <a:ln w="25560">
            <a:solidFill>
              <a:srgbClr val="000000"/>
            </a:solidFill>
            <a:miter/>
          </a:ln>
        </p:spPr>
        <p:style>
          <a:lnRef idx="0">
            <a:scrgbClr r="0" g="0" b="0"/>
          </a:lnRef>
          <a:fillRef idx="0">
            <a:scrgbClr r="0" g="0" b="0"/>
          </a:fillRef>
          <a:effectRef idx="0">
            <a:scrgbClr r="0" g="0" b="0"/>
          </a:effectRef>
          <a:fontRef idx="minor"/>
        </p:style>
      </p:sp>
      <p:sp>
        <p:nvSpPr>
          <p:cNvPr id="1094" name="CustomShape 44"/>
          <p:cNvSpPr/>
          <p:nvPr/>
        </p:nvSpPr>
        <p:spPr>
          <a:xfrm>
            <a:off x="6872400" y="4200120"/>
            <a:ext cx="705600" cy="913680"/>
          </a:xfrm>
          <a:prstGeom prst="rect">
            <a:avLst/>
          </a:prstGeom>
          <a:solidFill>
            <a:srgbClr val="E7FFE7"/>
          </a:solidFill>
          <a:ln w="25560">
            <a:solidFill>
              <a:srgbClr val="000000"/>
            </a:solidFill>
            <a:miter/>
          </a:ln>
        </p:spPr>
        <p:style>
          <a:lnRef idx="0">
            <a:scrgbClr r="0" g="0" b="0"/>
          </a:lnRef>
          <a:fillRef idx="0">
            <a:scrgbClr r="0" g="0" b="0"/>
          </a:fillRef>
          <a:effectRef idx="0">
            <a:scrgbClr r="0" g="0" b="0"/>
          </a:effectRef>
          <a:fontRef idx="minor"/>
        </p:style>
      </p:sp>
      <p:sp>
        <p:nvSpPr>
          <p:cNvPr id="1095" name="CustomShape 45"/>
          <p:cNvSpPr/>
          <p:nvPr/>
        </p:nvSpPr>
        <p:spPr>
          <a:xfrm>
            <a:off x="6881760" y="4314240"/>
            <a:ext cx="658080" cy="678600"/>
          </a:xfrm>
          <a:prstGeom prst="rect">
            <a:avLst/>
          </a:prstGeom>
          <a:solidFill>
            <a:srgbClr val="E7FFE7"/>
          </a:solid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99000"/>
              </a:lnSpc>
            </a:pPr>
            <a:r>
              <a:rPr lang="zh-CN" altLang="en-US" sz="1000" b="1" spc="-1" dirty="0">
                <a:solidFill>
                  <a:srgbClr val="000000"/>
                </a:solidFill>
                <a:latin typeface="Arial Narrow"/>
                <a:ea typeface="ヒラギノ角ゴ ProN W3"/>
              </a:rPr>
              <a:t>有序队列</a:t>
            </a:r>
            <a:endParaRPr lang="en-US" altLang="zh-CN" sz="1000" b="1" spc="-1" dirty="0">
              <a:solidFill>
                <a:srgbClr val="000000"/>
              </a:solidFill>
              <a:latin typeface="Arial Narrow"/>
              <a:ea typeface="ヒラギノ角ゴ ProN W3"/>
            </a:endParaRPr>
          </a:p>
          <a:p>
            <a:pPr marL="36360" algn="ctr">
              <a:lnSpc>
                <a:spcPct val="99000"/>
              </a:lnSpc>
            </a:pPr>
            <a:r>
              <a:rPr lang="en-US" sz="1000" b="1" strike="noStrike" spc="-1" dirty="0">
                <a:solidFill>
                  <a:srgbClr val="000000"/>
                </a:solidFill>
                <a:latin typeface="Arial Narrow"/>
                <a:ea typeface="ヒラギノ角ゴ ProN W3"/>
              </a:rPr>
              <a:t>In </a:t>
            </a:r>
            <a:br>
              <a:rPr sz="1000" dirty="0"/>
            </a:br>
            <a:r>
              <a:rPr lang="en-US" sz="1000" b="1" strike="noStrike" spc="-1" dirty="0">
                <a:solidFill>
                  <a:srgbClr val="000000"/>
                </a:solidFill>
                <a:latin typeface="Arial Narrow"/>
                <a:ea typeface="ヒラギノ角ゴ ProN W3"/>
              </a:rPr>
              <a:t>Order</a:t>
            </a:r>
            <a:endParaRPr lang="en-US" sz="1000" b="0" strike="noStrike" spc="-1" dirty="0">
              <a:latin typeface="Arial"/>
            </a:endParaRPr>
          </a:p>
          <a:p>
            <a:pPr marL="36360" algn="ctr">
              <a:lnSpc>
                <a:spcPct val="99000"/>
              </a:lnSpc>
            </a:pPr>
            <a:r>
              <a:rPr lang="en-US" sz="1000" b="1" strike="noStrike" spc="-1" dirty="0">
                <a:solidFill>
                  <a:srgbClr val="000000"/>
                </a:solidFill>
                <a:latin typeface="Arial Narrow"/>
                <a:ea typeface="ヒラギノ角ゴ ProN W3"/>
              </a:rPr>
              <a:t>Queue</a:t>
            </a:r>
            <a:endParaRPr lang="en-US" sz="1000" b="0" strike="noStrike" spc="-1" dirty="0">
              <a:latin typeface="Arial"/>
            </a:endParaRPr>
          </a:p>
        </p:txBody>
      </p:sp>
      <p:sp>
        <p:nvSpPr>
          <p:cNvPr id="1096" name="CustomShape 46"/>
          <p:cNvSpPr/>
          <p:nvPr/>
        </p:nvSpPr>
        <p:spPr>
          <a:xfrm>
            <a:off x="7889760" y="4085640"/>
            <a:ext cx="696240" cy="864360"/>
          </a:xfrm>
          <a:prstGeom prst="rect">
            <a:avLst/>
          </a:prstGeom>
          <a:solidFill>
            <a:srgbClr val="E0FF89"/>
          </a:solidFill>
          <a:ln w="25560">
            <a:solidFill>
              <a:srgbClr val="000000"/>
            </a:solidFill>
            <a:miter/>
          </a:ln>
        </p:spPr>
        <p:style>
          <a:lnRef idx="0">
            <a:scrgbClr r="0" g="0" b="0"/>
          </a:lnRef>
          <a:fillRef idx="0">
            <a:scrgbClr r="0" g="0" b="0"/>
          </a:fillRef>
          <a:effectRef idx="0">
            <a:scrgbClr r="0" g="0" b="0"/>
          </a:effectRef>
          <a:fontRef idx="minor"/>
        </p:style>
      </p:sp>
      <p:sp>
        <p:nvSpPr>
          <p:cNvPr id="1097" name="CustomShape 47"/>
          <p:cNvSpPr/>
          <p:nvPr/>
        </p:nvSpPr>
        <p:spPr>
          <a:xfrm>
            <a:off x="7824960" y="4139640"/>
            <a:ext cx="705600" cy="897840"/>
          </a:xfrm>
          <a:prstGeom prst="rect">
            <a:avLst/>
          </a:prstGeom>
          <a:solidFill>
            <a:srgbClr val="E0FF89"/>
          </a:solidFill>
          <a:ln w="25560">
            <a:solidFill>
              <a:srgbClr val="000000"/>
            </a:solidFill>
            <a:miter/>
          </a:ln>
        </p:spPr>
        <p:style>
          <a:lnRef idx="0">
            <a:scrgbClr r="0" g="0" b="0"/>
          </a:lnRef>
          <a:fillRef idx="0">
            <a:scrgbClr r="0" g="0" b="0"/>
          </a:fillRef>
          <a:effectRef idx="0">
            <a:scrgbClr r="0" g="0" b="0"/>
          </a:effectRef>
          <a:fontRef idx="minor"/>
        </p:style>
      </p:sp>
      <p:sp>
        <p:nvSpPr>
          <p:cNvPr id="1098" name="CustomShape 48"/>
          <p:cNvSpPr/>
          <p:nvPr/>
        </p:nvSpPr>
        <p:spPr>
          <a:xfrm>
            <a:off x="7769160" y="4188960"/>
            <a:ext cx="707400" cy="913680"/>
          </a:xfrm>
          <a:prstGeom prst="rect">
            <a:avLst/>
          </a:prstGeom>
          <a:solidFill>
            <a:srgbClr val="E0FF89"/>
          </a:solidFill>
          <a:ln w="25560">
            <a:solidFill>
              <a:srgbClr val="000000"/>
            </a:solidFill>
            <a:miter/>
          </a:ln>
        </p:spPr>
        <p:style>
          <a:lnRef idx="0">
            <a:scrgbClr r="0" g="0" b="0"/>
          </a:lnRef>
          <a:fillRef idx="0">
            <a:scrgbClr r="0" g="0" b="0"/>
          </a:fillRef>
          <a:effectRef idx="0">
            <a:scrgbClr r="0" g="0" b="0"/>
          </a:effectRef>
          <a:fontRef idx="minor"/>
        </p:style>
      </p:sp>
      <p:sp>
        <p:nvSpPr>
          <p:cNvPr id="1099" name="CustomShape 49"/>
          <p:cNvSpPr/>
          <p:nvPr/>
        </p:nvSpPr>
        <p:spPr>
          <a:xfrm>
            <a:off x="7780320" y="4303440"/>
            <a:ext cx="658080" cy="678600"/>
          </a:xfrm>
          <a:prstGeom prst="rect">
            <a:avLst/>
          </a:prstGeom>
          <a:solidFill>
            <a:srgbClr val="E0FF89"/>
          </a:solid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99000"/>
              </a:lnSpc>
            </a:pPr>
            <a:r>
              <a:rPr lang="zh-CN" altLang="en-US" sz="1000" b="1" strike="noStrike" spc="-1" dirty="0">
                <a:solidFill>
                  <a:srgbClr val="000000"/>
                </a:solidFill>
                <a:latin typeface="Arial Narrow"/>
                <a:ea typeface="ヒラギノ角ゴ ProN W3"/>
              </a:rPr>
              <a:t>无序队列</a:t>
            </a:r>
            <a:endParaRPr lang="en-US" altLang="zh-CN" sz="1000" b="1" strike="noStrike" spc="-1" dirty="0">
              <a:solidFill>
                <a:srgbClr val="000000"/>
              </a:solidFill>
              <a:latin typeface="Arial Narrow"/>
              <a:ea typeface="ヒラギノ角ゴ ProN W3"/>
            </a:endParaRPr>
          </a:p>
          <a:p>
            <a:pPr marL="36360" algn="ctr">
              <a:lnSpc>
                <a:spcPct val="99000"/>
              </a:lnSpc>
            </a:pPr>
            <a:r>
              <a:rPr lang="en-US" sz="1000" b="1" strike="noStrike" spc="-1" dirty="0">
                <a:solidFill>
                  <a:srgbClr val="000000"/>
                </a:solidFill>
                <a:latin typeface="Arial Narrow"/>
                <a:ea typeface="ヒラギノ角ゴ ProN W3"/>
              </a:rPr>
              <a:t>Out of</a:t>
            </a:r>
            <a:br>
              <a:rPr sz="1000" dirty="0"/>
            </a:br>
            <a:r>
              <a:rPr lang="en-US" sz="1000" b="1" strike="noStrike" spc="-1" dirty="0">
                <a:solidFill>
                  <a:srgbClr val="000000"/>
                </a:solidFill>
                <a:latin typeface="Arial Narrow"/>
                <a:ea typeface="ヒラギノ角ゴ ProN W3"/>
              </a:rPr>
              <a:t>Order</a:t>
            </a:r>
            <a:endParaRPr lang="en-US" sz="1000" b="0" strike="noStrike" spc="-1" dirty="0">
              <a:latin typeface="Arial"/>
            </a:endParaRPr>
          </a:p>
          <a:p>
            <a:pPr marL="36360" algn="ctr">
              <a:lnSpc>
                <a:spcPct val="99000"/>
              </a:lnSpc>
            </a:pPr>
            <a:r>
              <a:rPr lang="en-US" sz="1000" b="1" strike="noStrike" spc="-1" dirty="0">
                <a:solidFill>
                  <a:srgbClr val="000000"/>
                </a:solidFill>
                <a:latin typeface="Arial Narrow"/>
                <a:ea typeface="ヒラギノ角ゴ ProN W3"/>
              </a:rPr>
              <a:t>Queue</a:t>
            </a:r>
            <a:endParaRPr lang="en-US" sz="1000" b="0" strike="noStrike" spc="-1" dirty="0">
              <a:latin typeface="Arial"/>
            </a:endParaRPr>
          </a:p>
        </p:txBody>
      </p:sp>
      <p:sp>
        <p:nvSpPr>
          <p:cNvPr id="1100" name="CustomShape 50"/>
          <p:cNvSpPr/>
          <p:nvPr/>
        </p:nvSpPr>
        <p:spPr>
          <a:xfrm>
            <a:off x="6885720" y="5162040"/>
            <a:ext cx="1263960" cy="225720"/>
          </a:xfrm>
          <a:prstGeom prst="rect">
            <a:avLst/>
          </a:prstGeom>
          <a:noFill/>
          <a:ln w="12600">
            <a:noFill/>
          </a:ln>
        </p:spPr>
        <p:style>
          <a:lnRef idx="0">
            <a:scrgbClr r="0" g="0" b="0"/>
          </a:lnRef>
          <a:fillRef idx="0">
            <a:scrgbClr r="0" g="0" b="0"/>
          </a:fillRef>
          <a:effectRef idx="0">
            <a:scrgbClr r="0" g="0" b="0"/>
          </a:effectRef>
          <a:fontRef idx="minor"/>
        </p:style>
        <p:txBody>
          <a:bodyPr wrap="none" lIns="0" tIns="0" rIns="0" bIns="0"/>
          <a:lstStyle/>
          <a:p>
            <a:pPr marL="36360">
              <a:lnSpc>
                <a:spcPct val="99000"/>
              </a:lnSpc>
            </a:pPr>
            <a:r>
              <a:rPr lang="zh-CN" altLang="en-US" sz="1000" b="1" strike="noStrike" spc="-1" dirty="0">
                <a:solidFill>
                  <a:srgbClr val="000000"/>
                </a:solidFill>
                <a:latin typeface="Arial Narrow"/>
                <a:ea typeface="ヒラギノ角ゴ ProN W3"/>
              </a:rPr>
              <a:t>计算设备</a:t>
            </a:r>
            <a:r>
              <a:rPr lang="en-US" sz="1000" b="1" strike="noStrike" spc="-1" dirty="0">
                <a:solidFill>
                  <a:srgbClr val="000000"/>
                </a:solidFill>
                <a:latin typeface="Arial Narrow"/>
                <a:ea typeface="ヒラギノ角ゴ ProN W3"/>
              </a:rPr>
              <a:t>Compute Device</a:t>
            </a:r>
            <a:endParaRPr lang="en-US" sz="1000" b="0" strike="noStrike" spc="-1" dirty="0">
              <a:latin typeface="Arial"/>
            </a:endParaRPr>
          </a:p>
        </p:txBody>
      </p:sp>
      <p:pic>
        <p:nvPicPr>
          <p:cNvPr id="1101" name="Picture 62"/>
          <p:cNvPicPr/>
          <p:nvPr/>
        </p:nvPicPr>
        <p:blipFill>
          <a:blip r:embed="rId2">
            <a:extLst>
              <a:ext uri="{28A0092B-C50C-407E-A947-70E740481C1C}">
                <a14:useLocalDpi xmlns:a14="http://schemas.microsoft.com/office/drawing/2010/main" val="0"/>
              </a:ext>
            </a:extLst>
          </a:blip>
          <a:srcRect/>
          <a:stretch/>
        </p:blipFill>
        <p:spPr>
          <a:xfrm>
            <a:off x="2344" y="5533560"/>
            <a:ext cx="9013312" cy="847080"/>
          </a:xfrm>
          <a:prstGeom prst="rect">
            <a:avLst/>
          </a:prstGeom>
          <a:ln w="25560">
            <a:noFill/>
          </a:ln>
        </p:spPr>
      </p:pic>
      <p:sp>
        <p:nvSpPr>
          <p:cNvPr id="1102" name="Line 51"/>
          <p:cNvSpPr/>
          <p:nvPr/>
        </p:nvSpPr>
        <p:spPr>
          <a:xfrm flipH="1">
            <a:off x="3408120" y="2387160"/>
            <a:ext cx="1800" cy="28080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103" name="Line 52"/>
          <p:cNvSpPr/>
          <p:nvPr/>
        </p:nvSpPr>
        <p:spPr>
          <a:xfrm>
            <a:off x="5805360" y="2376000"/>
            <a:ext cx="360" cy="28080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104" name="Line 53"/>
          <p:cNvSpPr/>
          <p:nvPr/>
        </p:nvSpPr>
        <p:spPr>
          <a:xfrm>
            <a:off x="1672200" y="3039480"/>
            <a:ext cx="360" cy="28080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105" name="Line 54"/>
          <p:cNvSpPr/>
          <p:nvPr/>
        </p:nvSpPr>
        <p:spPr>
          <a:xfrm flipH="1">
            <a:off x="3808800" y="3050640"/>
            <a:ext cx="1440" cy="28080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106" name="Line 55"/>
          <p:cNvSpPr/>
          <p:nvPr/>
        </p:nvSpPr>
        <p:spPr>
          <a:xfrm flipH="1">
            <a:off x="5657760" y="3050640"/>
            <a:ext cx="1440" cy="28080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107" name="Line 56"/>
          <p:cNvSpPr/>
          <p:nvPr/>
        </p:nvSpPr>
        <p:spPr>
          <a:xfrm flipH="1">
            <a:off x="7623000" y="3050640"/>
            <a:ext cx="1440" cy="28080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108" name="Line 57"/>
          <p:cNvSpPr/>
          <p:nvPr/>
        </p:nvSpPr>
        <p:spPr>
          <a:xfrm>
            <a:off x="1662120" y="3655440"/>
            <a:ext cx="4680" cy="22068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109" name="Line 58"/>
          <p:cNvSpPr/>
          <p:nvPr/>
        </p:nvSpPr>
        <p:spPr>
          <a:xfrm flipH="1">
            <a:off x="3787920" y="3647520"/>
            <a:ext cx="7920" cy="21744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110" name="Line 59"/>
          <p:cNvSpPr/>
          <p:nvPr/>
        </p:nvSpPr>
        <p:spPr>
          <a:xfrm flipH="1">
            <a:off x="5205240" y="3610800"/>
            <a:ext cx="1440" cy="28116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111" name="Line 60"/>
          <p:cNvSpPr/>
          <p:nvPr/>
        </p:nvSpPr>
        <p:spPr>
          <a:xfrm flipH="1">
            <a:off x="6103800" y="3610800"/>
            <a:ext cx="1440" cy="28116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112" name="Line 61"/>
          <p:cNvSpPr/>
          <p:nvPr/>
        </p:nvSpPr>
        <p:spPr>
          <a:xfrm>
            <a:off x="7625520" y="3600000"/>
            <a:ext cx="360" cy="28080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113" name="CustomShape 62"/>
          <p:cNvSpPr/>
          <p:nvPr/>
        </p:nvSpPr>
        <p:spPr>
          <a:xfrm>
            <a:off x="5396040" y="1549080"/>
            <a:ext cx="816840" cy="815400"/>
          </a:xfrm>
          <a:prstGeom prst="roundRect">
            <a:avLst>
              <a:gd name="adj" fmla="val 16667"/>
            </a:avLst>
          </a:prstGeom>
          <a:gradFill rotWithShape="0">
            <a:gsLst>
              <a:gs pos="0">
                <a:srgbClr val="FFFFFF"/>
              </a:gs>
              <a:gs pos="7001">
                <a:srgbClr val="E6E6E6"/>
              </a:gs>
              <a:gs pos="32001">
                <a:srgbClr val="7D8496"/>
              </a:gs>
              <a:gs pos="47000">
                <a:srgbClr val="E6E6E6"/>
              </a:gs>
              <a:gs pos="85001">
                <a:srgbClr val="7D8496"/>
              </a:gs>
              <a:gs pos="100000">
                <a:srgbClr val="E6E6E6"/>
              </a:gs>
            </a:gsLst>
            <a:lin ang="2700000"/>
          </a:gradFill>
          <a:ln w="76320">
            <a:solidFill>
              <a:srgbClr val="000000"/>
            </a:solidFill>
            <a:round/>
            <a:headEnd type="oval" w="med" len="med"/>
          </a:ln>
        </p:spPr>
        <p:style>
          <a:lnRef idx="0">
            <a:scrgbClr r="0" g="0" b="0"/>
          </a:lnRef>
          <a:fillRef idx="0">
            <a:scrgbClr r="0" g="0" b="0"/>
          </a:fillRef>
          <a:effectRef idx="0">
            <a:scrgbClr r="0" g="0" b="0"/>
          </a:effectRef>
          <a:fontRef idx="minor"/>
        </p:style>
        <p:txBody>
          <a:bodyPr lIns="39240" tIns="19440" rIns="39240" bIns="19440"/>
          <a:lstStyle/>
          <a:p>
            <a:pPr algn="ctr">
              <a:lnSpc>
                <a:spcPct val="99000"/>
              </a:lnSpc>
            </a:pPr>
            <a:r>
              <a:rPr lang="en-US" sz="1500" b="0" strike="noStrike" spc="-1">
                <a:solidFill>
                  <a:srgbClr val="000000"/>
                </a:solidFill>
                <a:latin typeface="Arial Black"/>
                <a:ea typeface="ヒラギノ角ゴ ProN W3"/>
              </a:rPr>
              <a:t> </a:t>
            </a:r>
            <a:endParaRPr lang="en-US" sz="1500" b="0" strike="noStrike" spc="-1">
              <a:latin typeface="Arial"/>
            </a:endParaRPr>
          </a:p>
          <a:p>
            <a:pPr algn="ctr">
              <a:lnSpc>
                <a:spcPct val="99000"/>
              </a:lnSpc>
            </a:pPr>
            <a:r>
              <a:rPr lang="en-US" sz="1500" b="0" strike="noStrike" spc="-1">
                <a:solidFill>
                  <a:srgbClr val="000000"/>
                </a:solidFill>
                <a:latin typeface="Arial Black"/>
                <a:ea typeface="ヒラギノ角ゴ ProN W3"/>
              </a:rPr>
              <a:t>GPU</a:t>
            </a:r>
            <a:endParaRPr lang="en-US" sz="1500" b="0" strike="noStrike" spc="-1">
              <a:latin typeface="Arial"/>
            </a:endParaRPr>
          </a:p>
        </p:txBody>
      </p:sp>
      <p:sp>
        <p:nvSpPr>
          <p:cNvPr id="1114" name="CustomShape 63"/>
          <p:cNvSpPr/>
          <p:nvPr/>
        </p:nvSpPr>
        <p:spPr>
          <a:xfrm>
            <a:off x="3013200" y="1549080"/>
            <a:ext cx="815400" cy="815400"/>
          </a:xfrm>
          <a:prstGeom prst="roundRect">
            <a:avLst>
              <a:gd name="adj" fmla="val 16667"/>
            </a:avLst>
          </a:prstGeom>
          <a:gradFill rotWithShape="0">
            <a:gsLst>
              <a:gs pos="0">
                <a:srgbClr val="FFFFFF"/>
              </a:gs>
              <a:gs pos="7001">
                <a:srgbClr val="E6E6E6"/>
              </a:gs>
              <a:gs pos="32001">
                <a:srgbClr val="7D8496"/>
              </a:gs>
              <a:gs pos="47000">
                <a:srgbClr val="E6E6E6"/>
              </a:gs>
              <a:gs pos="85001">
                <a:srgbClr val="7D8496"/>
              </a:gs>
              <a:gs pos="100000">
                <a:srgbClr val="E6E6E6"/>
              </a:gs>
            </a:gsLst>
            <a:lin ang="2700000"/>
          </a:gradFill>
          <a:ln w="76320">
            <a:solidFill>
              <a:srgbClr val="000000"/>
            </a:solidFill>
            <a:round/>
            <a:headEnd type="oval" w="med" len="med"/>
          </a:ln>
        </p:spPr>
        <p:style>
          <a:lnRef idx="0">
            <a:scrgbClr r="0" g="0" b="0"/>
          </a:lnRef>
          <a:fillRef idx="0">
            <a:scrgbClr r="0" g="0" b="0"/>
          </a:fillRef>
          <a:effectRef idx="0">
            <a:scrgbClr r="0" g="0" b="0"/>
          </a:effectRef>
          <a:fontRef idx="minor"/>
        </p:style>
        <p:txBody>
          <a:bodyPr lIns="39240" tIns="19440" rIns="39240" bIns="19440"/>
          <a:lstStyle/>
          <a:p>
            <a:pPr algn="ctr">
              <a:lnSpc>
                <a:spcPct val="99000"/>
              </a:lnSpc>
            </a:pPr>
            <a:r>
              <a:rPr lang="en-US" sz="1500" b="0" strike="noStrike" spc="-1" dirty="0">
                <a:solidFill>
                  <a:srgbClr val="000000"/>
                </a:solidFill>
                <a:latin typeface="Arial Black"/>
                <a:ea typeface="ヒラギノ角ゴ ProN W3"/>
              </a:rPr>
              <a:t> </a:t>
            </a:r>
            <a:endParaRPr lang="en-US" sz="1500" b="0" strike="noStrike" spc="-1" dirty="0">
              <a:latin typeface="Arial"/>
            </a:endParaRPr>
          </a:p>
          <a:p>
            <a:pPr algn="ctr">
              <a:lnSpc>
                <a:spcPct val="99000"/>
              </a:lnSpc>
            </a:pPr>
            <a:r>
              <a:rPr lang="en-US" sz="1500" b="0" strike="noStrike" spc="-1" dirty="0">
                <a:solidFill>
                  <a:srgbClr val="000000"/>
                </a:solidFill>
                <a:latin typeface="Arial Black"/>
                <a:ea typeface="ヒラギノ角ゴ ProN W3"/>
              </a:rPr>
              <a:t>CPU</a:t>
            </a:r>
            <a:endParaRPr lang="en-US" sz="1500" b="0" strike="noStrike" spc="-1" dirty="0">
              <a:latin typeface="Arial"/>
            </a:endParaRPr>
          </a:p>
        </p:txBody>
      </p:sp>
      <p:sp>
        <p:nvSpPr>
          <p:cNvPr id="1115" name="CustomShape 64"/>
          <p:cNvSpPr/>
          <p:nvPr/>
        </p:nvSpPr>
        <p:spPr>
          <a:xfrm>
            <a:off x="3600360" y="3976200"/>
            <a:ext cx="554760" cy="337320"/>
          </a:xfrm>
          <a:prstGeom prst="rect">
            <a:avLst/>
          </a:prstGeom>
          <a:solidFill>
            <a:srgbClr val="EAEAEA"/>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0" strike="noStrike" spc="-1">
                <a:solidFill>
                  <a:srgbClr val="000000"/>
                </a:solidFill>
                <a:latin typeface="Courier New Bold"/>
                <a:ea typeface="ヒラギノ角ゴ ProN W3"/>
              </a:rPr>
              <a:t>dp_mul</a:t>
            </a:r>
            <a:endParaRPr lang="en-US" sz="900" b="0" strike="noStrike" spc="-1">
              <a:latin typeface="Arial"/>
            </a:endParaRPr>
          </a:p>
        </p:txBody>
      </p:sp>
      <p:sp>
        <p:nvSpPr>
          <p:cNvPr id="1116" name="CustomShape 65"/>
          <p:cNvSpPr/>
          <p:nvPr/>
        </p:nvSpPr>
        <p:spPr>
          <a:xfrm>
            <a:off x="1251720" y="3344400"/>
            <a:ext cx="809280" cy="264600"/>
          </a:xfrm>
          <a:prstGeom prst="rect">
            <a:avLst/>
          </a:prstGeom>
          <a:solidFill>
            <a:srgbClr val="99CCFF"/>
          </a:solidFill>
          <a:ln w="25560">
            <a:solidFill>
              <a:srgbClr val="000000"/>
            </a:solidFill>
            <a:miter/>
          </a:ln>
        </p:spPr>
        <p:style>
          <a:lnRef idx="0">
            <a:scrgbClr r="0" g="0" b="0"/>
          </a:lnRef>
          <a:fillRef idx="0">
            <a:scrgbClr r="0" g="0" b="0"/>
          </a:fillRef>
          <a:effectRef idx="0">
            <a:scrgbClr r="0" g="0" b="0"/>
          </a:effectRef>
          <a:fontRef idx="minor"/>
        </p:style>
        <p:txBody>
          <a:bodyPr wrap="none" lIns="39240" tIns="19440" rIns="39240" bIns="19440"/>
          <a:lstStyle/>
          <a:p>
            <a:pPr algn="ctr">
              <a:lnSpc>
                <a:spcPct val="99000"/>
              </a:lnSpc>
            </a:pPr>
            <a:r>
              <a:rPr lang="zh-CN" altLang="en-US" sz="800" b="1" strike="noStrike" spc="-1" dirty="0">
                <a:solidFill>
                  <a:srgbClr val="000000"/>
                </a:solidFill>
                <a:latin typeface="Arial Narrow"/>
                <a:ea typeface="ヒラギノ角ゴ ProN W3"/>
              </a:rPr>
              <a:t>程序 </a:t>
            </a:r>
            <a:endParaRPr lang="en-US" altLang="zh-CN" sz="800" b="1" strike="noStrike" spc="-1" dirty="0">
              <a:solidFill>
                <a:srgbClr val="000000"/>
              </a:solidFill>
              <a:latin typeface="Arial Narrow"/>
              <a:ea typeface="ヒラギノ角ゴ ProN W3"/>
            </a:endParaRPr>
          </a:p>
          <a:p>
            <a:pPr algn="ctr">
              <a:lnSpc>
                <a:spcPct val="99000"/>
              </a:lnSpc>
            </a:pPr>
            <a:r>
              <a:rPr lang="en-US" sz="800" b="1" strike="noStrike" spc="-1" dirty="0">
                <a:solidFill>
                  <a:srgbClr val="000000"/>
                </a:solidFill>
                <a:latin typeface="Arial Narrow"/>
                <a:ea typeface="ヒラギノ角ゴ ProN W3"/>
              </a:rPr>
              <a:t>Programs</a:t>
            </a:r>
            <a:endParaRPr lang="en-US" sz="800" b="0" strike="noStrike" spc="-1" dirty="0">
              <a:latin typeface="Arial"/>
            </a:endParaRPr>
          </a:p>
        </p:txBody>
      </p:sp>
      <p:sp>
        <p:nvSpPr>
          <p:cNvPr id="1117" name="CustomShape 66"/>
          <p:cNvSpPr/>
          <p:nvPr/>
        </p:nvSpPr>
        <p:spPr>
          <a:xfrm>
            <a:off x="3471840" y="3344400"/>
            <a:ext cx="653760" cy="264600"/>
          </a:xfrm>
          <a:prstGeom prst="rect">
            <a:avLst/>
          </a:prstGeom>
          <a:solidFill>
            <a:srgbClr val="99CCFF"/>
          </a:solidFill>
          <a:ln w="25560">
            <a:solidFill>
              <a:srgbClr val="000000"/>
            </a:solidFill>
            <a:miter/>
          </a:ln>
        </p:spPr>
        <p:style>
          <a:lnRef idx="0">
            <a:scrgbClr r="0" g="0" b="0"/>
          </a:lnRef>
          <a:fillRef idx="0">
            <a:scrgbClr r="0" g="0" b="0"/>
          </a:fillRef>
          <a:effectRef idx="0">
            <a:scrgbClr r="0" g="0" b="0"/>
          </a:effectRef>
          <a:fontRef idx="minor"/>
        </p:style>
        <p:txBody>
          <a:bodyPr wrap="none" lIns="39240" tIns="19440" rIns="39240" bIns="19440"/>
          <a:lstStyle/>
          <a:p>
            <a:pPr algn="ctr">
              <a:lnSpc>
                <a:spcPct val="99000"/>
              </a:lnSpc>
            </a:pPr>
            <a:r>
              <a:rPr lang="zh-CN" altLang="en-US" sz="800" b="1" strike="noStrike" spc="-1" dirty="0">
                <a:solidFill>
                  <a:srgbClr val="000000"/>
                </a:solidFill>
                <a:latin typeface="Arial Narrow"/>
                <a:ea typeface="ヒラギノ角ゴ ProN W3"/>
              </a:rPr>
              <a:t>核函数</a:t>
            </a:r>
            <a:endParaRPr lang="en-US" altLang="zh-CN" sz="800" b="1" strike="noStrike" spc="-1" dirty="0">
              <a:solidFill>
                <a:srgbClr val="000000"/>
              </a:solidFill>
              <a:latin typeface="Arial Narrow"/>
              <a:ea typeface="ヒラギノ角ゴ ProN W3"/>
            </a:endParaRPr>
          </a:p>
          <a:p>
            <a:pPr algn="ctr">
              <a:lnSpc>
                <a:spcPct val="99000"/>
              </a:lnSpc>
            </a:pPr>
            <a:r>
              <a:rPr lang="en-US" sz="800" b="1" strike="noStrike" spc="-1" dirty="0">
                <a:solidFill>
                  <a:srgbClr val="000000"/>
                </a:solidFill>
                <a:latin typeface="Arial Narrow"/>
                <a:ea typeface="ヒラギノ角ゴ ProN W3"/>
              </a:rPr>
              <a:t>Kernels</a:t>
            </a:r>
            <a:endParaRPr lang="en-US" sz="800" b="0" strike="noStrike" spc="-1" dirty="0">
              <a:latin typeface="Arial"/>
            </a:endParaRPr>
          </a:p>
        </p:txBody>
      </p:sp>
      <p:sp>
        <p:nvSpPr>
          <p:cNvPr id="1118" name="CustomShape 67"/>
          <p:cNvSpPr/>
          <p:nvPr/>
        </p:nvSpPr>
        <p:spPr>
          <a:xfrm>
            <a:off x="4976640" y="3344400"/>
            <a:ext cx="1296720" cy="264600"/>
          </a:xfrm>
          <a:prstGeom prst="rect">
            <a:avLst/>
          </a:prstGeom>
          <a:solidFill>
            <a:srgbClr val="99CCFF"/>
          </a:solidFill>
          <a:ln w="25560">
            <a:solidFill>
              <a:srgbClr val="000000"/>
            </a:solidFill>
            <a:miter/>
          </a:ln>
        </p:spPr>
        <p:style>
          <a:lnRef idx="0">
            <a:scrgbClr r="0" g="0" b="0"/>
          </a:lnRef>
          <a:fillRef idx="0">
            <a:scrgbClr r="0" g="0" b="0"/>
          </a:fillRef>
          <a:effectRef idx="0">
            <a:scrgbClr r="0" g="0" b="0"/>
          </a:effectRef>
          <a:fontRef idx="minor"/>
        </p:style>
        <p:txBody>
          <a:bodyPr wrap="none" lIns="39240" tIns="19440" rIns="39240" bIns="19440"/>
          <a:lstStyle/>
          <a:p>
            <a:pPr algn="ctr">
              <a:lnSpc>
                <a:spcPct val="99000"/>
              </a:lnSpc>
            </a:pPr>
            <a:r>
              <a:rPr lang="zh-CN" altLang="en-US" sz="800" b="1" strike="noStrike" spc="-1" dirty="0">
                <a:solidFill>
                  <a:srgbClr val="000000"/>
                </a:solidFill>
                <a:latin typeface="Arial Narrow"/>
                <a:ea typeface="ヒラギノ角ゴ ProN W3"/>
              </a:rPr>
              <a:t>内存对象</a:t>
            </a:r>
            <a:endParaRPr lang="en-US" altLang="zh-CN" sz="800" b="1" strike="noStrike" spc="-1" dirty="0">
              <a:solidFill>
                <a:srgbClr val="000000"/>
              </a:solidFill>
              <a:latin typeface="Arial Narrow"/>
              <a:ea typeface="ヒラギノ角ゴ ProN W3"/>
            </a:endParaRPr>
          </a:p>
          <a:p>
            <a:pPr algn="ctr">
              <a:lnSpc>
                <a:spcPct val="99000"/>
              </a:lnSpc>
            </a:pPr>
            <a:r>
              <a:rPr lang="en-US" sz="800" b="1" strike="noStrike" spc="-1" dirty="0">
                <a:solidFill>
                  <a:srgbClr val="000000"/>
                </a:solidFill>
                <a:latin typeface="Arial Narrow"/>
                <a:ea typeface="ヒラギノ角ゴ ProN W3"/>
              </a:rPr>
              <a:t>Memory Objects</a:t>
            </a:r>
            <a:endParaRPr lang="en-US" sz="800" b="0" strike="noStrike" spc="-1" dirty="0">
              <a:latin typeface="Arial"/>
            </a:endParaRPr>
          </a:p>
        </p:txBody>
      </p:sp>
      <p:sp>
        <p:nvSpPr>
          <p:cNvPr id="1119" name="CustomShape 68"/>
          <p:cNvSpPr/>
          <p:nvPr/>
        </p:nvSpPr>
        <p:spPr>
          <a:xfrm>
            <a:off x="6903360" y="3344400"/>
            <a:ext cx="1463040" cy="264600"/>
          </a:xfrm>
          <a:prstGeom prst="rect">
            <a:avLst/>
          </a:prstGeom>
          <a:solidFill>
            <a:srgbClr val="99CCFF"/>
          </a:solidFill>
          <a:ln w="25560">
            <a:solidFill>
              <a:srgbClr val="000000"/>
            </a:solidFill>
            <a:miter/>
          </a:ln>
        </p:spPr>
        <p:style>
          <a:lnRef idx="0">
            <a:scrgbClr r="0" g="0" b="0"/>
          </a:lnRef>
          <a:fillRef idx="0">
            <a:scrgbClr r="0" g="0" b="0"/>
          </a:fillRef>
          <a:effectRef idx="0">
            <a:scrgbClr r="0" g="0" b="0"/>
          </a:effectRef>
          <a:fontRef idx="minor"/>
        </p:style>
        <p:txBody>
          <a:bodyPr wrap="none" lIns="39240" tIns="19440" rIns="39240" bIns="19440"/>
          <a:lstStyle/>
          <a:p>
            <a:pPr algn="ctr">
              <a:lnSpc>
                <a:spcPct val="99000"/>
              </a:lnSpc>
            </a:pPr>
            <a:r>
              <a:rPr lang="zh-CN" altLang="en-US" sz="800" b="1" strike="noStrike" spc="-1" dirty="0">
                <a:solidFill>
                  <a:srgbClr val="000000"/>
                </a:solidFill>
                <a:latin typeface="Arial Narrow"/>
                <a:ea typeface="ヒラギノ角ゴ ProN W3"/>
              </a:rPr>
              <a:t>命令队列</a:t>
            </a:r>
            <a:endParaRPr lang="en-US" altLang="zh-CN" sz="800" b="1" strike="noStrike" spc="-1" dirty="0">
              <a:solidFill>
                <a:srgbClr val="000000"/>
              </a:solidFill>
              <a:latin typeface="Arial Narrow"/>
              <a:ea typeface="ヒラギノ角ゴ ProN W3"/>
            </a:endParaRPr>
          </a:p>
          <a:p>
            <a:pPr algn="ctr">
              <a:lnSpc>
                <a:spcPct val="99000"/>
              </a:lnSpc>
            </a:pPr>
            <a:r>
              <a:rPr lang="en-US" sz="800" b="1" strike="noStrike" spc="-1" dirty="0">
                <a:solidFill>
                  <a:srgbClr val="000000"/>
                </a:solidFill>
                <a:latin typeface="Arial Narrow"/>
                <a:ea typeface="ヒラギノ角ゴ ProN W3"/>
              </a:rPr>
              <a:t>Command Queues</a:t>
            </a:r>
            <a:endParaRPr lang="en-US" sz="800" b="0" strike="noStrike" spc="-1" dirty="0">
              <a:latin typeface="Arial"/>
            </a:endParaRPr>
          </a:p>
        </p:txBody>
      </p:sp>
      <p:sp>
        <p:nvSpPr>
          <p:cNvPr id="2" name="矩形 1">
            <a:extLst>
              <a:ext uri="{FF2B5EF4-FFF2-40B4-BE49-F238E27FC236}">
                <a16:creationId xmlns:a16="http://schemas.microsoft.com/office/drawing/2014/main" id="{0E236256-8E8C-4DB7-8438-C283DB418CBE}"/>
              </a:ext>
            </a:extLst>
          </p:cNvPr>
          <p:cNvSpPr/>
          <p:nvPr/>
        </p:nvSpPr>
        <p:spPr>
          <a:xfrm>
            <a:off x="922768" y="5718268"/>
            <a:ext cx="1117677" cy="461665"/>
          </a:xfrm>
          <a:prstGeom prst="rect">
            <a:avLst/>
          </a:prstGeom>
        </p:spPr>
        <p:txBody>
          <a:bodyPr wrap="none">
            <a:spAutoFit/>
          </a:bodyPr>
          <a:lstStyle/>
          <a:p>
            <a:pPr algn="ctr"/>
            <a:r>
              <a:rPr lang="zh-CN" altLang="en-US" sz="1200" spc="-1" dirty="0">
                <a:solidFill>
                  <a:schemeClr val="bg1"/>
                </a:solidFill>
                <a:latin typeface="Trebuchet MS"/>
              </a:rPr>
              <a:t>编译代码</a:t>
            </a:r>
            <a:endParaRPr lang="en-US" altLang="zh-CN" sz="1200" spc="-1" dirty="0">
              <a:solidFill>
                <a:schemeClr val="bg1"/>
              </a:solidFill>
              <a:latin typeface="Trebuchet MS"/>
            </a:endParaRPr>
          </a:p>
          <a:p>
            <a:pPr algn="ctr"/>
            <a:r>
              <a:rPr lang="en-US" altLang="zh-CN" sz="1200" spc="-1" dirty="0">
                <a:solidFill>
                  <a:schemeClr val="bg1"/>
                </a:solidFill>
                <a:latin typeface="Trebuchet MS"/>
              </a:rPr>
              <a:t>Compile code</a:t>
            </a:r>
            <a:endParaRPr lang="zh-CN" altLang="en-US" sz="1200" dirty="0">
              <a:solidFill>
                <a:schemeClr val="bg1"/>
              </a:solidFill>
            </a:endParaRPr>
          </a:p>
        </p:txBody>
      </p:sp>
      <p:sp>
        <p:nvSpPr>
          <p:cNvPr id="72" name="矩形 71">
            <a:extLst>
              <a:ext uri="{FF2B5EF4-FFF2-40B4-BE49-F238E27FC236}">
                <a16:creationId xmlns:a16="http://schemas.microsoft.com/office/drawing/2014/main" id="{E8C08303-CF2A-4A6D-A6A5-F07C1A2CC3AC}"/>
              </a:ext>
            </a:extLst>
          </p:cNvPr>
          <p:cNvSpPr/>
          <p:nvPr/>
        </p:nvSpPr>
        <p:spPr>
          <a:xfrm>
            <a:off x="4151880" y="5729255"/>
            <a:ext cx="1912960" cy="461665"/>
          </a:xfrm>
          <a:prstGeom prst="rect">
            <a:avLst/>
          </a:prstGeom>
        </p:spPr>
        <p:txBody>
          <a:bodyPr wrap="none">
            <a:spAutoFit/>
          </a:bodyPr>
          <a:lstStyle/>
          <a:p>
            <a:pPr algn="ctr"/>
            <a:r>
              <a:rPr lang="zh-CN" altLang="en-US" sz="1200" spc="-1" dirty="0">
                <a:solidFill>
                  <a:schemeClr val="bg1"/>
                </a:solidFill>
                <a:latin typeface="Trebuchet MS"/>
              </a:rPr>
              <a:t>创建数据和参数</a:t>
            </a:r>
            <a:endParaRPr lang="en-US" altLang="zh-CN" sz="1200" spc="-1" dirty="0">
              <a:solidFill>
                <a:schemeClr val="bg1"/>
              </a:solidFill>
              <a:latin typeface="Trebuchet MS"/>
            </a:endParaRPr>
          </a:p>
          <a:p>
            <a:pPr algn="ctr"/>
            <a:r>
              <a:rPr lang="en-US" altLang="zh-CN" sz="1200" spc="-1" dirty="0">
                <a:solidFill>
                  <a:schemeClr val="bg1"/>
                </a:solidFill>
                <a:latin typeface="Trebuchet MS"/>
              </a:rPr>
              <a:t>Create data &amp; arguments</a:t>
            </a:r>
            <a:endParaRPr lang="zh-CN" altLang="en-US" sz="1200" dirty="0">
              <a:solidFill>
                <a:schemeClr val="bg1"/>
              </a:solidFill>
            </a:endParaRPr>
          </a:p>
        </p:txBody>
      </p:sp>
      <p:sp>
        <p:nvSpPr>
          <p:cNvPr id="73" name="矩形 72">
            <a:extLst>
              <a:ext uri="{FF2B5EF4-FFF2-40B4-BE49-F238E27FC236}">
                <a16:creationId xmlns:a16="http://schemas.microsoft.com/office/drawing/2014/main" id="{616C68EB-21CF-4644-BC5B-739416DA00B6}"/>
              </a:ext>
            </a:extLst>
          </p:cNvPr>
          <p:cNvSpPr/>
          <p:nvPr/>
        </p:nvSpPr>
        <p:spPr>
          <a:xfrm>
            <a:off x="7172778" y="5718268"/>
            <a:ext cx="1420004" cy="461665"/>
          </a:xfrm>
          <a:prstGeom prst="rect">
            <a:avLst/>
          </a:prstGeom>
        </p:spPr>
        <p:txBody>
          <a:bodyPr wrap="none">
            <a:spAutoFit/>
          </a:bodyPr>
          <a:lstStyle/>
          <a:p>
            <a:pPr algn="ctr"/>
            <a:r>
              <a:rPr lang="zh-CN" altLang="en-US" sz="1200" spc="-1" dirty="0">
                <a:solidFill>
                  <a:schemeClr val="bg1"/>
                </a:solidFill>
                <a:latin typeface="Trebuchet MS"/>
              </a:rPr>
              <a:t>发送执行</a:t>
            </a:r>
            <a:endParaRPr lang="en-US" altLang="zh-CN" sz="1200" spc="-1" dirty="0">
              <a:solidFill>
                <a:schemeClr val="bg1"/>
              </a:solidFill>
              <a:latin typeface="Trebuchet MS"/>
            </a:endParaRPr>
          </a:p>
          <a:p>
            <a:pPr algn="ctr"/>
            <a:r>
              <a:rPr lang="en-US" altLang="zh-CN" sz="1200" spc="-1" dirty="0">
                <a:solidFill>
                  <a:schemeClr val="bg1"/>
                </a:solidFill>
                <a:latin typeface="Trebuchet MS"/>
              </a:rPr>
              <a:t>Send to execution</a:t>
            </a:r>
            <a:endParaRPr lang="zh-CN" altLang="en-US" sz="1200" dirty="0">
              <a:solidFill>
                <a:schemeClr val="bg1"/>
              </a:solidFill>
            </a:endParaRPr>
          </a:p>
        </p:txBody>
      </p:sp>
    </p:spTree>
    <p:extLst>
      <p:ext uri="{BB962C8B-B14F-4D97-AF65-F5344CB8AC3E}">
        <p14:creationId xmlns:p14="http://schemas.microsoft.com/office/powerpoint/2010/main" val="403068188"/>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 name="CustomShape 1"/>
          <p:cNvSpPr/>
          <p:nvPr/>
        </p:nvSpPr>
        <p:spPr>
          <a:xfrm>
            <a:off x="539640" y="4406760"/>
            <a:ext cx="7771680" cy="1361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pPr>
            <a:r>
              <a:rPr lang="en-US" sz="4000" b="1" cap="all" spc="-1" dirty="0">
                <a:solidFill>
                  <a:srgbClr val="000000"/>
                </a:solidFill>
                <a:latin typeface="Trebuchet MS"/>
              </a:rPr>
              <a:t>OpenCL </a:t>
            </a:r>
            <a:r>
              <a:rPr lang="zh-CN" altLang="en-US" sz="4000" b="1" cap="all" spc="-1" dirty="0">
                <a:solidFill>
                  <a:srgbClr val="000000"/>
                </a:solidFill>
                <a:latin typeface="Trebuchet MS"/>
              </a:rPr>
              <a:t>核编程（</a:t>
            </a:r>
            <a:r>
              <a:rPr lang="en-US" sz="4000" b="1" cap="all" spc="-1" dirty="0">
                <a:solidFill>
                  <a:srgbClr val="000000"/>
                </a:solidFill>
                <a:latin typeface="Trebuchet MS"/>
              </a:rPr>
              <a:t>kernel programming）</a:t>
            </a:r>
            <a:r>
              <a:rPr lang="zh-CN" altLang="en-US" sz="4000" b="1" cap="all" spc="-1" dirty="0">
                <a:solidFill>
                  <a:srgbClr val="000000"/>
                </a:solidFill>
                <a:latin typeface="Trebuchet MS"/>
              </a:rPr>
              <a:t>导论</a:t>
            </a:r>
            <a:endParaRPr lang="en-US" sz="4000" b="0" strike="noStrike" spc="-1" dirty="0">
              <a:latin typeface="Arial"/>
            </a:endParaRPr>
          </a:p>
        </p:txBody>
      </p:sp>
      <p:sp>
        <p:nvSpPr>
          <p:cNvPr id="1311" name="CustomShape 2"/>
          <p:cNvSpPr/>
          <p:nvPr/>
        </p:nvSpPr>
        <p:spPr>
          <a:xfrm>
            <a:off x="539640" y="2853000"/>
            <a:ext cx="7771680" cy="1499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100000"/>
              </a:lnSpc>
              <a:spcBef>
                <a:spcPts val="400"/>
              </a:spcBef>
            </a:pPr>
            <a:r>
              <a:rPr lang="en-US" sz="2000" b="0" strike="noStrike" spc="-1">
                <a:solidFill>
                  <a:srgbClr val="000000"/>
                </a:solidFill>
                <a:latin typeface="Trebuchet MS"/>
              </a:rPr>
              <a:t>章节 5</a:t>
            </a:r>
            <a:endParaRPr lang="en-US" sz="20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2"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3600" b="0" strike="noStrike" spc="-1" dirty="0">
                <a:solidFill>
                  <a:srgbClr val="000000"/>
                </a:solidFill>
                <a:latin typeface="Trebuchet MS"/>
              </a:rPr>
              <a:t>OpenCL </a:t>
            </a:r>
            <a:r>
              <a:rPr lang="zh-CN" altLang="en-US" sz="3600" b="0" strike="noStrike" spc="-1" dirty="0">
                <a:solidFill>
                  <a:srgbClr val="000000"/>
                </a:solidFill>
                <a:latin typeface="Trebuchet MS"/>
              </a:rPr>
              <a:t>中计算核函数所用的 </a:t>
            </a:r>
            <a:r>
              <a:rPr lang="en-US" altLang="zh-CN" sz="3600" b="0" strike="noStrike" spc="-1" dirty="0">
                <a:solidFill>
                  <a:srgbClr val="000000"/>
                </a:solidFill>
                <a:latin typeface="Trebuchet MS"/>
              </a:rPr>
              <a:t>C </a:t>
            </a:r>
            <a:r>
              <a:rPr lang="zh-CN" altLang="en-US" sz="3600" b="0" strike="noStrike" spc="-1" dirty="0">
                <a:solidFill>
                  <a:srgbClr val="000000"/>
                </a:solidFill>
                <a:latin typeface="Trebuchet MS"/>
              </a:rPr>
              <a:t>语言</a:t>
            </a:r>
            <a:endParaRPr lang="en-US" sz="3600" b="0" strike="noStrike" spc="-1" dirty="0">
              <a:latin typeface="Arial"/>
            </a:endParaRPr>
          </a:p>
        </p:txBody>
      </p:sp>
      <p:sp>
        <p:nvSpPr>
          <p:cNvPr id="1313" name="CustomShape 2"/>
          <p:cNvSpPr/>
          <p:nvPr/>
        </p:nvSpPr>
        <p:spPr>
          <a:xfrm>
            <a:off x="179640" y="1484640"/>
            <a:ext cx="8856360" cy="5372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10000"/>
          </a:bodyPr>
          <a:lstStyle/>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源自于</a:t>
            </a:r>
            <a:r>
              <a:rPr lang="en-US" altLang="zh-CN" sz="3200" b="0" strike="noStrike" spc="-1" dirty="0">
                <a:solidFill>
                  <a:srgbClr val="000000"/>
                </a:solidFill>
                <a:latin typeface="Trebuchet MS"/>
              </a:rPr>
              <a:t>C</a:t>
            </a:r>
            <a:r>
              <a:rPr lang="zh-CN" altLang="en-US" sz="3200" b="0" strike="noStrike" spc="-1" dirty="0">
                <a:solidFill>
                  <a:srgbClr val="000000"/>
                </a:solidFill>
                <a:latin typeface="Trebuchet MS"/>
              </a:rPr>
              <a:t>语言标准 </a:t>
            </a:r>
            <a:r>
              <a:rPr lang="en-US" sz="3200" b="1" strike="noStrike" spc="-1" dirty="0">
                <a:solidFill>
                  <a:srgbClr val="4BACC6"/>
                </a:solidFill>
                <a:latin typeface="Trebuchet MS"/>
              </a:rPr>
              <a:t>ISO C99</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一些</a:t>
            </a:r>
            <a:r>
              <a:rPr lang="zh-CN" altLang="en-US" sz="2800" b="1" strike="noStrike" spc="-1" dirty="0">
                <a:solidFill>
                  <a:srgbClr val="C0504D"/>
                </a:solidFill>
                <a:latin typeface="Trebuchet MS"/>
              </a:rPr>
              <a:t>限制（</a:t>
            </a:r>
            <a:r>
              <a:rPr lang="en-US" altLang="zh-CN" sz="2800" b="1" i="1" spc="-1" dirty="0">
                <a:solidFill>
                  <a:srgbClr val="C0504D"/>
                </a:solidFill>
                <a:latin typeface="Trebuchet MS"/>
              </a:rPr>
              <a:t>restrictions</a:t>
            </a:r>
            <a:r>
              <a:rPr lang="zh-CN" altLang="en-US" sz="2800" b="1" strike="noStrike" spc="-1" dirty="0">
                <a:solidFill>
                  <a:srgbClr val="C0504D"/>
                </a:solidFill>
                <a:latin typeface="Trebuchet MS"/>
              </a:rPr>
              <a:t>）</a:t>
            </a:r>
            <a:r>
              <a:rPr lang="en-US" sz="2800" b="0" strike="noStrike" spc="-1" dirty="0">
                <a:solidFill>
                  <a:srgbClr val="000000"/>
                </a:solidFill>
                <a:latin typeface="Trebuchet MS"/>
              </a:rPr>
              <a:t>: </a:t>
            </a:r>
            <a:r>
              <a:rPr lang="en-US" altLang="zh-CN" sz="2800" b="0" strike="noStrike" spc="-1" dirty="0">
                <a:solidFill>
                  <a:srgbClr val="000000"/>
                </a:solidFill>
                <a:latin typeface="Trebuchet MS"/>
              </a:rPr>
              <a:t>C99 </a:t>
            </a:r>
            <a:r>
              <a:rPr lang="zh-CN" altLang="en-US" sz="2800" b="0" strike="noStrike" spc="-1" dirty="0">
                <a:solidFill>
                  <a:srgbClr val="000000"/>
                </a:solidFill>
                <a:latin typeface="Trebuchet MS"/>
              </a:rPr>
              <a:t>标准头文件中没有递归（</a:t>
            </a:r>
            <a:r>
              <a:rPr lang="en-US" altLang="zh-CN" sz="2800" b="0" strike="noStrike" spc="-1" dirty="0">
                <a:solidFill>
                  <a:srgbClr val="000000"/>
                </a:solidFill>
                <a:latin typeface="Trebuchet MS"/>
              </a:rPr>
              <a:t>recursion</a:t>
            </a:r>
            <a:r>
              <a:rPr lang="zh-CN" altLang="en-US" sz="2800" b="0" strike="noStrike" spc="-1" dirty="0">
                <a:solidFill>
                  <a:srgbClr val="000000"/>
                </a:solidFill>
                <a:latin typeface="Trebuchet MS"/>
              </a:rPr>
              <a:t>）、函数（</a:t>
            </a:r>
            <a:r>
              <a:rPr lang="en-US" altLang="zh-CN" sz="2800" b="0" strike="noStrike" spc="-1" dirty="0">
                <a:solidFill>
                  <a:srgbClr val="000000"/>
                </a:solidFill>
                <a:latin typeface="Trebuchet MS"/>
              </a:rPr>
              <a:t>function</a:t>
            </a:r>
            <a:r>
              <a:rPr lang="zh-CN" altLang="en-US" sz="2800" b="0" strike="noStrike" spc="-1" dirty="0">
                <a:solidFill>
                  <a:srgbClr val="000000"/>
                </a:solidFill>
                <a:latin typeface="Trebuchet MS"/>
              </a:rPr>
              <a:t>）、指函数针（</a:t>
            </a:r>
            <a:r>
              <a:rPr lang="en-US" altLang="zh-CN" sz="2800" b="0" strike="noStrike" spc="-1" dirty="0">
                <a:solidFill>
                  <a:srgbClr val="000000"/>
                </a:solidFill>
                <a:latin typeface="Trebuchet MS"/>
              </a:rPr>
              <a:t>pointer functions</a:t>
            </a:r>
            <a:r>
              <a:rPr lang="zh-CN" altLang="en-US" sz="2800" b="0" strike="noStrike" spc="-1" dirty="0">
                <a:solidFill>
                  <a:srgbClr val="000000"/>
                </a:solidFill>
                <a:latin typeface="Trebuchet MS"/>
              </a:rPr>
              <a:t>）等等</a:t>
            </a:r>
            <a:r>
              <a:rPr lang="en-US" sz="2800" b="0" strike="noStrike" spc="-1" dirty="0">
                <a:solidFill>
                  <a:srgbClr val="000000"/>
                </a:solidFill>
                <a:latin typeface="Trebuchet MS"/>
              </a:rPr>
              <a:t>...</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en-US" altLang="zh-CN" sz="2800" b="0" strike="noStrike" spc="-1" dirty="0">
                <a:solidFill>
                  <a:srgbClr val="000000"/>
                </a:solidFill>
                <a:latin typeface="Trebuchet MS"/>
              </a:rPr>
              <a:t>C99 </a:t>
            </a:r>
            <a:r>
              <a:rPr lang="zh-CN" altLang="en-US" sz="2800" b="0" strike="noStrike" spc="-1" dirty="0">
                <a:solidFill>
                  <a:srgbClr val="000000"/>
                </a:solidFill>
                <a:latin typeface="Trebuchet MS"/>
              </a:rPr>
              <a:t>中定义的预处理指令是支持的</a:t>
            </a:r>
            <a:r>
              <a:rPr lang="en-US" sz="2800" b="0" strike="noStrike" spc="-1" dirty="0">
                <a:solidFill>
                  <a:srgbClr val="000000"/>
                </a:solidFill>
                <a:latin typeface="Trebuchet MS"/>
              </a:rPr>
              <a:t> (#include</a:t>
            </a:r>
            <a:r>
              <a:rPr lang="zh-CN" altLang="en-US" sz="2800" b="0" strike="noStrike" spc="-1" dirty="0">
                <a:solidFill>
                  <a:srgbClr val="000000"/>
                </a:solidFill>
                <a:latin typeface="Trebuchet MS"/>
              </a:rPr>
              <a:t>、</a:t>
            </a:r>
            <a:r>
              <a:rPr lang="en-US" altLang="zh-CN" sz="2800" spc="-1" dirty="0">
                <a:solidFill>
                  <a:srgbClr val="000000"/>
                </a:solidFill>
                <a:latin typeface="Trebuchet MS"/>
              </a:rPr>
              <a:t>#define </a:t>
            </a:r>
            <a:r>
              <a:rPr lang="zh-CN" altLang="en-US" sz="2800" spc="-1" dirty="0">
                <a:solidFill>
                  <a:srgbClr val="000000"/>
                </a:solidFill>
                <a:latin typeface="Trebuchet MS"/>
              </a:rPr>
              <a:t>这些带</a:t>
            </a:r>
            <a:r>
              <a:rPr lang="en-US" altLang="zh-CN" sz="2800" spc="-1" dirty="0">
                <a:solidFill>
                  <a:srgbClr val="000000"/>
                </a:solidFill>
                <a:latin typeface="Trebuchet MS"/>
              </a:rPr>
              <a:t>#</a:t>
            </a:r>
            <a:r>
              <a:rPr lang="zh-CN" altLang="en-US" sz="2800" spc="-1" dirty="0">
                <a:solidFill>
                  <a:srgbClr val="000000"/>
                </a:solidFill>
                <a:latin typeface="Trebuchet MS"/>
              </a:rPr>
              <a:t>的</a:t>
            </a:r>
            <a:r>
              <a:rPr lang="en-US" sz="2800" b="0" strike="noStrike" spc="-1" dirty="0">
                <a:solidFill>
                  <a:srgbClr val="000000"/>
                </a:solidFill>
                <a:latin typeface="Trebuchet MS"/>
              </a:rPr>
              <a:t>)</a:t>
            </a:r>
            <a:r>
              <a:rPr lang="zh-CN" altLang="en-US" sz="2800" spc="-1" dirty="0">
                <a:solidFill>
                  <a:srgbClr val="000000"/>
                </a:solidFill>
                <a:latin typeface="Trebuchet MS"/>
              </a:rPr>
              <a:t>。</a:t>
            </a:r>
            <a:endParaRPr lang="en-US" sz="28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内置数据类型</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标量和向量数据类型，指针</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数据类型转换函数</a:t>
            </a:r>
            <a:r>
              <a:rPr lang="en-US" sz="2800" b="0" strike="noStrike" spc="-1" dirty="0">
                <a:solidFill>
                  <a:srgbClr val="000000"/>
                </a:solidFill>
                <a:latin typeface="Trebuchet MS"/>
              </a:rPr>
              <a:t>:</a:t>
            </a:r>
            <a:endParaRPr lang="en-US" sz="2800" b="0" strike="noStrike" spc="-1" dirty="0">
              <a:latin typeface="Arial"/>
            </a:endParaRPr>
          </a:p>
          <a:p>
            <a:pPr marL="1143000" lvl="2" indent="-227880">
              <a:lnSpc>
                <a:spcPct val="100000"/>
              </a:lnSpc>
              <a:spcBef>
                <a:spcPts val="479"/>
              </a:spcBef>
              <a:buClr>
                <a:srgbClr val="000000"/>
              </a:buClr>
              <a:buFont typeface="Arial"/>
              <a:buChar char="•"/>
            </a:pPr>
            <a:r>
              <a:rPr lang="en-US" sz="2400" b="0" strike="noStrike" spc="-1" dirty="0" err="1">
                <a:solidFill>
                  <a:srgbClr val="000000"/>
                </a:solidFill>
                <a:latin typeface="Trebuchet MS"/>
              </a:rPr>
              <a:t>convert_type</a:t>
            </a:r>
            <a:r>
              <a:rPr lang="en-US" sz="2400" b="0" strike="noStrike" spc="-1" dirty="0">
                <a:solidFill>
                  <a:srgbClr val="000000"/>
                </a:solidFill>
                <a:latin typeface="Trebuchet MS"/>
              </a:rPr>
              <a:t>&lt;_sat&gt;&lt;_</a:t>
            </a:r>
            <a:r>
              <a:rPr lang="en-US" sz="2400" b="0" strike="noStrike" spc="-1" dirty="0" err="1">
                <a:solidFill>
                  <a:srgbClr val="000000"/>
                </a:solidFill>
                <a:latin typeface="Trebuchet MS"/>
              </a:rPr>
              <a:t>roundingmode</a:t>
            </a:r>
            <a:r>
              <a:rPr lang="en-US" sz="2400" b="0" strike="noStrike" spc="-1" dirty="0">
                <a:solidFill>
                  <a:srgbClr val="000000"/>
                </a:solidFill>
                <a:latin typeface="Trebuchet MS"/>
              </a:rPr>
              <a:t>&gt; </a:t>
            </a:r>
            <a:endParaRPr lang="en-US" sz="24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图像（</a:t>
            </a:r>
            <a:r>
              <a:rPr lang="en-US" altLang="zh-CN" sz="2800" b="0" strike="noStrike" spc="-1" dirty="0">
                <a:solidFill>
                  <a:srgbClr val="000000"/>
                </a:solidFill>
                <a:latin typeface="Trebuchet MS"/>
              </a:rPr>
              <a:t>image</a:t>
            </a:r>
            <a:r>
              <a:rPr lang="zh-CN" altLang="en-US" sz="2800" b="0" strike="noStrike" spc="-1" dirty="0">
                <a:solidFill>
                  <a:srgbClr val="000000"/>
                </a:solidFill>
                <a:latin typeface="Trebuchet MS"/>
              </a:rPr>
              <a:t>）类型</a:t>
            </a:r>
            <a:r>
              <a:rPr lang="en-US" sz="2800" b="0" strike="noStrike" spc="-1" dirty="0">
                <a:solidFill>
                  <a:srgbClr val="000000"/>
                </a:solidFill>
                <a:latin typeface="Trebuchet MS"/>
              </a:rPr>
              <a:t>:</a:t>
            </a:r>
            <a:endParaRPr lang="en-US" sz="2800" b="0" strike="noStrike" spc="-1" dirty="0">
              <a:latin typeface="Arial"/>
            </a:endParaRPr>
          </a:p>
          <a:p>
            <a:pPr marL="1143000" lvl="2" indent="-227880">
              <a:lnSpc>
                <a:spcPct val="100000"/>
              </a:lnSpc>
              <a:spcBef>
                <a:spcPts val="479"/>
              </a:spcBef>
              <a:buClr>
                <a:srgbClr val="000000"/>
              </a:buClr>
              <a:buFont typeface="Arial"/>
              <a:buChar char="•"/>
            </a:pPr>
            <a:r>
              <a:rPr lang="en-US" sz="2400" b="0" strike="noStrike" spc="-1" dirty="0">
                <a:solidFill>
                  <a:srgbClr val="000000"/>
                </a:solidFill>
                <a:latin typeface="Trebuchet MS"/>
              </a:rPr>
              <a:t>image2d_t, image3d_t </a:t>
            </a:r>
            <a:r>
              <a:rPr lang="zh-CN" altLang="en-US" sz="2400" b="0" strike="noStrike" spc="-1" dirty="0">
                <a:solidFill>
                  <a:srgbClr val="000000"/>
                </a:solidFill>
                <a:latin typeface="Trebuchet MS"/>
              </a:rPr>
              <a:t>和</a:t>
            </a:r>
            <a:r>
              <a:rPr lang="en-US" sz="2400" b="0" strike="noStrike" spc="-1" dirty="0">
                <a:solidFill>
                  <a:srgbClr val="000000"/>
                </a:solidFill>
                <a:latin typeface="Trebuchet MS"/>
              </a:rPr>
              <a:t> </a:t>
            </a:r>
            <a:r>
              <a:rPr lang="en-US" sz="2400" b="0" strike="noStrike" spc="-1" dirty="0" err="1">
                <a:solidFill>
                  <a:srgbClr val="000000"/>
                </a:solidFill>
                <a:latin typeface="Trebuchet MS"/>
              </a:rPr>
              <a:t>sampler_t</a:t>
            </a:r>
            <a:endParaRPr lang="en-US" sz="24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5" name="CustomShape 2"/>
          <p:cNvSpPr/>
          <p:nvPr/>
        </p:nvSpPr>
        <p:spPr>
          <a:xfrm>
            <a:off x="179640" y="1484640"/>
            <a:ext cx="8856360" cy="5372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a:bodyPr>
          <a:lstStyle/>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内置函数</a:t>
            </a:r>
            <a:r>
              <a:rPr lang="en-US" sz="3200" b="0" strike="noStrike" spc="-1" dirty="0">
                <a:solidFill>
                  <a:srgbClr val="000000"/>
                </a:solidFill>
                <a:latin typeface="Trebuchet MS"/>
              </a:rPr>
              <a:t> — </a:t>
            </a:r>
            <a:r>
              <a:rPr lang="zh-CN" altLang="en-US" sz="3200" b="1" i="1" spc="-1" dirty="0">
                <a:solidFill>
                  <a:srgbClr val="C0504D"/>
                </a:solidFill>
                <a:latin typeface="Trebuchet MS"/>
              </a:rPr>
              <a:t>必备（</a:t>
            </a:r>
            <a:r>
              <a:rPr lang="en-US" altLang="zh-CN" sz="3200" b="1" i="1" spc="-1" dirty="0">
                <a:solidFill>
                  <a:srgbClr val="C0504D"/>
                </a:solidFill>
                <a:latin typeface="Trebuchet MS"/>
              </a:rPr>
              <a:t> mandatory </a:t>
            </a:r>
            <a:r>
              <a:rPr lang="zh-CN" altLang="en-US" sz="3200" b="1" i="1" spc="-1" dirty="0">
                <a:solidFill>
                  <a:srgbClr val="C0504D"/>
                </a:solidFill>
                <a:latin typeface="Trebuchet MS"/>
              </a:rPr>
              <a:t>）</a:t>
            </a:r>
            <a:endParaRPr lang="en-US" sz="3200" b="1" i="1" spc="-1" dirty="0">
              <a:solidFill>
                <a:srgbClr val="C0504D"/>
              </a:solidFill>
              <a:latin typeface="Trebuchet MS"/>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Work-Item functions, </a:t>
            </a:r>
            <a:r>
              <a:rPr lang="en-US" sz="2800" b="0" strike="noStrike" spc="-1" dirty="0" err="1">
                <a:solidFill>
                  <a:srgbClr val="000000"/>
                </a:solidFill>
                <a:latin typeface="Trebuchet MS"/>
              </a:rPr>
              <a:t>math.h</a:t>
            </a:r>
            <a:r>
              <a:rPr lang="en-US" sz="2800" b="0" strike="noStrike" spc="-1" dirty="0">
                <a:solidFill>
                  <a:srgbClr val="000000"/>
                </a:solidFill>
                <a:latin typeface="Trebuchet MS"/>
              </a:rPr>
              <a:t>, read and write image</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Relational, geometric functions, synchronization functions</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err="1">
                <a:solidFill>
                  <a:srgbClr val="000000"/>
                </a:solidFill>
                <a:latin typeface="Trebuchet MS"/>
              </a:rPr>
              <a:t>printf</a:t>
            </a:r>
            <a:r>
              <a:rPr lang="en-US" sz="2800" b="0" strike="noStrike" spc="-1" dirty="0">
                <a:solidFill>
                  <a:srgbClr val="000000"/>
                </a:solidFill>
                <a:latin typeface="Trebuchet MS"/>
              </a:rPr>
              <a:t> (v1.2 only, so not currently for NVIDIA GPUs)</a:t>
            </a:r>
            <a:endParaRPr lang="en-US" sz="28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内置函数</a:t>
            </a:r>
            <a:r>
              <a:rPr lang="en-US" sz="3200" b="0" strike="noStrike" spc="-1" dirty="0">
                <a:solidFill>
                  <a:srgbClr val="000000"/>
                </a:solidFill>
                <a:latin typeface="Trebuchet MS"/>
              </a:rPr>
              <a:t> — </a:t>
            </a:r>
            <a:r>
              <a:rPr lang="zh-CN" altLang="en-US" sz="3200" b="1" i="1" spc="-1" dirty="0">
                <a:solidFill>
                  <a:srgbClr val="8064A2"/>
                </a:solidFill>
                <a:latin typeface="Trebuchet MS"/>
              </a:rPr>
              <a:t>可选（</a:t>
            </a:r>
            <a:r>
              <a:rPr lang="en-US" altLang="zh-CN" sz="3200" b="1" i="1" spc="-1" dirty="0">
                <a:solidFill>
                  <a:srgbClr val="8064A2"/>
                </a:solidFill>
                <a:latin typeface="Trebuchet MS"/>
              </a:rPr>
              <a:t> optional </a:t>
            </a:r>
            <a:r>
              <a:rPr lang="zh-CN" altLang="en-US" sz="3200" b="1" i="1" spc="-1" dirty="0">
                <a:solidFill>
                  <a:srgbClr val="8064A2"/>
                </a:solidFill>
                <a:latin typeface="Trebuchet MS"/>
              </a:rPr>
              <a:t>）</a:t>
            </a:r>
            <a:r>
              <a:rPr lang="en-US" sz="3200" b="1" i="1" spc="-1" dirty="0">
                <a:solidFill>
                  <a:srgbClr val="8064A2"/>
                </a:solidFill>
                <a:latin typeface="Trebuchet MS"/>
              </a:rPr>
              <a:t> </a:t>
            </a:r>
            <a:r>
              <a:rPr lang="en-US" sz="3200" b="0" strike="noStrike" spc="-1" dirty="0">
                <a:solidFill>
                  <a:srgbClr val="8064A2"/>
                </a:solidFill>
                <a:latin typeface="Trebuchet MS"/>
              </a:rPr>
              <a:t>(</a:t>
            </a:r>
            <a:r>
              <a:rPr lang="zh-CN" altLang="en-US" sz="3200" b="0" strike="noStrike" spc="-1" dirty="0">
                <a:solidFill>
                  <a:srgbClr val="8064A2"/>
                </a:solidFill>
                <a:latin typeface="Trebuchet MS"/>
              </a:rPr>
              <a:t>也叫做</a:t>
            </a:r>
            <a:r>
              <a:rPr lang="en-US" sz="3200" b="0" strike="noStrike" spc="-1" dirty="0">
                <a:solidFill>
                  <a:srgbClr val="8064A2"/>
                </a:solidFill>
                <a:latin typeface="Trebuchet MS"/>
              </a:rPr>
              <a:t> “</a:t>
            </a:r>
            <a:r>
              <a:rPr lang="zh-CN" altLang="en-US" sz="3200" spc="-1" dirty="0">
                <a:solidFill>
                  <a:srgbClr val="8064A2"/>
                </a:solidFill>
                <a:latin typeface="Trebuchet MS"/>
              </a:rPr>
              <a:t>扩展</a:t>
            </a:r>
            <a:r>
              <a:rPr lang="en-US" sz="3200" b="0" strike="noStrike" spc="-1" dirty="0">
                <a:solidFill>
                  <a:srgbClr val="8064A2"/>
                </a:solidFill>
                <a:latin typeface="Trebuchet MS"/>
              </a:rPr>
              <a:t>extensions”)</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双精度（</a:t>
            </a:r>
            <a:r>
              <a:rPr lang="en-US" altLang="zh-CN" sz="2800" spc="-1" dirty="0">
                <a:solidFill>
                  <a:srgbClr val="000000"/>
                </a:solidFill>
                <a:latin typeface="Trebuchet MS"/>
              </a:rPr>
              <a:t> double precision </a:t>
            </a:r>
            <a:r>
              <a:rPr lang="zh-CN" altLang="en-US" sz="2800" b="0" strike="noStrike" spc="-1" dirty="0">
                <a:solidFill>
                  <a:srgbClr val="000000"/>
                </a:solidFill>
                <a:latin typeface="Trebuchet MS"/>
              </a:rPr>
              <a:t>）数据类型，全局和局部内存的原子类型与操作（</a:t>
            </a:r>
            <a:r>
              <a:rPr lang="en-US" altLang="zh-CN" sz="2800" spc="-1" dirty="0">
                <a:solidFill>
                  <a:srgbClr val="000000"/>
                </a:solidFill>
                <a:latin typeface="Trebuchet MS"/>
              </a:rPr>
              <a:t> atomics </a:t>
            </a:r>
            <a:r>
              <a:rPr lang="zh-CN" altLang="en-US" sz="2800" b="0" strike="noStrike" spc="-1" dirty="0">
                <a:solidFill>
                  <a:srgbClr val="000000"/>
                </a:solidFill>
                <a:latin typeface="Trebuchet MS"/>
              </a:rPr>
              <a:t>）</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四舍五入模式（</a:t>
            </a:r>
            <a:r>
              <a:rPr lang="en-US" altLang="zh-CN" sz="2800" spc="-1" dirty="0">
                <a:solidFill>
                  <a:srgbClr val="000000"/>
                </a:solidFill>
                <a:latin typeface="Trebuchet MS"/>
              </a:rPr>
              <a:t> rounding mode </a:t>
            </a:r>
            <a:r>
              <a:rPr lang="zh-CN" altLang="en-US" sz="2800" b="0" strike="noStrike" spc="-1" dirty="0">
                <a:solidFill>
                  <a:srgbClr val="000000"/>
                </a:solidFill>
                <a:latin typeface="Trebuchet MS"/>
              </a:rPr>
              <a:t>）的选择，</a:t>
            </a:r>
            <a:r>
              <a:rPr lang="en-US" altLang="zh-CN" sz="2800" spc="-1" dirty="0">
                <a:solidFill>
                  <a:srgbClr val="000000"/>
                </a:solidFill>
                <a:latin typeface="Trebuchet MS"/>
              </a:rPr>
              <a:t> image3d_t </a:t>
            </a:r>
            <a:r>
              <a:rPr lang="zh-CN" altLang="en-US" sz="2800" spc="-1" dirty="0">
                <a:solidFill>
                  <a:srgbClr val="000000"/>
                </a:solidFill>
                <a:latin typeface="Trebuchet MS"/>
              </a:rPr>
              <a:t>立体表面的写入</a:t>
            </a:r>
            <a:r>
              <a:rPr lang="zh-CN" altLang="en-US" sz="2800" b="0" strike="noStrike" spc="-1" dirty="0">
                <a:solidFill>
                  <a:srgbClr val="000000"/>
                </a:solidFill>
                <a:latin typeface="Trebuchet MS"/>
              </a:rPr>
              <a:t>。</a:t>
            </a:r>
            <a:endParaRPr lang="en-US" sz="2800" b="0" strike="noStrike" spc="-1" dirty="0">
              <a:latin typeface="Arial"/>
            </a:endParaRPr>
          </a:p>
        </p:txBody>
      </p:sp>
      <p:sp>
        <p:nvSpPr>
          <p:cNvPr id="4" name="CustomShape 1">
            <a:extLst>
              <a:ext uri="{FF2B5EF4-FFF2-40B4-BE49-F238E27FC236}">
                <a16:creationId xmlns:a16="http://schemas.microsoft.com/office/drawing/2014/main" id="{BF1507DC-2C1D-49FE-A820-688134BA9861}"/>
              </a:ext>
            </a:extLst>
          </p:cNvPr>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3600" b="0" strike="noStrike" spc="-1" dirty="0">
                <a:solidFill>
                  <a:srgbClr val="000000"/>
                </a:solidFill>
                <a:latin typeface="Trebuchet MS"/>
              </a:rPr>
              <a:t>OpenCL </a:t>
            </a:r>
            <a:r>
              <a:rPr lang="zh-CN" altLang="en-US" sz="3600" b="0" strike="noStrike" spc="-1" dirty="0">
                <a:solidFill>
                  <a:srgbClr val="000000"/>
                </a:solidFill>
                <a:latin typeface="Trebuchet MS"/>
              </a:rPr>
              <a:t>中计算核函数所用的 </a:t>
            </a:r>
            <a:r>
              <a:rPr lang="en-US" altLang="zh-CN" sz="3600" b="0" strike="noStrike" spc="-1" dirty="0">
                <a:solidFill>
                  <a:srgbClr val="000000"/>
                </a:solidFill>
                <a:latin typeface="Trebuchet MS"/>
              </a:rPr>
              <a:t>C </a:t>
            </a:r>
            <a:r>
              <a:rPr lang="zh-CN" altLang="en-US" sz="3600" b="0" strike="noStrike" spc="-1" dirty="0">
                <a:solidFill>
                  <a:srgbClr val="000000"/>
                </a:solidFill>
                <a:latin typeface="Trebuchet MS"/>
              </a:rPr>
              <a:t>语言</a:t>
            </a:r>
            <a:endParaRPr lang="en-US" sz="36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6"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dirty="0">
                <a:solidFill>
                  <a:srgbClr val="000000"/>
                </a:solidFill>
                <a:latin typeface="Trebuchet MS"/>
              </a:rPr>
              <a:t>OpenCL C </a:t>
            </a:r>
            <a:r>
              <a:rPr lang="zh-CN" altLang="en-US" sz="4400" b="0" strike="noStrike" spc="-1" dirty="0">
                <a:solidFill>
                  <a:srgbClr val="000000"/>
                </a:solidFill>
                <a:latin typeface="Trebuchet MS"/>
              </a:rPr>
              <a:t>语言亮点</a:t>
            </a:r>
            <a:endParaRPr lang="en-US" sz="4400" b="0" strike="noStrike" spc="-1" dirty="0">
              <a:latin typeface="Arial"/>
            </a:endParaRPr>
          </a:p>
        </p:txBody>
      </p:sp>
      <p:sp>
        <p:nvSpPr>
          <p:cNvPr id="1317" name="CustomShape 2"/>
          <p:cNvSpPr/>
          <p:nvPr/>
        </p:nvSpPr>
        <p:spPr>
          <a:xfrm>
            <a:off x="179640" y="1412640"/>
            <a:ext cx="8856360" cy="5257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函数限定符（</a:t>
            </a:r>
            <a:r>
              <a:rPr lang="en-US" altLang="zh-CN" sz="3200" b="0" strike="noStrike" spc="-1" dirty="0">
                <a:solidFill>
                  <a:srgbClr val="000000"/>
                </a:solidFill>
                <a:latin typeface="Trebuchet MS"/>
              </a:rPr>
              <a:t>function qualifiers</a:t>
            </a:r>
            <a:r>
              <a:rPr lang="zh-CN" altLang="en-US" sz="3200" b="0" strike="noStrike" spc="-1" dirty="0">
                <a:solidFill>
                  <a:srgbClr val="000000"/>
                </a:solidFill>
                <a:latin typeface="Trebuchet MS"/>
              </a:rPr>
              <a:t>）</a:t>
            </a:r>
            <a:endParaRPr lang="en-US" sz="3200" b="0" strike="noStrike" spc="-1" dirty="0">
              <a:latin typeface="Arial"/>
            </a:endParaRPr>
          </a:p>
          <a:p>
            <a:pPr marL="743040" lvl="1" indent="-285120">
              <a:lnSpc>
                <a:spcPct val="100000"/>
              </a:lnSpc>
              <a:spcBef>
                <a:spcPts val="561"/>
              </a:spcBef>
              <a:buClr>
                <a:srgbClr val="604A7B"/>
              </a:buClr>
              <a:buFont typeface="Arial"/>
              <a:buChar char="–"/>
            </a:pPr>
            <a:r>
              <a:rPr lang="en-US" sz="2800" b="1" strike="noStrike" spc="-1" dirty="0">
                <a:solidFill>
                  <a:srgbClr val="604A7B"/>
                </a:solidFill>
                <a:latin typeface="Trebuchet MS"/>
              </a:rPr>
              <a:t>__kernel</a:t>
            </a:r>
            <a:r>
              <a:rPr lang="en-US" sz="2800" b="0" strike="noStrike" spc="-1" dirty="0">
                <a:solidFill>
                  <a:srgbClr val="000000"/>
                </a:solidFill>
                <a:latin typeface="Trebuchet MS"/>
              </a:rPr>
              <a:t> </a:t>
            </a:r>
            <a:r>
              <a:rPr lang="zh-CN" altLang="en-US" sz="2800" b="0" strike="noStrike" spc="-1" dirty="0">
                <a:solidFill>
                  <a:srgbClr val="000000"/>
                </a:solidFill>
                <a:latin typeface="Trebuchet MS"/>
              </a:rPr>
              <a:t>限定符声明一个函数是一个核函数</a:t>
            </a:r>
            <a:endParaRPr lang="en-US" sz="2800" b="0" strike="noStrike" spc="-1" dirty="0">
              <a:latin typeface="Arial"/>
            </a:endParaRPr>
          </a:p>
          <a:p>
            <a:pPr marL="1143000" lvl="2" indent="-227880">
              <a:lnSpc>
                <a:spcPct val="100000"/>
              </a:lnSpc>
              <a:spcBef>
                <a:spcPts val="479"/>
              </a:spcBef>
              <a:buClr>
                <a:srgbClr val="000000"/>
              </a:buClr>
              <a:buFont typeface="Arial"/>
              <a:buChar char="•"/>
            </a:pPr>
            <a:r>
              <a:rPr lang="zh-CN" altLang="en-US" sz="2400" spc="-1" dirty="0">
                <a:solidFill>
                  <a:srgbClr val="000000"/>
                </a:solidFill>
                <a:latin typeface="Trebuchet MS"/>
              </a:rPr>
              <a:t>也就是使其对宿主代码（</a:t>
            </a:r>
            <a:r>
              <a:rPr lang="en-US" altLang="zh-CN" sz="2400" spc="-1" dirty="0">
                <a:solidFill>
                  <a:srgbClr val="000000"/>
                </a:solidFill>
                <a:latin typeface="Trebuchet MS"/>
              </a:rPr>
              <a:t>host code</a:t>
            </a:r>
            <a:r>
              <a:rPr lang="zh-CN" altLang="en-US" sz="2400" spc="-1" dirty="0">
                <a:solidFill>
                  <a:srgbClr val="000000"/>
                </a:solidFill>
                <a:latin typeface="Trebuchet MS"/>
              </a:rPr>
              <a:t>）可见，可以提交到队列（</a:t>
            </a:r>
            <a:r>
              <a:rPr lang="en-US" altLang="zh-CN" sz="2400" spc="-1" dirty="0">
                <a:solidFill>
                  <a:srgbClr val="000000"/>
                </a:solidFill>
                <a:latin typeface="Trebuchet MS"/>
              </a:rPr>
              <a:t> can be enqueued </a:t>
            </a:r>
            <a:r>
              <a:rPr lang="zh-CN" altLang="en-US" sz="2400" spc="-1" dirty="0">
                <a:solidFill>
                  <a:srgbClr val="000000"/>
                </a:solidFill>
                <a:latin typeface="Trebuchet MS"/>
              </a:rPr>
              <a:t>）</a:t>
            </a:r>
            <a:endParaRPr lang="en-US" sz="24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核内（</a:t>
            </a:r>
            <a:r>
              <a:rPr lang="en-US" altLang="zh-CN" sz="2800" b="0" strike="noStrike" spc="-1" dirty="0">
                <a:solidFill>
                  <a:srgbClr val="000000"/>
                </a:solidFill>
                <a:latin typeface="Trebuchet MS"/>
              </a:rPr>
              <a:t>kernels</a:t>
            </a:r>
            <a:r>
              <a:rPr lang="zh-CN" altLang="en-US" sz="2800" b="0" strike="noStrike" spc="-1" dirty="0">
                <a:solidFill>
                  <a:srgbClr val="000000"/>
                </a:solidFill>
                <a:latin typeface="Trebuchet MS"/>
              </a:rPr>
              <a:t>）可以调用其他核内函数（</a:t>
            </a:r>
            <a:r>
              <a:rPr lang="en-US" altLang="zh-CN" sz="2800" b="0" strike="noStrike" spc="-1" dirty="0">
                <a:solidFill>
                  <a:srgbClr val="000000"/>
                </a:solidFill>
                <a:latin typeface="Trebuchet MS"/>
              </a:rPr>
              <a:t>kernel-side functions</a:t>
            </a:r>
            <a:r>
              <a:rPr lang="zh-CN" altLang="en-US" sz="2800" b="0" strike="noStrike" spc="-1" dirty="0">
                <a:solidFill>
                  <a:srgbClr val="000000"/>
                </a:solidFill>
                <a:latin typeface="Trebuchet MS"/>
              </a:rPr>
              <a:t>）</a:t>
            </a:r>
            <a:endParaRPr lang="en-US" sz="28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地址空间限定符（</a:t>
            </a:r>
            <a:r>
              <a:rPr lang="en-US" altLang="zh-CN" sz="3200" b="0" strike="noStrike" spc="-1" dirty="0">
                <a:solidFill>
                  <a:srgbClr val="000000"/>
                </a:solidFill>
                <a:latin typeface="Trebuchet MS"/>
              </a:rPr>
              <a:t>a</a:t>
            </a:r>
            <a:r>
              <a:rPr lang="en-US" sz="3200" b="0" strike="noStrike" spc="-1" dirty="0">
                <a:solidFill>
                  <a:srgbClr val="000000"/>
                </a:solidFill>
                <a:latin typeface="Trebuchet MS"/>
              </a:rPr>
              <a:t>ddress space qualifiers</a:t>
            </a:r>
            <a:r>
              <a:rPr lang="zh-CN" altLang="en-US" sz="3200" b="0" strike="noStrike" spc="-1" dirty="0">
                <a:solidFill>
                  <a:srgbClr val="000000"/>
                </a:solidFill>
                <a:latin typeface="Trebuchet MS"/>
              </a:rPr>
              <a:t>）</a:t>
            </a:r>
            <a:endParaRPr lang="en-US" sz="3200" b="0" strike="noStrike" spc="-1" dirty="0">
              <a:latin typeface="Arial"/>
            </a:endParaRPr>
          </a:p>
          <a:p>
            <a:pPr marL="743040" lvl="1" indent="-285120">
              <a:lnSpc>
                <a:spcPct val="100000"/>
              </a:lnSpc>
              <a:spcBef>
                <a:spcPts val="561"/>
              </a:spcBef>
              <a:buClr>
                <a:srgbClr val="604A7B"/>
              </a:buClr>
              <a:buFont typeface="Arial"/>
              <a:buChar char="–"/>
            </a:pPr>
            <a:r>
              <a:rPr lang="en-US" sz="2800" b="1" strike="noStrike" spc="-1" dirty="0">
                <a:solidFill>
                  <a:srgbClr val="604A7B"/>
                </a:solidFill>
                <a:latin typeface="Trebuchet MS"/>
              </a:rPr>
              <a:t>__global, __local, __constant, __private</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Pointer kernel arguments must be declared with an address space qualifier</a:t>
            </a:r>
            <a:endParaRPr lang="en-US" sz="28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工作项函数（</a:t>
            </a:r>
            <a:r>
              <a:rPr lang="en-US" altLang="zh-CN" sz="3200" b="0" strike="noStrike" spc="-1" dirty="0">
                <a:solidFill>
                  <a:srgbClr val="000000"/>
                </a:solidFill>
                <a:latin typeface="Trebuchet MS"/>
              </a:rPr>
              <a:t>work-item functions</a:t>
            </a:r>
            <a:r>
              <a:rPr lang="zh-CN" altLang="en-US" sz="3200" b="0" strike="noStrike" spc="-1" dirty="0">
                <a:solidFill>
                  <a:srgbClr val="000000"/>
                </a:solidFill>
                <a:latin typeface="Trebuchet MS"/>
              </a:rPr>
              <a:t>）</a:t>
            </a:r>
            <a:endParaRPr lang="en-US" sz="3200" b="0" strike="noStrike" spc="-1" dirty="0">
              <a:latin typeface="Arial"/>
            </a:endParaRPr>
          </a:p>
          <a:p>
            <a:pPr marL="743040" lvl="1" indent="-285120">
              <a:lnSpc>
                <a:spcPct val="100000"/>
              </a:lnSpc>
              <a:spcBef>
                <a:spcPts val="561"/>
              </a:spcBef>
              <a:buClr>
                <a:srgbClr val="604A7B"/>
              </a:buClr>
              <a:buFont typeface="Arial"/>
              <a:buChar char="–"/>
            </a:pPr>
            <a:r>
              <a:rPr lang="en-US" sz="2800" b="0" strike="noStrike" spc="-1" dirty="0" err="1">
                <a:solidFill>
                  <a:srgbClr val="604A7B"/>
                </a:solidFill>
                <a:latin typeface="Trebuchet MS"/>
              </a:rPr>
              <a:t>get_work_dim</a:t>
            </a:r>
            <a:r>
              <a:rPr lang="en-US" sz="2800" b="0" strike="noStrike" spc="-1" dirty="0">
                <a:solidFill>
                  <a:srgbClr val="604A7B"/>
                </a:solidFill>
                <a:latin typeface="Trebuchet MS"/>
              </a:rPr>
              <a:t>(),  </a:t>
            </a:r>
            <a:r>
              <a:rPr lang="en-US" sz="2800" b="0" strike="noStrike" spc="-1" dirty="0" err="1">
                <a:solidFill>
                  <a:srgbClr val="604A7B"/>
                </a:solidFill>
                <a:latin typeface="Trebuchet MS"/>
              </a:rPr>
              <a:t>get_global_id</a:t>
            </a:r>
            <a:r>
              <a:rPr lang="en-US" sz="2800" b="0" strike="noStrike" spc="-1" dirty="0">
                <a:solidFill>
                  <a:srgbClr val="604A7B"/>
                </a:solidFill>
                <a:latin typeface="Trebuchet MS"/>
              </a:rPr>
              <a:t>(), </a:t>
            </a:r>
            <a:r>
              <a:rPr lang="en-US" sz="2800" b="0" strike="noStrike" spc="-1" dirty="0" err="1">
                <a:solidFill>
                  <a:srgbClr val="604A7B"/>
                </a:solidFill>
                <a:latin typeface="Trebuchet MS"/>
              </a:rPr>
              <a:t>get_local_id</a:t>
            </a:r>
            <a:r>
              <a:rPr lang="en-US" sz="2800" b="0" strike="noStrike" spc="-1" dirty="0">
                <a:solidFill>
                  <a:srgbClr val="604A7B"/>
                </a:solidFill>
                <a:latin typeface="Trebuchet MS"/>
              </a:rPr>
              <a:t>(), </a:t>
            </a:r>
            <a:r>
              <a:rPr lang="en-US" sz="2800" b="0" strike="noStrike" spc="-1" dirty="0" err="1">
                <a:solidFill>
                  <a:srgbClr val="604A7B"/>
                </a:solidFill>
                <a:latin typeface="Trebuchet MS"/>
              </a:rPr>
              <a:t>get_group_id</a:t>
            </a:r>
            <a:r>
              <a:rPr lang="en-US" sz="2800" b="0" strike="noStrike" spc="-1" dirty="0">
                <a:solidFill>
                  <a:srgbClr val="604A7B"/>
                </a:solidFill>
                <a:latin typeface="Trebuchet MS"/>
              </a:rPr>
              <a:t>()</a:t>
            </a:r>
            <a:endParaRPr lang="en-US" sz="28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同步函数（</a:t>
            </a:r>
            <a:r>
              <a:rPr lang="en-US" altLang="zh-CN" sz="3200" b="0" strike="noStrike" spc="-1" dirty="0">
                <a:solidFill>
                  <a:srgbClr val="000000"/>
                </a:solidFill>
                <a:latin typeface="Trebuchet MS"/>
              </a:rPr>
              <a:t>synchronization functions</a:t>
            </a:r>
            <a:r>
              <a:rPr lang="zh-CN" altLang="en-US" sz="3200" b="0" strike="noStrike" spc="-1" dirty="0">
                <a:solidFill>
                  <a:srgbClr val="000000"/>
                </a:solidFill>
                <a:latin typeface="Trebuchet MS"/>
              </a:rPr>
              <a:t>）</a:t>
            </a:r>
            <a:endParaRPr lang="en-US" sz="3200" b="0" strike="noStrike" spc="-1" dirty="0">
              <a:latin typeface="Arial"/>
            </a:endParaRPr>
          </a:p>
          <a:p>
            <a:pPr marL="743040" lvl="1" indent="-285120">
              <a:lnSpc>
                <a:spcPct val="100000"/>
              </a:lnSpc>
              <a:spcBef>
                <a:spcPts val="561"/>
              </a:spcBef>
              <a:buClr>
                <a:srgbClr val="4F81BD"/>
              </a:buClr>
              <a:buFont typeface="Arial"/>
              <a:buChar char="–"/>
            </a:pPr>
            <a:r>
              <a:rPr lang="zh-CN" altLang="en-US" sz="2800" b="1" strike="noStrike" spc="-1" dirty="0">
                <a:solidFill>
                  <a:srgbClr val="4F81BD"/>
                </a:solidFill>
                <a:latin typeface="Trebuchet MS"/>
              </a:rPr>
              <a:t>屏障 </a:t>
            </a:r>
            <a:r>
              <a:rPr lang="en-US" sz="2800" b="1" strike="noStrike" spc="-1" dirty="0">
                <a:solidFill>
                  <a:srgbClr val="4F81BD"/>
                </a:solidFill>
                <a:latin typeface="Trebuchet MS"/>
              </a:rPr>
              <a:t>Barriers</a:t>
            </a:r>
            <a:r>
              <a:rPr lang="en-US" sz="2800" b="0" strike="noStrike" spc="-1" dirty="0">
                <a:solidFill>
                  <a:srgbClr val="000000"/>
                </a:solidFill>
                <a:latin typeface="Trebuchet MS"/>
              </a:rPr>
              <a:t> – </a:t>
            </a:r>
            <a:r>
              <a:rPr lang="zh-CN" altLang="en-US" sz="2800" b="0" strike="noStrike" spc="-1" dirty="0">
                <a:solidFill>
                  <a:srgbClr val="000000"/>
                </a:solidFill>
                <a:latin typeface="Trebuchet MS"/>
              </a:rPr>
              <a:t>一个工作组（</a:t>
            </a:r>
            <a:r>
              <a:rPr lang="en-US" altLang="zh-CN" sz="2800" b="0" strike="noStrike" spc="-1" dirty="0">
                <a:solidFill>
                  <a:srgbClr val="000000"/>
                </a:solidFill>
                <a:latin typeface="Trebuchet MS"/>
              </a:rPr>
              <a:t>work-group</a:t>
            </a:r>
            <a:r>
              <a:rPr lang="zh-CN" altLang="en-US" sz="2800" b="0" strike="noStrike" spc="-1" dirty="0">
                <a:solidFill>
                  <a:srgbClr val="000000"/>
                </a:solidFill>
                <a:latin typeface="Trebuchet MS"/>
              </a:rPr>
              <a:t>）内的所有工作项（</a:t>
            </a:r>
            <a:r>
              <a:rPr lang="en-US" altLang="zh-CN" sz="2800" b="0" strike="noStrike" spc="-1" dirty="0">
                <a:solidFill>
                  <a:srgbClr val="000000"/>
                </a:solidFill>
                <a:latin typeface="Trebuchet MS"/>
              </a:rPr>
              <a:t>work-items</a:t>
            </a:r>
            <a:r>
              <a:rPr lang="zh-CN" altLang="en-US" sz="2800" b="0" strike="noStrike" spc="-1" dirty="0">
                <a:solidFill>
                  <a:srgbClr val="000000"/>
                </a:solidFill>
                <a:latin typeface="Trebuchet MS"/>
              </a:rPr>
              <a:t>）必须全部执行屏障函数（</a:t>
            </a:r>
            <a:r>
              <a:rPr lang="en-US" altLang="zh-CN" sz="2800" b="0" strike="noStrike" spc="-1" dirty="0">
                <a:solidFill>
                  <a:srgbClr val="000000"/>
                </a:solidFill>
                <a:latin typeface="Trebuchet MS"/>
              </a:rPr>
              <a:t>barrier function</a:t>
            </a:r>
            <a:r>
              <a:rPr lang="zh-CN" altLang="en-US" sz="2800" b="0" strike="noStrike" spc="-1" dirty="0">
                <a:solidFill>
                  <a:srgbClr val="000000"/>
                </a:solidFill>
                <a:latin typeface="Trebuchet MS"/>
              </a:rPr>
              <a:t>），然后其中任意一个工作项（</a:t>
            </a:r>
            <a:r>
              <a:rPr lang="en-US" altLang="zh-CN" sz="2800" b="0" strike="noStrike" spc="-1" dirty="0">
                <a:solidFill>
                  <a:srgbClr val="000000"/>
                </a:solidFill>
                <a:latin typeface="Trebuchet MS"/>
              </a:rPr>
              <a:t>work-item</a:t>
            </a:r>
            <a:r>
              <a:rPr lang="zh-CN" altLang="en-US" sz="2800" b="0" strike="noStrike" spc="-1" dirty="0">
                <a:solidFill>
                  <a:srgbClr val="000000"/>
                </a:solidFill>
                <a:latin typeface="Trebuchet MS"/>
              </a:rPr>
              <a:t>）才可以继续运行</a:t>
            </a:r>
            <a:endParaRPr lang="en-US" sz="2800" b="0" strike="noStrike" spc="-1" dirty="0">
              <a:latin typeface="Arial"/>
            </a:endParaRPr>
          </a:p>
          <a:p>
            <a:pPr marL="743040" lvl="1" indent="-285120">
              <a:lnSpc>
                <a:spcPct val="100000"/>
              </a:lnSpc>
              <a:spcBef>
                <a:spcPts val="561"/>
              </a:spcBef>
              <a:buClr>
                <a:srgbClr val="4F81BD"/>
              </a:buClr>
              <a:buFont typeface="Arial"/>
              <a:buChar char="–"/>
            </a:pPr>
            <a:r>
              <a:rPr lang="zh-CN" altLang="en-US" sz="2800" b="1" strike="noStrike" spc="-1" dirty="0">
                <a:solidFill>
                  <a:srgbClr val="4F81BD"/>
                </a:solidFill>
                <a:latin typeface="Trebuchet MS"/>
              </a:rPr>
              <a:t>内存围栏 </a:t>
            </a:r>
            <a:r>
              <a:rPr lang="en-US" sz="2800" b="1" strike="noStrike" spc="-1" dirty="0">
                <a:solidFill>
                  <a:srgbClr val="4F81BD"/>
                </a:solidFill>
                <a:latin typeface="Trebuchet MS"/>
              </a:rPr>
              <a:t>Memory fences </a:t>
            </a:r>
            <a:r>
              <a:rPr lang="en-US" sz="2800" b="0" strike="noStrike" spc="-1" dirty="0">
                <a:solidFill>
                  <a:srgbClr val="000000"/>
                </a:solidFill>
                <a:latin typeface="Trebuchet MS"/>
              </a:rPr>
              <a:t>–</a:t>
            </a:r>
            <a:r>
              <a:rPr lang="zh-CN" altLang="en-US" sz="2800" b="0" strike="noStrike" spc="-1" dirty="0">
                <a:solidFill>
                  <a:srgbClr val="000000"/>
                </a:solidFill>
                <a:latin typeface="Trebuchet MS"/>
              </a:rPr>
              <a:t>保证内存操作的顺序</a:t>
            </a:r>
            <a:endParaRPr lang="en-US" sz="2800" b="0" strike="noStrike" spc="-1" dirty="0">
              <a:solidFill>
                <a:srgbClr val="000000"/>
              </a:solidFill>
              <a:latin typeface="Trebuchet MS"/>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8"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altLang="zh-CN" sz="4400" spc="-1" dirty="0">
                <a:solidFill>
                  <a:srgbClr val="000000"/>
                </a:solidFill>
                <a:latin typeface="Trebuchet MS"/>
              </a:rPr>
              <a:t>OpenCL C </a:t>
            </a:r>
            <a:r>
              <a:rPr lang="zh-CN" altLang="en-US" sz="4400" spc="-1" dirty="0">
                <a:solidFill>
                  <a:srgbClr val="000000"/>
                </a:solidFill>
                <a:latin typeface="Trebuchet MS"/>
              </a:rPr>
              <a:t>语言缺陷</a:t>
            </a:r>
            <a:endParaRPr lang="en-US" altLang="zh-CN" sz="4400" spc="-1" dirty="0"/>
          </a:p>
        </p:txBody>
      </p:sp>
      <p:sp>
        <p:nvSpPr>
          <p:cNvPr id="1319" name="CustomShape 2"/>
          <p:cNvSpPr/>
          <p:nvPr/>
        </p:nvSpPr>
        <p:spPr>
          <a:xfrm>
            <a:off x="107640" y="1628640"/>
            <a:ext cx="8856360" cy="4996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10000"/>
          </a:bodyPr>
          <a:lstStyle/>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指向函数的指针（</a:t>
            </a:r>
            <a:r>
              <a:rPr lang="en-US" altLang="zh-CN" sz="3200" b="0" strike="noStrike" spc="-1" dirty="0">
                <a:solidFill>
                  <a:srgbClr val="000000"/>
                </a:solidFill>
                <a:latin typeface="Trebuchet MS"/>
              </a:rPr>
              <a:t>pointers to functions</a:t>
            </a:r>
            <a:r>
              <a:rPr lang="zh-CN" altLang="en-US" sz="3200" b="0" strike="noStrike" spc="-1" dirty="0">
                <a:solidFill>
                  <a:srgbClr val="000000"/>
                </a:solidFill>
                <a:latin typeface="Trebuchet MS"/>
              </a:rPr>
              <a:t>）是</a:t>
            </a:r>
            <a:r>
              <a:rPr lang="en-US" sz="3200" b="1" i="1" strike="noStrike" spc="-1" dirty="0">
                <a:solidFill>
                  <a:srgbClr val="C0504D"/>
                </a:solidFill>
                <a:latin typeface="Trebuchet MS"/>
              </a:rPr>
              <a:t>no</a:t>
            </a:r>
            <a:r>
              <a:rPr lang="zh-CN" altLang="en-US" sz="3200" b="1" i="1" strike="noStrike" spc="-1" dirty="0">
                <a:solidFill>
                  <a:srgbClr val="C0504D"/>
                </a:solidFill>
                <a:latin typeface="Trebuchet MS"/>
              </a:rPr>
              <a:t>不允许的</a:t>
            </a:r>
            <a:endParaRPr lang="en-US" sz="3200" b="0" strike="noStrike" spc="-1" dirty="0">
              <a:latin typeface="Arial"/>
            </a:endParaRPr>
          </a:p>
          <a:p>
            <a:pPr marL="343080" indent="-342360">
              <a:spcBef>
                <a:spcPts val="641"/>
              </a:spcBef>
              <a:buClr>
                <a:srgbClr val="000000"/>
              </a:buClr>
              <a:buFont typeface="Arial"/>
              <a:buChar char="•"/>
            </a:pPr>
            <a:r>
              <a:rPr lang="zh-CN" altLang="en-US" sz="3200" b="0" strike="noStrike" spc="-1" dirty="0">
                <a:solidFill>
                  <a:srgbClr val="000000"/>
                </a:solidFill>
                <a:latin typeface="Trebuchet MS"/>
              </a:rPr>
              <a:t>在一个核函数（</a:t>
            </a:r>
            <a:r>
              <a:rPr lang="en-US" altLang="zh-CN" sz="3200" b="0" strike="noStrike" spc="-1" dirty="0">
                <a:solidFill>
                  <a:srgbClr val="000000"/>
                </a:solidFill>
                <a:latin typeface="Trebuchet MS"/>
              </a:rPr>
              <a:t>kernel</a:t>
            </a:r>
            <a:r>
              <a:rPr lang="zh-CN" altLang="en-US" sz="3200" b="0" strike="noStrike" spc="-1" dirty="0">
                <a:solidFill>
                  <a:srgbClr val="000000"/>
                </a:solidFill>
                <a:latin typeface="Trebuchet MS"/>
              </a:rPr>
              <a:t>）</a:t>
            </a:r>
            <a:r>
              <a:rPr lang="zh-CN" altLang="en-US" sz="3200" b="1" i="1" spc="-1" dirty="0">
                <a:solidFill>
                  <a:srgbClr val="9BBB59"/>
                </a:solidFill>
                <a:latin typeface="Trebuchet MS"/>
              </a:rPr>
              <a:t>内</a:t>
            </a:r>
            <a:r>
              <a:rPr lang="zh-CN" altLang="en-US" sz="3200" b="0" strike="noStrike" spc="-1" dirty="0">
                <a:solidFill>
                  <a:srgbClr val="000000"/>
                </a:solidFill>
                <a:latin typeface="Trebuchet MS"/>
              </a:rPr>
              <a:t>允许有指向指针的指针（</a:t>
            </a:r>
            <a:r>
              <a:rPr lang="en-US" altLang="zh-CN" sz="3200" b="0" strike="noStrike" spc="-1" dirty="0">
                <a:solidFill>
                  <a:srgbClr val="000000"/>
                </a:solidFill>
                <a:latin typeface="Trebuchet MS"/>
              </a:rPr>
              <a:t>pointers to pointers</a:t>
            </a:r>
            <a:r>
              <a:rPr lang="zh-CN" altLang="en-US" sz="3200" b="0" strike="noStrike" spc="-1" dirty="0">
                <a:solidFill>
                  <a:srgbClr val="000000"/>
                </a:solidFill>
                <a:latin typeface="Trebuchet MS"/>
              </a:rPr>
              <a:t>），但在核函数调用（</a:t>
            </a:r>
            <a:r>
              <a:rPr lang="en-US" altLang="zh-CN" sz="3200" spc="-1" dirty="0">
                <a:solidFill>
                  <a:srgbClr val="000000"/>
                </a:solidFill>
                <a:latin typeface="Trebuchet MS"/>
              </a:rPr>
              <a:t>kernel invocation</a:t>
            </a:r>
            <a:r>
              <a:rPr lang="zh-CN" altLang="en-US" sz="3200" b="0" strike="noStrike" spc="-1" dirty="0">
                <a:solidFill>
                  <a:srgbClr val="000000"/>
                </a:solidFill>
                <a:latin typeface="Trebuchet MS"/>
              </a:rPr>
              <a:t>）的时候不能用作一个参数（</a:t>
            </a:r>
            <a:r>
              <a:rPr lang="en-US" altLang="zh-CN" sz="3200" b="0" strike="noStrike" spc="-1" dirty="0">
                <a:solidFill>
                  <a:srgbClr val="000000"/>
                </a:solidFill>
                <a:latin typeface="Trebuchet MS"/>
              </a:rPr>
              <a:t>argument</a:t>
            </a:r>
            <a:r>
              <a:rPr lang="zh-CN" altLang="en-US" sz="3200" b="0" strike="noStrike" spc="-1" dirty="0">
                <a:solidFill>
                  <a:srgbClr val="000000"/>
                </a:solidFill>
                <a:latin typeface="Trebuchet MS"/>
              </a:rPr>
              <a:t>）</a:t>
            </a:r>
            <a:r>
              <a:rPr lang="en-US" sz="3200" b="0" strike="noStrike" spc="-1" dirty="0">
                <a:solidFill>
                  <a:srgbClr val="000000"/>
                </a:solidFill>
                <a:latin typeface="Trebuchet MS"/>
              </a:rPr>
              <a:t> </a:t>
            </a:r>
          </a:p>
          <a:p>
            <a:pPr marL="343080" indent="-342360">
              <a:spcBef>
                <a:spcPts val="641"/>
              </a:spcBef>
              <a:buClr>
                <a:srgbClr val="000000"/>
              </a:buClr>
              <a:buFont typeface="Arial"/>
              <a:buChar char="•"/>
            </a:pPr>
            <a:r>
              <a:rPr lang="zh-CN" altLang="en-US" sz="3200" b="0" strike="noStrike" spc="-1" dirty="0">
                <a:solidFill>
                  <a:srgbClr val="000000"/>
                </a:solidFill>
                <a:latin typeface="Trebuchet MS"/>
              </a:rPr>
              <a:t>位字段（</a:t>
            </a:r>
            <a:r>
              <a:rPr lang="en-US" altLang="zh-CN" sz="3200" spc="-1" dirty="0">
                <a:solidFill>
                  <a:srgbClr val="000000"/>
                </a:solidFill>
                <a:latin typeface="Trebuchet MS"/>
              </a:rPr>
              <a:t> Bit-fields </a:t>
            </a:r>
            <a:r>
              <a:rPr lang="zh-CN" altLang="en-US" sz="3200" b="0" strike="noStrike" spc="-1" dirty="0">
                <a:solidFill>
                  <a:srgbClr val="000000"/>
                </a:solidFill>
                <a:latin typeface="Trebuchet MS"/>
              </a:rPr>
              <a:t>）不被支持</a:t>
            </a:r>
            <a:endParaRPr lang="en-US" sz="32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可变长度的数组（</a:t>
            </a:r>
            <a:r>
              <a:rPr lang="en-US" altLang="zh-CN" sz="3200" spc="-1" dirty="0">
                <a:solidFill>
                  <a:srgbClr val="000000"/>
                </a:solidFill>
                <a:latin typeface="Trebuchet MS"/>
              </a:rPr>
              <a:t>arrays</a:t>
            </a:r>
            <a:r>
              <a:rPr lang="zh-CN" altLang="en-US" sz="3200" b="0" strike="noStrike" spc="-1" dirty="0">
                <a:solidFill>
                  <a:srgbClr val="000000"/>
                </a:solidFill>
                <a:latin typeface="Trebuchet MS"/>
              </a:rPr>
              <a:t>）和结构体（</a:t>
            </a:r>
            <a:r>
              <a:rPr lang="en-US" altLang="zh-CN" sz="3200" spc="-1" dirty="0">
                <a:solidFill>
                  <a:srgbClr val="000000"/>
                </a:solidFill>
                <a:latin typeface="Trebuchet MS"/>
              </a:rPr>
              <a:t>structures</a:t>
            </a:r>
            <a:r>
              <a:rPr lang="zh-CN" altLang="en-US" sz="3200" b="0" strike="noStrike" spc="-1" dirty="0">
                <a:solidFill>
                  <a:srgbClr val="000000"/>
                </a:solidFill>
                <a:latin typeface="Trebuchet MS"/>
              </a:rPr>
              <a:t>）都是不支持的</a:t>
            </a:r>
            <a:endParaRPr lang="en-US" altLang="zh-CN" sz="3200" b="0" strike="noStrike" spc="-1" dirty="0">
              <a:solidFill>
                <a:srgbClr val="000000"/>
              </a:solidFill>
              <a:latin typeface="Trebuchet MS"/>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递归（</a:t>
            </a:r>
            <a:r>
              <a:rPr lang="en-US" altLang="zh-CN" sz="3200" b="0" strike="noStrike" spc="-1" dirty="0">
                <a:solidFill>
                  <a:srgbClr val="000000"/>
                </a:solidFill>
                <a:latin typeface="Trebuchet MS"/>
              </a:rPr>
              <a:t>recursion</a:t>
            </a:r>
            <a:r>
              <a:rPr lang="zh-CN" altLang="en-US" sz="3200" b="0" strike="noStrike" spc="-1" dirty="0">
                <a:solidFill>
                  <a:srgbClr val="000000"/>
                </a:solidFill>
                <a:latin typeface="Trebuchet MS"/>
              </a:rPr>
              <a:t>）不被支持（目前如此）</a:t>
            </a:r>
            <a:endParaRPr lang="en-US" sz="32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双精度类型 </a:t>
            </a:r>
            <a:r>
              <a:rPr lang="en-US" altLang="zh-CN" sz="3200" b="0" strike="noStrike" spc="-1" dirty="0">
                <a:solidFill>
                  <a:srgbClr val="000000"/>
                </a:solidFill>
                <a:latin typeface="Trebuchet MS"/>
              </a:rPr>
              <a:t>Double </a:t>
            </a:r>
            <a:r>
              <a:rPr lang="zh-CN" altLang="en-US" sz="3200" b="0" strike="noStrike" spc="-1" dirty="0">
                <a:solidFill>
                  <a:srgbClr val="000000"/>
                </a:solidFill>
                <a:latin typeface="Trebuchet MS"/>
              </a:rPr>
              <a:t>目前在 </a:t>
            </a:r>
            <a:r>
              <a:rPr lang="en-US" altLang="zh-CN" sz="3200" b="0" strike="noStrike" spc="-1" dirty="0">
                <a:solidFill>
                  <a:srgbClr val="000000"/>
                </a:solidFill>
                <a:latin typeface="Trebuchet MS"/>
              </a:rPr>
              <a:t>OpenCL 1.1 </a:t>
            </a:r>
            <a:r>
              <a:rPr lang="zh-CN" altLang="en-US" sz="3200" b="0" strike="noStrike" spc="-1" dirty="0">
                <a:solidFill>
                  <a:srgbClr val="000000"/>
                </a:solidFill>
                <a:latin typeface="Trebuchet MS"/>
              </a:rPr>
              <a:t>版本中是</a:t>
            </a:r>
            <a:r>
              <a:rPr lang="zh-CN" altLang="en-US" sz="3200" spc="-1" dirty="0">
                <a:solidFill>
                  <a:srgbClr val="376092"/>
                </a:solidFill>
                <a:latin typeface="Trebuchet MS"/>
              </a:rPr>
              <a:t>可选的（</a:t>
            </a:r>
            <a:r>
              <a:rPr lang="en-US" altLang="zh-CN" sz="3200" spc="-1" dirty="0">
                <a:solidFill>
                  <a:srgbClr val="376092"/>
                </a:solidFill>
                <a:latin typeface="Trebuchet MS"/>
              </a:rPr>
              <a:t>optional</a:t>
            </a:r>
            <a:r>
              <a:rPr lang="zh-CN" altLang="en-US" sz="3200" spc="-1" dirty="0">
                <a:solidFill>
                  <a:srgbClr val="376092"/>
                </a:solidFill>
                <a:latin typeface="Trebuchet MS"/>
              </a:rPr>
              <a:t>）</a:t>
            </a:r>
            <a:r>
              <a:rPr lang="zh-CN" altLang="en-US" sz="3200" b="0" strike="noStrike" spc="-1" dirty="0">
                <a:solidFill>
                  <a:srgbClr val="000000"/>
                </a:solidFill>
                <a:latin typeface="Trebuchet MS"/>
              </a:rPr>
              <a:t>，但这个关键词是保留的。</a:t>
            </a:r>
            <a:endParaRPr lang="en-US" sz="3200" b="0" strike="noStrike" spc="-1" dirty="0">
              <a:latin typeface="Arial"/>
            </a:endParaRPr>
          </a:p>
          <a:p>
            <a:pPr>
              <a:lnSpc>
                <a:spcPct val="100000"/>
              </a:lnSpc>
              <a:spcBef>
                <a:spcPts val="641"/>
              </a:spcBef>
            </a:pPr>
            <a:r>
              <a:rPr lang="en-US" sz="2400" b="0" strike="noStrike" spc="-1" dirty="0">
                <a:solidFill>
                  <a:srgbClr val="376092"/>
                </a:solidFill>
                <a:latin typeface="Trebuchet MS"/>
              </a:rPr>
              <a:t>   (</a:t>
            </a:r>
            <a:r>
              <a:rPr lang="zh-CN" altLang="en-US" sz="2400" b="0" strike="noStrike" spc="-1" dirty="0">
                <a:solidFill>
                  <a:srgbClr val="376092"/>
                </a:solidFill>
                <a:latin typeface="Trebuchet MS"/>
              </a:rPr>
              <a:t>注意</a:t>
            </a:r>
            <a:r>
              <a:rPr lang="en-US" sz="2400" b="0" strike="noStrike" spc="-1" dirty="0">
                <a:solidFill>
                  <a:srgbClr val="376092"/>
                </a:solidFill>
                <a:latin typeface="Trebuchet MS"/>
              </a:rPr>
              <a:t>: </a:t>
            </a:r>
            <a:r>
              <a:rPr lang="zh-CN" altLang="en-US" sz="2400" b="0" strike="noStrike" spc="-1" dirty="0">
                <a:solidFill>
                  <a:srgbClr val="376092"/>
                </a:solidFill>
                <a:latin typeface="Trebuchet MS"/>
              </a:rPr>
              <a:t>大多数的 </a:t>
            </a:r>
            <a:r>
              <a:rPr lang="en-US" altLang="zh-CN" sz="2400" b="0" strike="noStrike" spc="-1" dirty="0">
                <a:solidFill>
                  <a:srgbClr val="376092"/>
                </a:solidFill>
                <a:latin typeface="Trebuchet MS"/>
              </a:rPr>
              <a:t>OpenCL </a:t>
            </a:r>
            <a:r>
              <a:rPr lang="zh-CN" altLang="en-US" sz="2400" b="0" strike="noStrike" spc="-1" dirty="0">
                <a:solidFill>
                  <a:srgbClr val="376092"/>
                </a:solidFill>
                <a:latin typeface="Trebuchet MS"/>
              </a:rPr>
              <a:t>实现 是支持双精度浮点数</a:t>
            </a:r>
            <a:r>
              <a:rPr lang="en-US" altLang="zh-CN" sz="2400" b="0" strike="noStrike" spc="-1" dirty="0">
                <a:solidFill>
                  <a:srgbClr val="376092"/>
                </a:solidFill>
                <a:latin typeface="Trebuchet MS"/>
              </a:rPr>
              <a:t>Double </a:t>
            </a:r>
            <a:r>
              <a:rPr lang="zh-CN" altLang="en-US" sz="2400" b="0" strike="noStrike" spc="-1" dirty="0">
                <a:solidFill>
                  <a:srgbClr val="376092"/>
                </a:solidFill>
                <a:latin typeface="Trebuchet MS"/>
              </a:rPr>
              <a:t>类型的。</a:t>
            </a:r>
            <a:r>
              <a:rPr lang="en-US" sz="2400" b="0" strike="noStrike" spc="-1" dirty="0">
                <a:solidFill>
                  <a:srgbClr val="376092"/>
                </a:solidFill>
                <a:latin typeface="Trebuchet MS"/>
              </a:rPr>
              <a:t>)</a:t>
            </a:r>
            <a:endParaRPr lang="en-US" sz="24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20" name="Table 1"/>
          <p:cNvGraphicFramePr/>
          <p:nvPr/>
        </p:nvGraphicFramePr>
        <p:xfrm>
          <a:off x="2244600" y="5160600"/>
          <a:ext cx="4320720" cy="1396800"/>
        </p:xfrm>
        <a:graphic>
          <a:graphicData uri="http://schemas.openxmlformats.org/drawingml/2006/table">
            <a:tbl>
              <a:tblPr/>
              <a:tblGrid>
                <a:gridCol w="720720">
                  <a:extLst>
                    <a:ext uri="{9D8B030D-6E8A-4147-A177-3AD203B41FA5}">
                      <a16:colId xmlns:a16="http://schemas.microsoft.com/office/drawing/2014/main" val="20000"/>
                    </a:ext>
                  </a:extLst>
                </a:gridCol>
                <a:gridCol w="717480">
                  <a:extLst>
                    <a:ext uri="{9D8B030D-6E8A-4147-A177-3AD203B41FA5}">
                      <a16:colId xmlns:a16="http://schemas.microsoft.com/office/drawing/2014/main" val="20001"/>
                    </a:ext>
                  </a:extLst>
                </a:gridCol>
                <a:gridCol w="720720">
                  <a:extLst>
                    <a:ext uri="{9D8B030D-6E8A-4147-A177-3AD203B41FA5}">
                      <a16:colId xmlns:a16="http://schemas.microsoft.com/office/drawing/2014/main" val="20002"/>
                    </a:ext>
                  </a:extLst>
                </a:gridCol>
                <a:gridCol w="720720">
                  <a:extLst>
                    <a:ext uri="{9D8B030D-6E8A-4147-A177-3AD203B41FA5}">
                      <a16:colId xmlns:a16="http://schemas.microsoft.com/office/drawing/2014/main" val="20003"/>
                    </a:ext>
                  </a:extLst>
                </a:gridCol>
                <a:gridCol w="742680">
                  <a:extLst>
                    <a:ext uri="{9D8B030D-6E8A-4147-A177-3AD203B41FA5}">
                      <a16:colId xmlns:a16="http://schemas.microsoft.com/office/drawing/2014/main" val="20004"/>
                    </a:ext>
                  </a:extLst>
                </a:gridCol>
                <a:gridCol w="698400">
                  <a:extLst>
                    <a:ext uri="{9D8B030D-6E8A-4147-A177-3AD203B41FA5}">
                      <a16:colId xmlns:a16="http://schemas.microsoft.com/office/drawing/2014/main" val="20005"/>
                    </a:ext>
                  </a:extLst>
                </a:gridCol>
              </a:tblGrid>
              <a:tr h="473400">
                <a:tc>
                  <a:txBody>
                    <a:bodyPr/>
                    <a:lstStyle/>
                    <a:p>
                      <a:pPr>
                        <a:lnSpc>
                          <a:spcPct val="100000"/>
                        </a:lnSpc>
                        <a:spcBef>
                          <a:spcPts val="400"/>
                        </a:spcBef>
                      </a:pPr>
                      <a:r>
                        <a:rPr lang="en-US" sz="2000" b="0" strike="noStrike" spc="-1">
                          <a:solidFill>
                            <a:srgbClr val="000000"/>
                          </a:solidFill>
                          <a:latin typeface="Trebuchet MS"/>
                          <a:ea typeface="MS PGothic"/>
                        </a:rPr>
                        <a:t>1</a:t>
                      </a:r>
                      <a:endParaRPr lang="en-US" sz="2000" b="0" strike="noStrike" spc="-1">
                        <a:latin typeface="Arial"/>
                      </a:endParaRPr>
                    </a:p>
                  </a:txBody>
                  <a:tcPr>
                    <a:noFill/>
                  </a:tcPr>
                </a:tc>
                <a:tc>
                  <a:txBody>
                    <a:bodyPr/>
                    <a:lstStyle/>
                    <a:p>
                      <a:pPr>
                        <a:lnSpc>
                          <a:spcPct val="100000"/>
                        </a:lnSpc>
                        <a:spcBef>
                          <a:spcPts val="400"/>
                        </a:spcBef>
                      </a:pPr>
                      <a:r>
                        <a:rPr lang="en-US" sz="2000" b="0" strike="noStrike" spc="-1">
                          <a:solidFill>
                            <a:srgbClr val="000000"/>
                          </a:solidFill>
                          <a:latin typeface="Trebuchet MS"/>
                          <a:ea typeface="MS PGothic"/>
                        </a:rPr>
                        <a:t> 2</a:t>
                      </a:r>
                      <a:endParaRPr lang="en-US" sz="2000" b="0" strike="noStrike" spc="-1">
                        <a:latin typeface="Arial"/>
                      </a:endParaRPr>
                    </a:p>
                  </a:txBody>
                  <a:tcPr>
                    <a:noFill/>
                  </a:tcPr>
                </a:tc>
                <a:tc>
                  <a:txBody>
                    <a:bodyPr/>
                    <a:lstStyle/>
                    <a:p>
                      <a:pPr>
                        <a:lnSpc>
                          <a:spcPct val="100000"/>
                        </a:lnSpc>
                        <a:spcBef>
                          <a:spcPts val="400"/>
                        </a:spcBef>
                      </a:pPr>
                      <a:r>
                        <a:rPr lang="en-US" sz="2000" b="0" strike="noStrike" spc="-1">
                          <a:solidFill>
                            <a:srgbClr val="000000"/>
                          </a:solidFill>
                          <a:latin typeface="Trebuchet MS"/>
                          <a:ea typeface="MS PGothic"/>
                        </a:rPr>
                        <a:t> 1</a:t>
                      </a:r>
                      <a:endParaRPr lang="en-US" sz="2000" b="0" strike="noStrike" spc="-1">
                        <a:latin typeface="Arial"/>
                      </a:endParaRPr>
                    </a:p>
                  </a:txBody>
                  <a:tcPr>
                    <a:noFill/>
                  </a:tcPr>
                </a:tc>
                <a:tc>
                  <a:txBody>
                    <a:bodyPr/>
                    <a:lstStyle/>
                    <a:p>
                      <a:pPr>
                        <a:lnSpc>
                          <a:spcPct val="100000"/>
                        </a:lnSpc>
                        <a:spcBef>
                          <a:spcPts val="400"/>
                        </a:spcBef>
                      </a:pPr>
                      <a:r>
                        <a:rPr lang="en-US" sz="2000" b="0" strike="noStrike" spc="-1">
                          <a:solidFill>
                            <a:srgbClr val="000000"/>
                          </a:solidFill>
                          <a:latin typeface="Trebuchet MS"/>
                          <a:ea typeface="MS PGothic"/>
                        </a:rPr>
                        <a:t>x</a:t>
                      </a:r>
                      <a:endParaRPr lang="en-US" sz="2000" b="0" strike="noStrike" spc="-1">
                        <a:latin typeface="Arial"/>
                      </a:endParaRPr>
                    </a:p>
                  </a:txBody>
                  <a:tcPr>
                    <a:noFill/>
                  </a:tcPr>
                </a:tc>
                <a:tc>
                  <a:txBody>
                    <a:bodyPr/>
                    <a:lstStyle/>
                    <a:p>
                      <a:endParaRPr lang="zh-CN"/>
                    </a:p>
                  </a:txBody>
                  <a:tcPr>
                    <a:noFill/>
                  </a:tcPr>
                </a:tc>
                <a:tc>
                  <a:txBody>
                    <a:bodyPr/>
                    <a:lstStyle/>
                    <a:p>
                      <a:pPr>
                        <a:lnSpc>
                          <a:spcPct val="100000"/>
                        </a:lnSpc>
                        <a:spcBef>
                          <a:spcPts val="400"/>
                        </a:spcBef>
                      </a:pPr>
                      <a:r>
                        <a:rPr lang="en-US" sz="2000" b="0" strike="noStrike" spc="-1">
                          <a:solidFill>
                            <a:srgbClr val="000000"/>
                          </a:solidFill>
                          <a:latin typeface="Trebuchet MS"/>
                          <a:ea typeface="MS PGothic"/>
                        </a:rPr>
                        <a:t>1</a:t>
                      </a:r>
                      <a:endParaRPr lang="en-US" sz="2000" b="0" strike="noStrike" spc="-1">
                        <a:latin typeface="Arial"/>
                      </a:endParaRPr>
                    </a:p>
                  </a:txBody>
                  <a:tcPr>
                    <a:noFill/>
                  </a:tcPr>
                </a:tc>
                <a:extLst>
                  <a:ext uri="{0D108BD9-81ED-4DB2-BD59-A6C34878D82A}">
                    <a16:rowId xmlns:a16="http://schemas.microsoft.com/office/drawing/2014/main" val="10000"/>
                  </a:ext>
                </a:extLst>
              </a:tr>
              <a:tr h="461520">
                <a:tc>
                  <a:txBody>
                    <a:bodyPr/>
                    <a:lstStyle/>
                    <a:p>
                      <a:pPr>
                        <a:lnSpc>
                          <a:spcPct val="100000"/>
                        </a:lnSpc>
                        <a:spcBef>
                          <a:spcPts val="400"/>
                        </a:spcBef>
                      </a:pPr>
                      <a:r>
                        <a:rPr lang="en-US" sz="2000" b="0" strike="noStrike" spc="-1">
                          <a:solidFill>
                            <a:srgbClr val="000000"/>
                          </a:solidFill>
                          <a:latin typeface="Trebuchet MS"/>
                          <a:ea typeface="MS PGothic"/>
                        </a:rPr>
                        <a:t>1</a:t>
                      </a:r>
                      <a:endParaRPr lang="en-US" sz="2000" b="0" strike="noStrike" spc="-1">
                        <a:latin typeface="Arial"/>
                      </a:endParaRPr>
                    </a:p>
                  </a:txBody>
                  <a:tcPr>
                    <a:noFill/>
                  </a:tcPr>
                </a:tc>
                <a:tc>
                  <a:txBody>
                    <a:bodyPr/>
                    <a:lstStyle/>
                    <a:p>
                      <a:pPr>
                        <a:lnSpc>
                          <a:spcPct val="100000"/>
                        </a:lnSpc>
                        <a:spcBef>
                          <a:spcPts val="400"/>
                        </a:spcBef>
                      </a:pPr>
                      <a:r>
                        <a:rPr lang="en-US" sz="2000" b="0" strike="noStrike" spc="-1">
                          <a:solidFill>
                            <a:srgbClr val="000000"/>
                          </a:solidFill>
                          <a:latin typeface="Trebuchet MS"/>
                          <a:ea typeface="MS PGothic"/>
                        </a:rPr>
                        <a:t> 3</a:t>
                      </a:r>
                      <a:endParaRPr lang="en-US" sz="2000" b="0" strike="noStrike" spc="-1">
                        <a:latin typeface="Arial"/>
                      </a:endParaRPr>
                    </a:p>
                  </a:txBody>
                  <a:tcPr>
                    <a:noFill/>
                  </a:tcPr>
                </a:tc>
                <a:tc>
                  <a:txBody>
                    <a:bodyPr/>
                    <a:lstStyle/>
                    <a:p>
                      <a:pPr>
                        <a:lnSpc>
                          <a:spcPct val="100000"/>
                        </a:lnSpc>
                        <a:spcBef>
                          <a:spcPts val="400"/>
                        </a:spcBef>
                      </a:pPr>
                      <a:r>
                        <a:rPr lang="en-US" sz="2000" b="0" strike="noStrike" spc="-1">
                          <a:solidFill>
                            <a:srgbClr val="000000"/>
                          </a:solidFill>
                          <a:latin typeface="Trebuchet MS"/>
                          <a:ea typeface="MS PGothic"/>
                        </a:rPr>
                        <a:t> 3</a:t>
                      </a:r>
                      <a:endParaRPr lang="en-US" sz="2000" b="0" strike="noStrike" spc="-1">
                        <a:latin typeface="Arial"/>
                      </a:endParaRPr>
                    </a:p>
                  </a:txBody>
                  <a:tcPr>
                    <a:noFill/>
                  </a:tcPr>
                </a:tc>
                <a:tc>
                  <a:txBody>
                    <a:bodyPr/>
                    <a:lstStyle/>
                    <a:p>
                      <a:pPr>
                        <a:lnSpc>
                          <a:spcPct val="100000"/>
                        </a:lnSpc>
                        <a:spcBef>
                          <a:spcPts val="400"/>
                        </a:spcBef>
                      </a:pPr>
                      <a:r>
                        <a:rPr lang="en-US" sz="2000" b="0" strike="noStrike" spc="-1">
                          <a:solidFill>
                            <a:srgbClr val="000000"/>
                          </a:solidFill>
                          <a:latin typeface="Trebuchet MS"/>
                          <a:ea typeface="MS PGothic"/>
                        </a:rPr>
                        <a:t>y</a:t>
                      </a:r>
                      <a:endParaRPr lang="en-US" sz="2000" b="0" strike="noStrike" spc="-1">
                        <a:latin typeface="Arial"/>
                      </a:endParaRPr>
                    </a:p>
                  </a:txBody>
                  <a:tcPr>
                    <a:noFill/>
                  </a:tcPr>
                </a:tc>
                <a:tc>
                  <a:txBody>
                    <a:bodyPr/>
                    <a:lstStyle/>
                    <a:p>
                      <a:pPr>
                        <a:lnSpc>
                          <a:spcPct val="100000"/>
                        </a:lnSpc>
                        <a:spcBef>
                          <a:spcPts val="400"/>
                        </a:spcBef>
                      </a:pPr>
                      <a:r>
                        <a:rPr lang="en-US" sz="2000" b="0" strike="noStrike" spc="-1">
                          <a:solidFill>
                            <a:srgbClr val="000000"/>
                          </a:solidFill>
                          <a:latin typeface="Trebuchet MS"/>
                          <a:ea typeface="MS PGothic"/>
                        </a:rPr>
                        <a:t>=</a:t>
                      </a:r>
                      <a:endParaRPr lang="en-US" sz="2000" b="0" strike="noStrike" spc="-1">
                        <a:latin typeface="Arial"/>
                      </a:endParaRPr>
                    </a:p>
                  </a:txBody>
                  <a:tcPr>
                    <a:noFill/>
                  </a:tcPr>
                </a:tc>
                <a:tc>
                  <a:txBody>
                    <a:bodyPr/>
                    <a:lstStyle/>
                    <a:p>
                      <a:pPr>
                        <a:lnSpc>
                          <a:spcPct val="100000"/>
                        </a:lnSpc>
                        <a:spcBef>
                          <a:spcPts val="400"/>
                        </a:spcBef>
                      </a:pPr>
                      <a:r>
                        <a:rPr lang="en-US" sz="2000" b="0" strike="noStrike" spc="-1">
                          <a:solidFill>
                            <a:srgbClr val="000000"/>
                          </a:solidFill>
                          <a:latin typeface="Trebuchet MS"/>
                          <a:ea typeface="MS PGothic"/>
                        </a:rPr>
                        <a:t>2</a:t>
                      </a:r>
                      <a:endParaRPr lang="en-US" sz="2000" b="0" strike="noStrike" spc="-1">
                        <a:latin typeface="Arial"/>
                      </a:endParaRPr>
                    </a:p>
                  </a:txBody>
                  <a:tcPr>
                    <a:noFill/>
                  </a:tcPr>
                </a:tc>
                <a:extLst>
                  <a:ext uri="{0D108BD9-81ED-4DB2-BD59-A6C34878D82A}">
                    <a16:rowId xmlns:a16="http://schemas.microsoft.com/office/drawing/2014/main" val="10001"/>
                  </a:ext>
                </a:extLst>
              </a:tr>
              <a:tr h="461880">
                <a:tc>
                  <a:txBody>
                    <a:bodyPr/>
                    <a:lstStyle/>
                    <a:p>
                      <a:pPr>
                        <a:lnSpc>
                          <a:spcPct val="100000"/>
                        </a:lnSpc>
                        <a:spcBef>
                          <a:spcPts val="400"/>
                        </a:spcBef>
                      </a:pPr>
                      <a:r>
                        <a:rPr lang="en-US" sz="2000" b="0" strike="noStrike" spc="-1">
                          <a:solidFill>
                            <a:srgbClr val="000000"/>
                          </a:solidFill>
                          <a:latin typeface="Trebuchet MS"/>
                          <a:ea typeface="MS PGothic"/>
                        </a:rPr>
                        <a:t>1</a:t>
                      </a:r>
                      <a:endParaRPr lang="en-US" sz="2000" b="0" strike="noStrike" spc="-1">
                        <a:latin typeface="Arial"/>
                      </a:endParaRPr>
                    </a:p>
                  </a:txBody>
                  <a:tcPr>
                    <a:noFill/>
                  </a:tcPr>
                </a:tc>
                <a:tc>
                  <a:txBody>
                    <a:bodyPr/>
                    <a:lstStyle/>
                    <a:p>
                      <a:pPr>
                        <a:lnSpc>
                          <a:spcPct val="100000"/>
                        </a:lnSpc>
                        <a:spcBef>
                          <a:spcPts val="400"/>
                        </a:spcBef>
                      </a:pPr>
                      <a:r>
                        <a:rPr lang="en-US" sz="2000" b="0" strike="noStrike" spc="-1">
                          <a:solidFill>
                            <a:srgbClr val="000000"/>
                          </a:solidFill>
                          <a:latin typeface="Trebuchet MS"/>
                          <a:ea typeface="MS PGothic"/>
                        </a:rPr>
                        <a:t> 1</a:t>
                      </a:r>
                      <a:endParaRPr lang="en-US" sz="2000" b="0" strike="noStrike" spc="-1">
                        <a:latin typeface="Arial"/>
                      </a:endParaRPr>
                    </a:p>
                  </a:txBody>
                  <a:tcPr>
                    <a:noFill/>
                  </a:tcPr>
                </a:tc>
                <a:tc>
                  <a:txBody>
                    <a:bodyPr/>
                    <a:lstStyle/>
                    <a:p>
                      <a:pPr>
                        <a:lnSpc>
                          <a:spcPct val="100000"/>
                        </a:lnSpc>
                        <a:spcBef>
                          <a:spcPts val="400"/>
                        </a:spcBef>
                      </a:pPr>
                      <a:r>
                        <a:rPr lang="en-US" sz="2000" b="0" strike="noStrike" spc="-1">
                          <a:solidFill>
                            <a:srgbClr val="000000"/>
                          </a:solidFill>
                          <a:latin typeface="Trebuchet MS"/>
                          <a:ea typeface="MS PGothic"/>
                        </a:rPr>
                        <a:t> 4</a:t>
                      </a:r>
                      <a:endParaRPr lang="en-US" sz="2000" b="0" strike="noStrike" spc="-1">
                        <a:latin typeface="Arial"/>
                      </a:endParaRPr>
                    </a:p>
                  </a:txBody>
                  <a:tcPr>
                    <a:noFill/>
                  </a:tcPr>
                </a:tc>
                <a:tc>
                  <a:txBody>
                    <a:bodyPr/>
                    <a:lstStyle/>
                    <a:p>
                      <a:pPr>
                        <a:lnSpc>
                          <a:spcPct val="100000"/>
                        </a:lnSpc>
                        <a:spcBef>
                          <a:spcPts val="400"/>
                        </a:spcBef>
                      </a:pPr>
                      <a:r>
                        <a:rPr lang="en-US" sz="2000" b="0" strike="noStrike" spc="-1">
                          <a:solidFill>
                            <a:srgbClr val="000000"/>
                          </a:solidFill>
                          <a:latin typeface="Trebuchet MS"/>
                          <a:ea typeface="MS PGothic"/>
                        </a:rPr>
                        <a:t>z</a:t>
                      </a:r>
                      <a:endParaRPr lang="en-US" sz="2000" b="0" strike="noStrike" spc="-1">
                        <a:latin typeface="Arial"/>
                      </a:endParaRPr>
                    </a:p>
                  </a:txBody>
                  <a:tcPr>
                    <a:noFill/>
                  </a:tcPr>
                </a:tc>
                <a:tc>
                  <a:txBody>
                    <a:bodyPr/>
                    <a:lstStyle/>
                    <a:p>
                      <a:endParaRPr lang="zh-CN"/>
                    </a:p>
                  </a:txBody>
                  <a:tcPr>
                    <a:noFill/>
                  </a:tcPr>
                </a:tc>
                <a:tc>
                  <a:txBody>
                    <a:bodyPr/>
                    <a:lstStyle/>
                    <a:p>
                      <a:pPr>
                        <a:lnSpc>
                          <a:spcPct val="100000"/>
                        </a:lnSpc>
                        <a:spcBef>
                          <a:spcPts val="400"/>
                        </a:spcBef>
                      </a:pPr>
                      <a:r>
                        <a:rPr lang="en-US" sz="2000" b="0" strike="noStrike" spc="-1">
                          <a:solidFill>
                            <a:srgbClr val="000000"/>
                          </a:solidFill>
                          <a:latin typeface="Trebuchet MS"/>
                          <a:ea typeface="MS PGothic"/>
                        </a:rPr>
                        <a:t>6</a:t>
                      </a:r>
                      <a:endParaRPr lang="en-US" sz="2000" b="0" strike="noStrike" spc="-1">
                        <a:latin typeface="Arial"/>
                      </a:endParaRPr>
                    </a:p>
                  </a:txBody>
                  <a:tcPr>
                    <a:noFill/>
                  </a:tcPr>
                </a:tc>
                <a:extLst>
                  <a:ext uri="{0D108BD9-81ED-4DB2-BD59-A6C34878D82A}">
                    <a16:rowId xmlns:a16="http://schemas.microsoft.com/office/drawing/2014/main" val="10002"/>
                  </a:ext>
                </a:extLst>
              </a:tr>
            </a:tbl>
          </a:graphicData>
        </a:graphic>
      </p:graphicFrame>
      <p:sp>
        <p:nvSpPr>
          <p:cNvPr id="1321" name="CustomShape 2"/>
          <p:cNvSpPr/>
          <p:nvPr/>
        </p:nvSpPr>
        <p:spPr>
          <a:xfrm>
            <a:off x="457200" y="-90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4400" b="0" strike="noStrike" spc="-1" dirty="0">
                <a:solidFill>
                  <a:srgbClr val="000000"/>
                </a:solidFill>
                <a:latin typeface="Trebuchet MS"/>
              </a:rPr>
              <a:t>有效样例：线性代数</a:t>
            </a:r>
            <a:endParaRPr lang="en-US" sz="4400" b="0" strike="noStrike" spc="-1" dirty="0">
              <a:latin typeface="Arial"/>
            </a:endParaRPr>
          </a:p>
        </p:txBody>
      </p:sp>
      <p:sp>
        <p:nvSpPr>
          <p:cNvPr id="1322" name="CustomShape 3"/>
          <p:cNvSpPr/>
          <p:nvPr/>
        </p:nvSpPr>
        <p:spPr>
          <a:xfrm>
            <a:off x="107640" y="1135440"/>
            <a:ext cx="8856360" cy="3877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20000"/>
          </a:bodyPr>
          <a:lstStyle/>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定义：</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关注向量、向量空间、线性变换和线性方程组的一个数学分支。</a:t>
            </a:r>
            <a:endParaRPr lang="en-US" sz="2800" b="0" strike="noStrike" spc="-1" dirty="0">
              <a:latin typeface="Arial"/>
            </a:endParaRPr>
          </a:p>
          <a:p>
            <a:pPr marL="343080" indent="-342360">
              <a:lnSpc>
                <a:spcPct val="100000"/>
              </a:lnSpc>
              <a:spcBef>
                <a:spcPts val="641"/>
              </a:spcBef>
              <a:buClr>
                <a:srgbClr val="C0504D"/>
              </a:buClr>
              <a:buFont typeface="Arial"/>
              <a:buChar char="•"/>
            </a:pPr>
            <a:r>
              <a:rPr lang="zh-CN" altLang="en-US" sz="3200" spc="-1" dirty="0">
                <a:solidFill>
                  <a:srgbClr val="C0504D"/>
                </a:solidFill>
                <a:latin typeface="Trebuchet MS"/>
              </a:rPr>
              <a:t>举例：</a:t>
            </a:r>
            <a:r>
              <a:rPr lang="en-US" sz="3200" b="0" strike="noStrike" spc="-1" dirty="0">
                <a:solidFill>
                  <a:srgbClr val="C0504D"/>
                </a:solidFill>
                <a:latin typeface="Trebuchet MS"/>
              </a:rPr>
              <a:t> </a:t>
            </a:r>
            <a:r>
              <a:rPr lang="zh-CN" altLang="en-US" sz="3200" b="0" strike="noStrike" spc="-1" dirty="0">
                <a:solidFill>
                  <a:srgbClr val="000000"/>
                </a:solidFill>
                <a:latin typeface="Trebuchet MS"/>
              </a:rPr>
              <a:t>设有下面的线性方程组</a:t>
            </a:r>
            <a:endParaRPr lang="en-US" sz="3200" b="0" strike="noStrike" spc="-1" dirty="0">
              <a:latin typeface="Arial"/>
            </a:endParaRPr>
          </a:p>
          <a:p>
            <a:pPr>
              <a:lnSpc>
                <a:spcPct val="100000"/>
              </a:lnSpc>
              <a:spcBef>
                <a:spcPts val="641"/>
              </a:spcBef>
            </a:pPr>
            <a:r>
              <a:rPr lang="en-US" sz="3200" b="0" strike="noStrike" spc="-1" dirty="0">
                <a:solidFill>
                  <a:srgbClr val="000000"/>
                </a:solidFill>
                <a:latin typeface="Trebuchet MS"/>
              </a:rPr>
              <a:t> 			x + 2y +  z  = 1</a:t>
            </a:r>
            <a:endParaRPr lang="en-US" sz="3200" b="0" strike="noStrike" spc="-1" dirty="0">
              <a:latin typeface="Arial"/>
            </a:endParaRPr>
          </a:p>
          <a:p>
            <a:pPr>
              <a:lnSpc>
                <a:spcPct val="100000"/>
              </a:lnSpc>
              <a:spcBef>
                <a:spcPts val="641"/>
              </a:spcBef>
            </a:pPr>
            <a:r>
              <a:rPr lang="en-US" sz="3200" b="0" strike="noStrike" spc="-1" dirty="0">
                <a:solidFill>
                  <a:srgbClr val="000000"/>
                </a:solidFill>
                <a:latin typeface="Trebuchet MS"/>
              </a:rPr>
              <a:t> 			x + 3y + 3z = 2</a:t>
            </a:r>
            <a:endParaRPr lang="en-US" sz="3200" b="0" strike="noStrike" spc="-1" dirty="0">
              <a:latin typeface="Arial"/>
            </a:endParaRPr>
          </a:p>
          <a:p>
            <a:pPr>
              <a:lnSpc>
                <a:spcPct val="100000"/>
              </a:lnSpc>
              <a:spcBef>
                <a:spcPts val="641"/>
              </a:spcBef>
            </a:pPr>
            <a:r>
              <a:rPr lang="en-US" sz="3200" b="0" strike="noStrike" spc="-1" dirty="0">
                <a:solidFill>
                  <a:srgbClr val="000000"/>
                </a:solidFill>
                <a:latin typeface="Trebuchet MS"/>
              </a:rPr>
              <a:t> 			x +  y +  4z = 6</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这个方程组可以以向量和矩阵的形式来表达成经典的</a:t>
            </a:r>
            <a:r>
              <a:rPr lang="en-US" sz="2800" b="0" strike="noStrike" spc="-1" dirty="0">
                <a:solidFill>
                  <a:srgbClr val="000000"/>
                </a:solidFill>
                <a:latin typeface="Trebuchet MS"/>
              </a:rPr>
              <a:t> “Ax = b” </a:t>
            </a:r>
            <a:r>
              <a:rPr lang="zh-CN" altLang="en-US" sz="2800" b="0" strike="noStrike" spc="-1" dirty="0">
                <a:solidFill>
                  <a:srgbClr val="000000"/>
                </a:solidFill>
                <a:latin typeface="Trebuchet MS"/>
              </a:rPr>
              <a:t>问题：</a:t>
            </a:r>
            <a:endParaRPr lang="en-US" sz="2800" b="0" strike="noStrike" spc="-1" dirty="0">
              <a:latin typeface="Arial"/>
            </a:endParaRPr>
          </a:p>
          <a:p>
            <a:pPr>
              <a:lnSpc>
                <a:spcPct val="100000"/>
              </a:lnSpc>
              <a:spcBef>
                <a:spcPts val="641"/>
              </a:spcBef>
            </a:pPr>
            <a:endParaRPr lang="en-US" sz="2800" b="0" strike="noStrike" spc="-1" dirty="0">
              <a:latin typeface="Arial"/>
            </a:endParaRPr>
          </a:p>
          <a:p>
            <a:pPr>
              <a:lnSpc>
                <a:spcPct val="100000"/>
              </a:lnSpc>
              <a:spcBef>
                <a:spcPts val="641"/>
              </a:spcBef>
            </a:pPr>
            <a:endParaRPr lang="en-US" sz="2800" b="0" strike="noStrike" spc="-1" dirty="0">
              <a:latin typeface="Arial"/>
            </a:endParaRPr>
          </a:p>
        </p:txBody>
      </p:sp>
      <p:sp>
        <p:nvSpPr>
          <p:cNvPr id="1323" name="CustomShape 4"/>
          <p:cNvSpPr/>
          <p:nvPr/>
        </p:nvSpPr>
        <p:spPr>
          <a:xfrm>
            <a:off x="2162160" y="5124960"/>
            <a:ext cx="88200" cy="1353960"/>
          </a:xfrm>
          <a:prstGeom prst="leftBracket">
            <a:avLst>
              <a:gd name="adj" fmla="val 152381"/>
            </a:avLst>
          </a:prstGeom>
          <a:noFill/>
          <a:ln w="38160">
            <a:solidFill>
              <a:schemeClr val="tx1"/>
            </a:solidFill>
            <a:round/>
          </a:ln>
        </p:spPr>
        <p:style>
          <a:lnRef idx="0">
            <a:scrgbClr r="0" g="0" b="0"/>
          </a:lnRef>
          <a:fillRef idx="0">
            <a:scrgbClr r="0" g="0" b="0"/>
          </a:fillRef>
          <a:effectRef idx="0">
            <a:scrgbClr r="0" g="0" b="0"/>
          </a:effectRef>
          <a:fontRef idx="minor"/>
        </p:style>
      </p:sp>
      <p:sp>
        <p:nvSpPr>
          <p:cNvPr id="1324" name="CustomShape 5"/>
          <p:cNvSpPr/>
          <p:nvPr/>
        </p:nvSpPr>
        <p:spPr>
          <a:xfrm>
            <a:off x="4346640" y="5155200"/>
            <a:ext cx="88200" cy="1353960"/>
          </a:xfrm>
          <a:prstGeom prst="leftBracket">
            <a:avLst>
              <a:gd name="adj" fmla="val 152381"/>
            </a:avLst>
          </a:prstGeom>
          <a:noFill/>
          <a:ln w="38160">
            <a:solidFill>
              <a:schemeClr val="tx1"/>
            </a:solidFill>
            <a:round/>
          </a:ln>
        </p:spPr>
        <p:style>
          <a:lnRef idx="0">
            <a:scrgbClr r="0" g="0" b="0"/>
          </a:lnRef>
          <a:fillRef idx="0">
            <a:scrgbClr r="0" g="0" b="0"/>
          </a:fillRef>
          <a:effectRef idx="0">
            <a:scrgbClr r="0" g="0" b="0"/>
          </a:effectRef>
          <a:fontRef idx="minor"/>
        </p:style>
      </p:sp>
      <p:sp>
        <p:nvSpPr>
          <p:cNvPr id="1325" name="CustomShape 6"/>
          <p:cNvSpPr/>
          <p:nvPr/>
        </p:nvSpPr>
        <p:spPr>
          <a:xfrm>
            <a:off x="5805720" y="5137920"/>
            <a:ext cx="88200" cy="1353960"/>
          </a:xfrm>
          <a:prstGeom prst="leftBracket">
            <a:avLst>
              <a:gd name="adj" fmla="val 152381"/>
            </a:avLst>
          </a:prstGeom>
          <a:noFill/>
          <a:ln w="38160">
            <a:solidFill>
              <a:schemeClr val="tx1"/>
            </a:solidFill>
            <a:round/>
          </a:ln>
        </p:spPr>
        <p:style>
          <a:lnRef idx="0">
            <a:scrgbClr r="0" g="0" b="0"/>
          </a:lnRef>
          <a:fillRef idx="0">
            <a:scrgbClr r="0" g="0" b="0"/>
          </a:fillRef>
          <a:effectRef idx="0">
            <a:scrgbClr r="0" g="0" b="0"/>
          </a:effectRef>
          <a:fontRef idx="minor"/>
        </p:style>
      </p:sp>
      <p:sp>
        <p:nvSpPr>
          <p:cNvPr id="1326" name="CustomShape 7"/>
          <p:cNvSpPr/>
          <p:nvPr/>
        </p:nvSpPr>
        <p:spPr>
          <a:xfrm>
            <a:off x="6140520" y="5137920"/>
            <a:ext cx="115200" cy="1353960"/>
          </a:xfrm>
          <a:prstGeom prst="rightBracket">
            <a:avLst>
              <a:gd name="adj" fmla="val 116895"/>
            </a:avLst>
          </a:prstGeom>
          <a:noFill/>
          <a:ln w="38160">
            <a:solidFill>
              <a:schemeClr val="tx1"/>
            </a:solidFill>
            <a:round/>
          </a:ln>
        </p:spPr>
        <p:style>
          <a:lnRef idx="0">
            <a:scrgbClr r="0" g="0" b="0"/>
          </a:lnRef>
          <a:fillRef idx="0">
            <a:scrgbClr r="0" g="0" b="0"/>
          </a:fillRef>
          <a:effectRef idx="0">
            <a:scrgbClr r="0" g="0" b="0"/>
          </a:effectRef>
          <a:fontRef idx="minor"/>
        </p:style>
      </p:sp>
      <p:sp>
        <p:nvSpPr>
          <p:cNvPr id="1327" name="CustomShape 8"/>
          <p:cNvSpPr/>
          <p:nvPr/>
        </p:nvSpPr>
        <p:spPr>
          <a:xfrm>
            <a:off x="4653000" y="5158080"/>
            <a:ext cx="115200" cy="1353960"/>
          </a:xfrm>
          <a:prstGeom prst="rightBracket">
            <a:avLst>
              <a:gd name="adj" fmla="val 116894"/>
            </a:avLst>
          </a:prstGeom>
          <a:noFill/>
          <a:ln w="38160">
            <a:solidFill>
              <a:schemeClr val="tx1"/>
            </a:solidFill>
            <a:round/>
          </a:ln>
        </p:spPr>
        <p:style>
          <a:lnRef idx="0">
            <a:scrgbClr r="0" g="0" b="0"/>
          </a:lnRef>
          <a:fillRef idx="0">
            <a:scrgbClr r="0" g="0" b="0"/>
          </a:fillRef>
          <a:effectRef idx="0">
            <a:scrgbClr r="0" g="0" b="0"/>
          </a:effectRef>
          <a:fontRef idx="minor"/>
        </p:style>
      </p:sp>
      <p:sp>
        <p:nvSpPr>
          <p:cNvPr id="1328" name="CustomShape 9"/>
          <p:cNvSpPr/>
          <p:nvPr/>
        </p:nvSpPr>
        <p:spPr>
          <a:xfrm>
            <a:off x="4007160" y="5127480"/>
            <a:ext cx="115200" cy="1353960"/>
          </a:xfrm>
          <a:prstGeom prst="rightBracket">
            <a:avLst>
              <a:gd name="adj" fmla="val 116895"/>
            </a:avLst>
          </a:prstGeom>
          <a:noFill/>
          <a:ln w="38160">
            <a:solidFill>
              <a:schemeClr val="tx1"/>
            </a:solidFill>
            <a:round/>
          </a:ln>
        </p:spPr>
        <p:style>
          <a:lnRef idx="0">
            <a:scrgbClr r="0" g="0" b="0"/>
          </a:lnRef>
          <a:fillRef idx="0">
            <a:scrgbClr r="0" g="0" b="0"/>
          </a:fillRef>
          <a:effectRef idx="0">
            <a:scrgbClr r="0" g="0" b="0"/>
          </a:effectRef>
          <a:fontRef idx="minor"/>
        </p:style>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29" name="Table 1"/>
          <p:cNvGraphicFramePr/>
          <p:nvPr/>
        </p:nvGraphicFramePr>
        <p:xfrm>
          <a:off x="603360" y="3020760"/>
          <a:ext cx="7924320" cy="1396800"/>
        </p:xfrm>
        <a:graphic>
          <a:graphicData uri="http://schemas.openxmlformats.org/drawingml/2006/table">
            <a:tbl>
              <a:tblPr/>
              <a:tblGrid>
                <a:gridCol w="720720">
                  <a:extLst>
                    <a:ext uri="{9D8B030D-6E8A-4147-A177-3AD203B41FA5}">
                      <a16:colId xmlns:a16="http://schemas.microsoft.com/office/drawing/2014/main" val="20000"/>
                    </a:ext>
                  </a:extLst>
                </a:gridCol>
                <a:gridCol w="711000">
                  <a:extLst>
                    <a:ext uri="{9D8B030D-6E8A-4147-A177-3AD203B41FA5}">
                      <a16:colId xmlns:a16="http://schemas.microsoft.com/office/drawing/2014/main" val="20001"/>
                    </a:ext>
                  </a:extLst>
                </a:gridCol>
                <a:gridCol w="730080">
                  <a:extLst>
                    <a:ext uri="{9D8B030D-6E8A-4147-A177-3AD203B41FA5}">
                      <a16:colId xmlns:a16="http://schemas.microsoft.com/office/drawing/2014/main" val="20002"/>
                    </a:ext>
                  </a:extLst>
                </a:gridCol>
                <a:gridCol w="720720">
                  <a:extLst>
                    <a:ext uri="{9D8B030D-6E8A-4147-A177-3AD203B41FA5}">
                      <a16:colId xmlns:a16="http://schemas.microsoft.com/office/drawing/2014/main" val="20003"/>
                    </a:ext>
                  </a:extLst>
                </a:gridCol>
                <a:gridCol w="720720">
                  <a:extLst>
                    <a:ext uri="{9D8B030D-6E8A-4147-A177-3AD203B41FA5}">
                      <a16:colId xmlns:a16="http://schemas.microsoft.com/office/drawing/2014/main" val="20004"/>
                    </a:ext>
                  </a:extLst>
                </a:gridCol>
                <a:gridCol w="720720">
                  <a:extLst>
                    <a:ext uri="{9D8B030D-6E8A-4147-A177-3AD203B41FA5}">
                      <a16:colId xmlns:a16="http://schemas.microsoft.com/office/drawing/2014/main" val="20005"/>
                    </a:ext>
                  </a:extLst>
                </a:gridCol>
                <a:gridCol w="720720">
                  <a:extLst>
                    <a:ext uri="{9D8B030D-6E8A-4147-A177-3AD203B41FA5}">
                      <a16:colId xmlns:a16="http://schemas.microsoft.com/office/drawing/2014/main" val="20006"/>
                    </a:ext>
                  </a:extLst>
                </a:gridCol>
                <a:gridCol w="720720">
                  <a:extLst>
                    <a:ext uri="{9D8B030D-6E8A-4147-A177-3AD203B41FA5}">
                      <a16:colId xmlns:a16="http://schemas.microsoft.com/office/drawing/2014/main" val="20007"/>
                    </a:ext>
                  </a:extLst>
                </a:gridCol>
                <a:gridCol w="720720">
                  <a:extLst>
                    <a:ext uri="{9D8B030D-6E8A-4147-A177-3AD203B41FA5}">
                      <a16:colId xmlns:a16="http://schemas.microsoft.com/office/drawing/2014/main" val="20008"/>
                    </a:ext>
                  </a:extLst>
                </a:gridCol>
                <a:gridCol w="717480">
                  <a:extLst>
                    <a:ext uri="{9D8B030D-6E8A-4147-A177-3AD203B41FA5}">
                      <a16:colId xmlns:a16="http://schemas.microsoft.com/office/drawing/2014/main" val="20009"/>
                    </a:ext>
                  </a:extLst>
                </a:gridCol>
                <a:gridCol w="720720">
                  <a:extLst>
                    <a:ext uri="{9D8B030D-6E8A-4147-A177-3AD203B41FA5}">
                      <a16:colId xmlns:a16="http://schemas.microsoft.com/office/drawing/2014/main" val="20010"/>
                    </a:ext>
                  </a:extLst>
                </a:gridCol>
              </a:tblGrid>
              <a:tr h="473400">
                <a:tc>
                  <a:txBody>
                    <a:bodyPr/>
                    <a:lstStyle/>
                    <a:p>
                      <a:pPr>
                        <a:lnSpc>
                          <a:spcPct val="100000"/>
                        </a:lnSpc>
                        <a:spcBef>
                          <a:spcPts val="479"/>
                        </a:spcBef>
                      </a:pPr>
                      <a:r>
                        <a:rPr lang="en-US" sz="2400" b="0" strike="noStrike" spc="-1">
                          <a:solidFill>
                            <a:srgbClr val="000000"/>
                          </a:solidFill>
                          <a:latin typeface="Trebuchet MS"/>
                          <a:ea typeface="MS PGothic"/>
                        </a:rPr>
                        <a:t>1</a:t>
                      </a:r>
                      <a:endParaRPr lang="en-US" sz="2400" b="0" strike="noStrike" spc="-1">
                        <a:latin typeface="Arial"/>
                      </a:endParaRPr>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0</a:t>
                      </a:r>
                      <a:endParaRPr lang="en-US" sz="2400" b="0" strike="noStrike" spc="-1">
                        <a:latin typeface="Arial"/>
                      </a:endParaRPr>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0</a:t>
                      </a:r>
                      <a:endParaRPr lang="en-US" sz="2400" b="0" strike="noStrike" spc="-1">
                        <a:latin typeface="Arial"/>
                      </a:endParaRPr>
                    </a:p>
                  </a:txBody>
                  <a:tcPr>
                    <a:noFill/>
                  </a:tcPr>
                </a:tc>
                <a:tc>
                  <a:txBody>
                    <a:bodyPr/>
                    <a:lstStyle/>
                    <a:p>
                      <a:endParaRPr lang="zh-CN"/>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1</a:t>
                      </a:r>
                      <a:endParaRPr lang="en-US" sz="2400" b="0" strike="noStrike" spc="-1">
                        <a:latin typeface="Arial"/>
                      </a:endParaRPr>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2</a:t>
                      </a:r>
                      <a:endParaRPr lang="en-US" sz="2400" b="0" strike="noStrike" spc="-1">
                        <a:latin typeface="Arial"/>
                      </a:endParaRPr>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 1</a:t>
                      </a:r>
                      <a:endParaRPr lang="en-US" sz="2400" b="0" strike="noStrike" spc="-1">
                        <a:latin typeface="Arial"/>
                      </a:endParaRPr>
                    </a:p>
                  </a:txBody>
                  <a:tcPr>
                    <a:noFill/>
                  </a:tcPr>
                </a:tc>
                <a:tc>
                  <a:txBody>
                    <a:bodyPr/>
                    <a:lstStyle/>
                    <a:p>
                      <a:endParaRPr lang="zh-CN"/>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1</a:t>
                      </a:r>
                      <a:endParaRPr lang="en-US" sz="2400" b="0" strike="noStrike" spc="-1">
                        <a:latin typeface="Arial"/>
                      </a:endParaRPr>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 2</a:t>
                      </a:r>
                      <a:endParaRPr lang="en-US" sz="2400" b="0" strike="noStrike" spc="-1">
                        <a:latin typeface="Arial"/>
                      </a:endParaRPr>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  1</a:t>
                      </a:r>
                      <a:endParaRPr lang="en-US" sz="2400" b="0" strike="noStrike" spc="-1">
                        <a:latin typeface="Arial"/>
                      </a:endParaRPr>
                    </a:p>
                  </a:txBody>
                  <a:tcPr>
                    <a:noFill/>
                  </a:tcPr>
                </a:tc>
                <a:extLst>
                  <a:ext uri="{0D108BD9-81ED-4DB2-BD59-A6C34878D82A}">
                    <a16:rowId xmlns:a16="http://schemas.microsoft.com/office/drawing/2014/main" val="10000"/>
                  </a:ext>
                </a:extLst>
              </a:tr>
              <a:tr h="461520">
                <a:tc>
                  <a:txBody>
                    <a:bodyPr/>
                    <a:lstStyle/>
                    <a:p>
                      <a:pPr>
                        <a:lnSpc>
                          <a:spcPct val="100000"/>
                        </a:lnSpc>
                        <a:spcBef>
                          <a:spcPts val="479"/>
                        </a:spcBef>
                      </a:pPr>
                      <a:r>
                        <a:rPr lang="en-US" sz="2400" b="0" strike="noStrike" spc="-1">
                          <a:solidFill>
                            <a:srgbClr val="000000"/>
                          </a:solidFill>
                          <a:latin typeface="Trebuchet MS"/>
                          <a:ea typeface="MS PGothic"/>
                        </a:rPr>
                        <a:t>1</a:t>
                      </a:r>
                      <a:endParaRPr lang="en-US" sz="2400" b="0" strike="noStrike" spc="-1">
                        <a:latin typeface="Arial"/>
                      </a:endParaRPr>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1</a:t>
                      </a:r>
                      <a:endParaRPr lang="en-US" sz="2400" b="0" strike="noStrike" spc="-1">
                        <a:latin typeface="Arial"/>
                      </a:endParaRPr>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0</a:t>
                      </a:r>
                      <a:endParaRPr lang="en-US" sz="2400" b="0" strike="noStrike" spc="-1">
                        <a:latin typeface="Arial"/>
                      </a:endParaRPr>
                    </a:p>
                  </a:txBody>
                  <a:tcPr>
                    <a:noFill/>
                  </a:tcPr>
                </a:tc>
                <a:tc>
                  <a:txBody>
                    <a:bodyPr/>
                    <a:lstStyle/>
                    <a:p>
                      <a:pPr>
                        <a:lnSpc>
                          <a:spcPct val="100000"/>
                        </a:lnSpc>
                        <a:spcBef>
                          <a:spcPts val="479"/>
                        </a:spcBef>
                      </a:pPr>
                      <a:r>
                        <a:rPr lang="en-US" sz="2400" b="1" strike="noStrike" spc="-1">
                          <a:solidFill>
                            <a:srgbClr val="000000"/>
                          </a:solidFill>
                          <a:latin typeface="Trebuchet MS"/>
                          <a:ea typeface="MS PGothic"/>
                        </a:rPr>
                        <a:t> </a:t>
                      </a:r>
                      <a:endParaRPr lang="en-US" sz="2400" b="0" strike="noStrike" spc="-1">
                        <a:latin typeface="Arial"/>
                      </a:endParaRPr>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0</a:t>
                      </a:r>
                      <a:endParaRPr lang="en-US" sz="2400" b="0" strike="noStrike" spc="-1">
                        <a:latin typeface="Arial"/>
                      </a:endParaRPr>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1</a:t>
                      </a:r>
                      <a:endParaRPr lang="en-US" sz="2400" b="0" strike="noStrike" spc="-1">
                        <a:latin typeface="Arial"/>
                      </a:endParaRPr>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 2</a:t>
                      </a:r>
                      <a:endParaRPr lang="en-US" sz="2400" b="0" strike="noStrike" spc="-1">
                        <a:latin typeface="Arial"/>
                      </a:endParaRPr>
                    </a:p>
                  </a:txBody>
                  <a:tcPr>
                    <a:noFill/>
                  </a:tcPr>
                </a:tc>
                <a:tc>
                  <a:txBody>
                    <a:bodyPr/>
                    <a:lstStyle/>
                    <a:p>
                      <a:pPr algn="ctr">
                        <a:lnSpc>
                          <a:spcPct val="100000"/>
                        </a:lnSpc>
                        <a:spcBef>
                          <a:spcPts val="479"/>
                        </a:spcBef>
                      </a:pPr>
                      <a:r>
                        <a:rPr lang="en-US" sz="2400" b="0" strike="noStrike" spc="-1">
                          <a:solidFill>
                            <a:srgbClr val="000000"/>
                          </a:solidFill>
                          <a:latin typeface="Trebuchet MS"/>
                          <a:ea typeface="MS PGothic"/>
                        </a:rPr>
                        <a:t>=</a:t>
                      </a:r>
                      <a:endParaRPr lang="en-US" sz="2400" b="0" strike="noStrike" spc="-1">
                        <a:latin typeface="Arial"/>
                      </a:endParaRPr>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1</a:t>
                      </a:r>
                      <a:endParaRPr lang="en-US" sz="2400" b="0" strike="noStrike" spc="-1">
                        <a:latin typeface="Arial"/>
                      </a:endParaRPr>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 3</a:t>
                      </a:r>
                      <a:endParaRPr lang="en-US" sz="2400" b="0" strike="noStrike" spc="-1">
                        <a:latin typeface="Arial"/>
                      </a:endParaRPr>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  3</a:t>
                      </a:r>
                      <a:endParaRPr lang="en-US" sz="2400" b="0" strike="noStrike" spc="-1">
                        <a:latin typeface="Arial"/>
                      </a:endParaRPr>
                    </a:p>
                  </a:txBody>
                  <a:tcPr>
                    <a:noFill/>
                  </a:tcPr>
                </a:tc>
                <a:extLst>
                  <a:ext uri="{0D108BD9-81ED-4DB2-BD59-A6C34878D82A}">
                    <a16:rowId xmlns:a16="http://schemas.microsoft.com/office/drawing/2014/main" val="10001"/>
                  </a:ext>
                </a:extLst>
              </a:tr>
              <a:tr h="461880">
                <a:tc>
                  <a:txBody>
                    <a:bodyPr/>
                    <a:lstStyle/>
                    <a:p>
                      <a:pPr>
                        <a:lnSpc>
                          <a:spcPct val="100000"/>
                        </a:lnSpc>
                        <a:spcBef>
                          <a:spcPts val="479"/>
                        </a:spcBef>
                      </a:pPr>
                      <a:r>
                        <a:rPr lang="en-US" sz="2400" b="0" strike="noStrike" spc="-1">
                          <a:solidFill>
                            <a:srgbClr val="000000"/>
                          </a:solidFill>
                          <a:latin typeface="Trebuchet MS"/>
                          <a:ea typeface="MS PGothic"/>
                        </a:rPr>
                        <a:t>1</a:t>
                      </a:r>
                      <a:endParaRPr lang="en-US" sz="2400" b="0" strike="noStrike" spc="-1">
                        <a:latin typeface="Arial"/>
                      </a:endParaRPr>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-1</a:t>
                      </a:r>
                      <a:endParaRPr lang="en-US" sz="2400" b="0" strike="noStrike" spc="-1">
                        <a:latin typeface="Arial"/>
                      </a:endParaRPr>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1</a:t>
                      </a:r>
                      <a:endParaRPr lang="en-US" sz="2400" b="0" strike="noStrike" spc="-1">
                        <a:latin typeface="Arial"/>
                      </a:endParaRPr>
                    </a:p>
                  </a:txBody>
                  <a:tcPr>
                    <a:noFill/>
                  </a:tcPr>
                </a:tc>
                <a:tc>
                  <a:txBody>
                    <a:bodyPr/>
                    <a:lstStyle/>
                    <a:p>
                      <a:endParaRPr lang="zh-CN"/>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0</a:t>
                      </a:r>
                      <a:endParaRPr lang="en-US" sz="2400" b="0" strike="noStrike" spc="-1">
                        <a:latin typeface="Arial"/>
                      </a:endParaRPr>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0</a:t>
                      </a:r>
                      <a:endParaRPr lang="en-US" sz="2400" b="0" strike="noStrike" spc="-1">
                        <a:latin typeface="Arial"/>
                      </a:endParaRPr>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 5</a:t>
                      </a:r>
                      <a:endParaRPr lang="en-US" sz="2400" b="0" strike="noStrike" spc="-1">
                        <a:latin typeface="Arial"/>
                      </a:endParaRPr>
                    </a:p>
                  </a:txBody>
                  <a:tcPr>
                    <a:noFill/>
                  </a:tcPr>
                </a:tc>
                <a:tc>
                  <a:txBody>
                    <a:bodyPr/>
                    <a:lstStyle/>
                    <a:p>
                      <a:endParaRPr lang="zh-CN"/>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1</a:t>
                      </a:r>
                      <a:endParaRPr lang="en-US" sz="2400" b="0" strike="noStrike" spc="-1">
                        <a:latin typeface="Arial"/>
                      </a:endParaRPr>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 2</a:t>
                      </a:r>
                      <a:endParaRPr lang="en-US" sz="2400" b="0" strike="noStrike" spc="-1">
                        <a:latin typeface="Arial"/>
                      </a:endParaRPr>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  4</a:t>
                      </a:r>
                      <a:endParaRPr lang="en-US" sz="2400" b="0" strike="noStrike" spc="-1">
                        <a:latin typeface="Arial"/>
                      </a:endParaRPr>
                    </a:p>
                  </a:txBody>
                  <a:tcPr>
                    <a:noFill/>
                  </a:tcPr>
                </a:tc>
                <a:extLst>
                  <a:ext uri="{0D108BD9-81ED-4DB2-BD59-A6C34878D82A}">
                    <a16:rowId xmlns:a16="http://schemas.microsoft.com/office/drawing/2014/main" val="10002"/>
                  </a:ext>
                </a:extLst>
              </a:tr>
            </a:tbl>
          </a:graphicData>
        </a:graphic>
      </p:graphicFrame>
      <p:sp>
        <p:nvSpPr>
          <p:cNvPr id="1330" name="CustomShape 2"/>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4400" spc="-1" dirty="0">
                <a:solidFill>
                  <a:srgbClr val="000000"/>
                </a:solidFill>
                <a:latin typeface="Trebuchet MS"/>
              </a:rPr>
              <a:t>求解方程组</a:t>
            </a:r>
            <a:r>
              <a:rPr lang="en-US" sz="4400" b="0" strike="noStrike" spc="-1" dirty="0">
                <a:solidFill>
                  <a:srgbClr val="000000"/>
                </a:solidFill>
                <a:latin typeface="Trebuchet MS"/>
              </a:rPr>
              <a:t> Ax=b</a:t>
            </a:r>
            <a:endParaRPr lang="en-US" sz="4400" b="0" strike="noStrike" spc="-1" dirty="0">
              <a:latin typeface="Arial"/>
            </a:endParaRPr>
          </a:p>
        </p:txBody>
      </p:sp>
      <p:sp>
        <p:nvSpPr>
          <p:cNvPr id="1331" name="CustomShape 3"/>
          <p:cNvSpPr/>
          <p:nvPr/>
        </p:nvSpPr>
        <p:spPr>
          <a:xfrm>
            <a:off x="457200" y="1412640"/>
            <a:ext cx="8228880" cy="1324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00000"/>
              </a:lnSpc>
              <a:spcBef>
                <a:spcPts val="641"/>
              </a:spcBef>
              <a:buClr>
                <a:srgbClr val="000000"/>
              </a:buClr>
              <a:buFont typeface="Arial"/>
              <a:buChar char="•"/>
            </a:pPr>
            <a:r>
              <a:rPr lang="en-US" sz="3200" b="0" strike="noStrike" spc="-1" dirty="0">
                <a:solidFill>
                  <a:srgbClr val="000000"/>
                </a:solidFill>
                <a:latin typeface="Trebuchet MS"/>
              </a:rPr>
              <a:t>LU </a:t>
            </a:r>
            <a:r>
              <a:rPr lang="zh-CN" altLang="en-US" sz="3200" b="0" strike="noStrike" spc="-1" dirty="0">
                <a:solidFill>
                  <a:srgbClr val="000000"/>
                </a:solidFill>
                <a:latin typeface="Trebuchet MS"/>
              </a:rPr>
              <a:t>分解法（</a:t>
            </a:r>
            <a:r>
              <a:rPr lang="en-US" altLang="zh-CN" sz="3200" spc="-1" dirty="0">
                <a:solidFill>
                  <a:srgbClr val="000000"/>
                </a:solidFill>
                <a:latin typeface="Trebuchet MS"/>
              </a:rPr>
              <a:t> Decomposition </a:t>
            </a:r>
            <a:r>
              <a:rPr lang="zh-CN" altLang="en-US" sz="3200" b="0" strike="noStrike" spc="-1" dirty="0">
                <a:solidFill>
                  <a:srgbClr val="000000"/>
                </a:solidFill>
                <a:latin typeface="Trebuchet MS"/>
              </a:rPr>
              <a:t>）</a:t>
            </a:r>
            <a:r>
              <a:rPr lang="en-US" sz="3200" b="0" strike="noStrike" spc="-1" dirty="0">
                <a:solidFill>
                  <a:srgbClr val="000000"/>
                </a:solidFill>
                <a:latin typeface="Trebuchet MS"/>
              </a:rPr>
              <a:t>:</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将系数矩阵分解成两个三角矩阵的乘积（</a:t>
            </a:r>
            <a:r>
              <a:rPr lang="en-US" altLang="zh-CN" sz="2800" b="0" strike="noStrike" spc="-1" dirty="0">
                <a:solidFill>
                  <a:srgbClr val="000000"/>
                </a:solidFill>
                <a:latin typeface="Trebuchet MS"/>
              </a:rPr>
              <a:t>product</a:t>
            </a:r>
            <a:r>
              <a:rPr lang="zh-CN" altLang="en-US" sz="2800" b="0" strike="noStrike" spc="-1" dirty="0">
                <a:solidFill>
                  <a:srgbClr val="000000"/>
                </a:solidFill>
                <a:latin typeface="Trebuchet MS"/>
              </a:rPr>
              <a:t>），下三角阵（</a:t>
            </a:r>
            <a:r>
              <a:rPr lang="en-US" altLang="zh-CN" sz="2800" b="0" strike="noStrike" spc="-1" dirty="0">
                <a:solidFill>
                  <a:srgbClr val="000000"/>
                </a:solidFill>
                <a:latin typeface="Trebuchet MS"/>
              </a:rPr>
              <a:t>lower</a:t>
            </a:r>
            <a:r>
              <a:rPr lang="zh-CN" altLang="en-US" sz="2800" b="0" strike="noStrike" spc="-1" dirty="0">
                <a:solidFill>
                  <a:srgbClr val="000000"/>
                </a:solidFill>
                <a:latin typeface="Trebuchet MS"/>
              </a:rPr>
              <a:t>）就是</a:t>
            </a:r>
            <a:r>
              <a:rPr lang="en-US" altLang="zh-CN" sz="2800" b="0" strike="noStrike" spc="-1" dirty="0">
                <a:solidFill>
                  <a:srgbClr val="000000"/>
                </a:solidFill>
                <a:latin typeface="Trebuchet MS"/>
              </a:rPr>
              <a:t>L</a:t>
            </a:r>
            <a:r>
              <a:rPr lang="zh-CN" altLang="en-US" sz="2800" b="0" strike="noStrike" spc="-1" dirty="0">
                <a:solidFill>
                  <a:srgbClr val="000000"/>
                </a:solidFill>
                <a:latin typeface="Trebuchet MS"/>
              </a:rPr>
              <a:t>，上三角阵（</a:t>
            </a:r>
            <a:r>
              <a:rPr lang="en-US" altLang="zh-CN" sz="2800" b="0" strike="noStrike" spc="-1" dirty="0">
                <a:solidFill>
                  <a:srgbClr val="000000"/>
                </a:solidFill>
                <a:latin typeface="Trebuchet MS"/>
              </a:rPr>
              <a:t>upper</a:t>
            </a:r>
            <a:r>
              <a:rPr lang="zh-CN" altLang="en-US" sz="2800" b="0" strike="noStrike" spc="-1" dirty="0">
                <a:solidFill>
                  <a:srgbClr val="000000"/>
                </a:solidFill>
                <a:latin typeface="Trebuchet MS"/>
              </a:rPr>
              <a:t>）就是</a:t>
            </a:r>
            <a:r>
              <a:rPr lang="en-US" altLang="zh-CN" sz="2800" b="0" strike="noStrike" spc="-1" dirty="0">
                <a:solidFill>
                  <a:srgbClr val="000000"/>
                </a:solidFill>
                <a:latin typeface="Trebuchet MS"/>
              </a:rPr>
              <a:t>U</a:t>
            </a:r>
            <a:r>
              <a:rPr lang="zh-CN" altLang="en-US" sz="2800" spc="-1" dirty="0">
                <a:solidFill>
                  <a:srgbClr val="000000"/>
                </a:solidFill>
                <a:latin typeface="Trebuchet MS"/>
              </a:rPr>
              <a:t>。这种分界方法可以用于求解一个线性方程组。</a:t>
            </a:r>
            <a:endParaRPr lang="en-US" sz="2800" b="0" strike="noStrike" spc="-1" dirty="0">
              <a:latin typeface="Arial"/>
            </a:endParaRPr>
          </a:p>
          <a:p>
            <a:pPr>
              <a:lnSpc>
                <a:spcPct val="100000"/>
              </a:lnSpc>
            </a:pPr>
            <a:endParaRPr lang="en-US" sz="2800" b="0" strike="noStrike" spc="-1" dirty="0">
              <a:latin typeface="Arial"/>
            </a:endParaRPr>
          </a:p>
        </p:txBody>
      </p:sp>
      <p:sp>
        <p:nvSpPr>
          <p:cNvPr id="1332" name="CustomShape 4"/>
          <p:cNvSpPr/>
          <p:nvPr/>
        </p:nvSpPr>
        <p:spPr>
          <a:xfrm>
            <a:off x="992520" y="4376520"/>
            <a:ext cx="942120" cy="57744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spcBef>
                <a:spcPts val="1599"/>
              </a:spcBef>
            </a:pPr>
            <a:r>
              <a:rPr lang="en-US" sz="3200" b="0" strike="noStrike" spc="-1">
                <a:solidFill>
                  <a:srgbClr val="FFFFFF"/>
                </a:solidFill>
                <a:latin typeface="Arial"/>
                <a:ea typeface="MS PGothic"/>
              </a:rPr>
              <a:t>L</a:t>
            </a:r>
            <a:endParaRPr lang="en-US" sz="3200" b="0" strike="noStrike" spc="-1">
              <a:latin typeface="Arial"/>
            </a:endParaRPr>
          </a:p>
        </p:txBody>
      </p:sp>
      <p:sp>
        <p:nvSpPr>
          <p:cNvPr id="1333" name="CustomShape 5"/>
          <p:cNvSpPr/>
          <p:nvPr/>
        </p:nvSpPr>
        <p:spPr>
          <a:xfrm>
            <a:off x="6993360" y="4376520"/>
            <a:ext cx="942120" cy="57744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spcBef>
                <a:spcPts val="1599"/>
              </a:spcBef>
            </a:pPr>
            <a:r>
              <a:rPr lang="en-US" sz="3200" b="0" strike="noStrike" spc="-1">
                <a:solidFill>
                  <a:srgbClr val="FFFFFF"/>
                </a:solidFill>
                <a:latin typeface="Arial"/>
                <a:ea typeface="MS PGothic"/>
              </a:rPr>
              <a:t>A</a:t>
            </a:r>
            <a:endParaRPr lang="en-US" sz="3200" b="0" strike="noStrike" spc="-1">
              <a:latin typeface="Arial"/>
            </a:endParaRPr>
          </a:p>
        </p:txBody>
      </p:sp>
      <p:sp>
        <p:nvSpPr>
          <p:cNvPr id="1334" name="CustomShape 6"/>
          <p:cNvSpPr/>
          <p:nvPr/>
        </p:nvSpPr>
        <p:spPr>
          <a:xfrm>
            <a:off x="4126320" y="4376520"/>
            <a:ext cx="942120" cy="57744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spcBef>
                <a:spcPts val="1599"/>
              </a:spcBef>
            </a:pPr>
            <a:r>
              <a:rPr lang="en-US" sz="3200" b="0" strike="noStrike" spc="-1">
                <a:solidFill>
                  <a:srgbClr val="FFFFFF"/>
                </a:solidFill>
                <a:latin typeface="Arial"/>
                <a:ea typeface="MS PGothic"/>
              </a:rPr>
              <a:t>U</a:t>
            </a:r>
            <a:endParaRPr lang="en-US" sz="3200" b="0" strike="noStrike" spc="-1">
              <a:latin typeface="Arial"/>
            </a:endParaRPr>
          </a:p>
        </p:txBody>
      </p:sp>
      <p:sp>
        <p:nvSpPr>
          <p:cNvPr id="1335" name="CustomShape 7"/>
          <p:cNvSpPr/>
          <p:nvPr/>
        </p:nvSpPr>
        <p:spPr>
          <a:xfrm>
            <a:off x="5528160" y="4376520"/>
            <a:ext cx="942120" cy="57744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spcBef>
                <a:spcPts val="1599"/>
              </a:spcBef>
            </a:pPr>
            <a:r>
              <a:rPr lang="en-US" sz="3200" b="0" strike="noStrike" spc="-1">
                <a:solidFill>
                  <a:srgbClr val="FFFFFF"/>
                </a:solidFill>
                <a:latin typeface="Times New Roman"/>
                <a:ea typeface="MS PGothic"/>
              </a:rPr>
              <a:t>=</a:t>
            </a:r>
            <a:endParaRPr lang="en-US" sz="3200" b="0" strike="noStrike" spc="-1">
              <a:latin typeface="Arial"/>
            </a:endParaRPr>
          </a:p>
        </p:txBody>
      </p:sp>
      <p:sp>
        <p:nvSpPr>
          <p:cNvPr id="1336" name="CustomShape 8"/>
          <p:cNvSpPr/>
          <p:nvPr/>
        </p:nvSpPr>
        <p:spPr>
          <a:xfrm>
            <a:off x="2936880" y="3704760"/>
            <a:ext cx="100800" cy="73440"/>
          </a:xfrm>
          <a:prstGeom prst="ellipse">
            <a:avLst/>
          </a:prstGeom>
          <a:solidFill>
            <a:schemeClr val="tx1"/>
          </a:solidFill>
          <a:ln w="9360">
            <a:solidFill>
              <a:srgbClr val="FFFFFF"/>
            </a:solidFill>
            <a:round/>
          </a:ln>
        </p:spPr>
        <p:style>
          <a:lnRef idx="0">
            <a:scrgbClr r="0" g="0" b="0"/>
          </a:lnRef>
          <a:fillRef idx="0">
            <a:scrgbClr r="0" g="0" b="0"/>
          </a:fillRef>
          <a:effectRef idx="0">
            <a:scrgbClr r="0" g="0" b="0"/>
          </a:effectRef>
          <a:fontRef idx="minor"/>
        </p:style>
      </p:sp>
      <p:sp>
        <p:nvSpPr>
          <p:cNvPr id="1337" name="CustomShape 9"/>
          <p:cNvSpPr/>
          <p:nvPr/>
        </p:nvSpPr>
        <p:spPr>
          <a:xfrm>
            <a:off x="483120" y="4941000"/>
            <a:ext cx="8228880" cy="1324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10000"/>
          </a:bodyPr>
          <a:lstStyle/>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ea typeface="DejaVu Sans"/>
              </a:rPr>
              <a:t>给定的方程组是 </a:t>
            </a:r>
            <a:r>
              <a:rPr lang="en-US" sz="3200" b="0" strike="noStrike" spc="-1" dirty="0">
                <a:solidFill>
                  <a:srgbClr val="000000"/>
                </a:solidFill>
                <a:latin typeface="Trebuchet MS"/>
                <a:ea typeface="DejaVu Sans"/>
              </a:rPr>
              <a:t>Ax=b</a:t>
            </a:r>
            <a:r>
              <a:rPr lang="zh-CN" altLang="en-US" sz="3200" spc="-1" dirty="0">
                <a:solidFill>
                  <a:srgbClr val="000000"/>
                </a:solidFill>
                <a:latin typeface="Trebuchet MS"/>
              </a:rPr>
              <a:t>，则求解 </a:t>
            </a:r>
            <a:r>
              <a:rPr lang="en-US" altLang="zh-CN" sz="3200" spc="-1" dirty="0">
                <a:solidFill>
                  <a:srgbClr val="000000"/>
                </a:solidFill>
                <a:latin typeface="Trebuchet MS"/>
              </a:rPr>
              <a:t>x </a:t>
            </a:r>
            <a:r>
              <a:rPr lang="zh-CN" altLang="en-US" sz="3200" spc="-1" dirty="0">
                <a:solidFill>
                  <a:srgbClr val="000000"/>
                </a:solidFill>
                <a:latin typeface="Trebuchet MS"/>
              </a:rPr>
              <a:t>的过程如下所示：</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ea typeface="DejaVu Sans"/>
              </a:rPr>
              <a:t>Ax=b                   </a:t>
            </a:r>
            <a:r>
              <a:rPr lang="en-US" sz="2800" b="0" strike="noStrike" spc="-1" dirty="0" err="1">
                <a:solidFill>
                  <a:srgbClr val="000000"/>
                </a:solidFill>
                <a:latin typeface="Trebuchet MS"/>
                <a:ea typeface="DejaVu Sans"/>
              </a:rPr>
              <a:t>LUx</a:t>
            </a:r>
            <a:r>
              <a:rPr lang="en-US" sz="2800" b="0" strike="noStrike" spc="-1" dirty="0">
                <a:solidFill>
                  <a:srgbClr val="000000"/>
                </a:solidFill>
                <a:latin typeface="Trebuchet MS"/>
                <a:ea typeface="DejaVu Sans"/>
              </a:rPr>
              <a:t>=b</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err="1">
                <a:solidFill>
                  <a:srgbClr val="000000"/>
                </a:solidFill>
                <a:latin typeface="Trebuchet MS"/>
                <a:ea typeface="DejaVu Sans"/>
              </a:rPr>
              <a:t>Ux</a:t>
            </a:r>
            <a:r>
              <a:rPr lang="en-US" sz="2800" b="0" strike="noStrike" spc="-1" dirty="0">
                <a:solidFill>
                  <a:srgbClr val="000000"/>
                </a:solidFill>
                <a:latin typeface="Trebuchet MS"/>
                <a:ea typeface="DejaVu Sans"/>
              </a:rPr>
              <a:t>=(L</a:t>
            </a:r>
            <a:r>
              <a:rPr lang="en-US" sz="2800" b="0" strike="noStrike" spc="-1" baseline="30000" dirty="0">
                <a:solidFill>
                  <a:srgbClr val="000000"/>
                </a:solidFill>
                <a:latin typeface="Trebuchet MS"/>
                <a:ea typeface="DejaVu Sans"/>
              </a:rPr>
              <a:t>-1</a:t>
            </a:r>
            <a:r>
              <a:rPr lang="en-US" sz="2800" b="0" strike="noStrike" spc="-1" dirty="0">
                <a:solidFill>
                  <a:srgbClr val="000000"/>
                </a:solidFill>
                <a:latin typeface="Trebuchet MS"/>
                <a:ea typeface="DejaVu Sans"/>
              </a:rPr>
              <a:t>)b             x = (U</a:t>
            </a:r>
            <a:r>
              <a:rPr lang="en-US" sz="2800" b="0" strike="noStrike" spc="-1" baseline="30000" dirty="0">
                <a:solidFill>
                  <a:srgbClr val="000000"/>
                </a:solidFill>
                <a:latin typeface="Trebuchet MS"/>
                <a:ea typeface="DejaVu Sans"/>
              </a:rPr>
              <a:t>-1</a:t>
            </a:r>
            <a:r>
              <a:rPr lang="en-US" sz="2800" b="0" strike="noStrike" spc="-1" dirty="0">
                <a:solidFill>
                  <a:srgbClr val="000000"/>
                </a:solidFill>
                <a:latin typeface="Trebuchet MS"/>
                <a:ea typeface="DejaVu Sans"/>
              </a:rPr>
              <a:t>)(L</a:t>
            </a:r>
            <a:r>
              <a:rPr lang="en-US" sz="2800" b="0" strike="noStrike" spc="-1" baseline="30000" dirty="0">
                <a:solidFill>
                  <a:srgbClr val="000000"/>
                </a:solidFill>
                <a:latin typeface="Trebuchet MS"/>
                <a:ea typeface="DejaVu Sans"/>
              </a:rPr>
              <a:t>-1)</a:t>
            </a:r>
            <a:r>
              <a:rPr lang="en-US" sz="2800" b="0" strike="noStrike" spc="-1" dirty="0">
                <a:solidFill>
                  <a:srgbClr val="000000"/>
                </a:solidFill>
                <a:latin typeface="Trebuchet MS"/>
                <a:ea typeface="DejaVu Sans"/>
              </a:rPr>
              <a:t>b </a:t>
            </a:r>
            <a:endParaRPr lang="en-US" sz="2800" b="0" strike="noStrike" spc="-1" dirty="0">
              <a:latin typeface="Arial"/>
            </a:endParaRPr>
          </a:p>
        </p:txBody>
      </p:sp>
      <p:sp>
        <p:nvSpPr>
          <p:cNvPr id="1338" name="CustomShape 10"/>
          <p:cNvSpPr/>
          <p:nvPr/>
        </p:nvSpPr>
        <p:spPr>
          <a:xfrm>
            <a:off x="2526840" y="6401160"/>
            <a:ext cx="584856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zh-CN" altLang="en-US" spc="-1" dirty="0">
                <a:solidFill>
                  <a:srgbClr val="8064A2"/>
                </a:solidFill>
                <a:latin typeface="Trebuchet MS"/>
                <a:ea typeface="DejaVu Sans"/>
              </a:rPr>
              <a:t>所以这里根本就不用去做矩阵乘法</a:t>
            </a:r>
            <a:endParaRPr lang="en-US" sz="1800" b="0" strike="noStrike" spc="-1" dirty="0">
              <a:latin typeface="Arial"/>
            </a:endParaRPr>
          </a:p>
        </p:txBody>
      </p:sp>
      <p:sp>
        <p:nvSpPr>
          <p:cNvPr id="1339" name="CustomShape 11"/>
          <p:cNvSpPr/>
          <p:nvPr/>
        </p:nvSpPr>
        <p:spPr>
          <a:xfrm>
            <a:off x="567000" y="3064680"/>
            <a:ext cx="88200" cy="1353960"/>
          </a:xfrm>
          <a:prstGeom prst="leftBracket">
            <a:avLst>
              <a:gd name="adj" fmla="val 152381"/>
            </a:avLst>
          </a:prstGeom>
          <a:noFill/>
          <a:ln w="38160">
            <a:solidFill>
              <a:schemeClr val="tx1"/>
            </a:solidFill>
            <a:round/>
          </a:ln>
        </p:spPr>
        <p:style>
          <a:lnRef idx="0">
            <a:scrgbClr r="0" g="0" b="0"/>
          </a:lnRef>
          <a:fillRef idx="0">
            <a:scrgbClr r="0" g="0" b="0"/>
          </a:fillRef>
          <a:effectRef idx="0">
            <a:scrgbClr r="0" g="0" b="0"/>
          </a:effectRef>
          <a:fontRef idx="minor"/>
        </p:style>
      </p:sp>
      <p:sp>
        <p:nvSpPr>
          <p:cNvPr id="1340" name="CustomShape 12"/>
          <p:cNvSpPr/>
          <p:nvPr/>
        </p:nvSpPr>
        <p:spPr>
          <a:xfrm>
            <a:off x="2411640" y="3064680"/>
            <a:ext cx="115200" cy="1353960"/>
          </a:xfrm>
          <a:prstGeom prst="rightBracket">
            <a:avLst>
              <a:gd name="adj" fmla="val 116895"/>
            </a:avLst>
          </a:prstGeom>
          <a:noFill/>
          <a:ln w="38160">
            <a:solidFill>
              <a:schemeClr val="tx1"/>
            </a:solidFill>
            <a:round/>
          </a:ln>
        </p:spPr>
        <p:style>
          <a:lnRef idx="0">
            <a:scrgbClr r="0" g="0" b="0"/>
          </a:lnRef>
          <a:fillRef idx="0">
            <a:scrgbClr r="0" g="0" b="0"/>
          </a:fillRef>
          <a:effectRef idx="0">
            <a:scrgbClr r="0" g="0" b="0"/>
          </a:effectRef>
          <a:fontRef idx="minor"/>
        </p:style>
      </p:sp>
      <p:sp>
        <p:nvSpPr>
          <p:cNvPr id="1341" name="CustomShape 13"/>
          <p:cNvSpPr/>
          <p:nvPr/>
        </p:nvSpPr>
        <p:spPr>
          <a:xfrm>
            <a:off x="3447360" y="3064680"/>
            <a:ext cx="88200" cy="1353960"/>
          </a:xfrm>
          <a:prstGeom prst="leftBracket">
            <a:avLst>
              <a:gd name="adj" fmla="val 152381"/>
            </a:avLst>
          </a:prstGeom>
          <a:noFill/>
          <a:ln w="38160">
            <a:solidFill>
              <a:schemeClr val="tx1"/>
            </a:solidFill>
            <a:round/>
          </a:ln>
        </p:spPr>
        <p:style>
          <a:lnRef idx="0">
            <a:scrgbClr r="0" g="0" b="0"/>
          </a:lnRef>
          <a:fillRef idx="0">
            <a:scrgbClr r="0" g="0" b="0"/>
          </a:fillRef>
          <a:effectRef idx="0">
            <a:scrgbClr r="0" g="0" b="0"/>
          </a:effectRef>
          <a:fontRef idx="minor"/>
        </p:style>
      </p:sp>
      <p:sp>
        <p:nvSpPr>
          <p:cNvPr id="1342" name="CustomShape 14"/>
          <p:cNvSpPr/>
          <p:nvPr/>
        </p:nvSpPr>
        <p:spPr>
          <a:xfrm>
            <a:off x="5292000" y="3064680"/>
            <a:ext cx="115200" cy="1353960"/>
          </a:xfrm>
          <a:prstGeom prst="rightBracket">
            <a:avLst>
              <a:gd name="adj" fmla="val 116895"/>
            </a:avLst>
          </a:prstGeom>
          <a:noFill/>
          <a:ln w="38160">
            <a:solidFill>
              <a:schemeClr val="tx1"/>
            </a:solidFill>
            <a:round/>
          </a:ln>
        </p:spPr>
        <p:style>
          <a:lnRef idx="0">
            <a:scrgbClr r="0" g="0" b="0"/>
          </a:lnRef>
          <a:fillRef idx="0">
            <a:scrgbClr r="0" g="0" b="0"/>
          </a:fillRef>
          <a:effectRef idx="0">
            <a:scrgbClr r="0" g="0" b="0"/>
          </a:effectRef>
          <a:fontRef idx="minor"/>
        </p:style>
      </p:sp>
      <p:sp>
        <p:nvSpPr>
          <p:cNvPr id="1343" name="CustomShape 15"/>
          <p:cNvSpPr/>
          <p:nvPr/>
        </p:nvSpPr>
        <p:spPr>
          <a:xfrm>
            <a:off x="6327720" y="3064680"/>
            <a:ext cx="88200" cy="1353960"/>
          </a:xfrm>
          <a:prstGeom prst="leftBracket">
            <a:avLst>
              <a:gd name="adj" fmla="val 152381"/>
            </a:avLst>
          </a:prstGeom>
          <a:noFill/>
          <a:ln w="38160">
            <a:solidFill>
              <a:schemeClr val="tx1"/>
            </a:solidFill>
            <a:round/>
          </a:ln>
        </p:spPr>
        <p:style>
          <a:lnRef idx="0">
            <a:scrgbClr r="0" g="0" b="0"/>
          </a:lnRef>
          <a:fillRef idx="0">
            <a:scrgbClr r="0" g="0" b="0"/>
          </a:fillRef>
          <a:effectRef idx="0">
            <a:scrgbClr r="0" g="0" b="0"/>
          </a:effectRef>
          <a:fontRef idx="minor"/>
        </p:style>
      </p:sp>
      <p:sp>
        <p:nvSpPr>
          <p:cNvPr id="1344" name="CustomShape 16"/>
          <p:cNvSpPr/>
          <p:nvPr/>
        </p:nvSpPr>
        <p:spPr>
          <a:xfrm>
            <a:off x="8244360" y="3064680"/>
            <a:ext cx="115200" cy="1353960"/>
          </a:xfrm>
          <a:prstGeom prst="rightBracket">
            <a:avLst>
              <a:gd name="adj" fmla="val 116895"/>
            </a:avLst>
          </a:prstGeom>
          <a:noFill/>
          <a:ln w="38160">
            <a:solidFill>
              <a:schemeClr val="tx1"/>
            </a:solidFill>
            <a:round/>
          </a:ln>
        </p:spPr>
        <p:style>
          <a:lnRef idx="0">
            <a:scrgbClr r="0" g="0" b="0"/>
          </a:lnRef>
          <a:fillRef idx="0">
            <a:scrgbClr r="0" g="0" b="0"/>
          </a:fillRef>
          <a:effectRef idx="0">
            <a:scrgbClr r="0" g="0" b="0"/>
          </a:effectRef>
          <a:fontRef idx="minor"/>
        </p:style>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5" name="CustomShape 1"/>
          <p:cNvSpPr/>
          <p:nvPr/>
        </p:nvSpPr>
        <p:spPr>
          <a:xfrm>
            <a:off x="107640" y="1700640"/>
            <a:ext cx="9035640" cy="4424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62500" lnSpcReduction="20000"/>
          </a:bodyPr>
          <a:lstStyle/>
          <a:p>
            <a:pPr>
              <a:lnSpc>
                <a:spcPct val="100000"/>
              </a:lnSpc>
              <a:spcBef>
                <a:spcPts val="641"/>
              </a:spcBef>
            </a:pPr>
            <a:r>
              <a:rPr lang="en-US" sz="3200" b="1" strike="noStrike" spc="-1" dirty="0">
                <a:solidFill>
                  <a:srgbClr val="C0504D"/>
                </a:solidFill>
                <a:latin typeface="Courier New Bold"/>
              </a:rPr>
              <a:t>void</a:t>
            </a:r>
            <a:r>
              <a:rPr lang="en-US" sz="3200" b="1" strike="noStrike" spc="-1" dirty="0">
                <a:solidFill>
                  <a:srgbClr val="000000"/>
                </a:solidFill>
                <a:latin typeface="Courier New Bold"/>
              </a:rPr>
              <a:t> </a:t>
            </a:r>
            <a:r>
              <a:rPr lang="en-US" sz="3200" b="1" strike="noStrike" spc="-1" dirty="0" err="1">
                <a:solidFill>
                  <a:srgbClr val="17375E"/>
                </a:solidFill>
                <a:latin typeface="Courier New Bold"/>
              </a:rPr>
              <a:t>mat_mul</a:t>
            </a:r>
            <a:r>
              <a:rPr lang="en-US" sz="3200" b="1" strike="noStrike" spc="-1" dirty="0">
                <a:solidFill>
                  <a:srgbClr val="000000"/>
                </a:solidFill>
                <a:latin typeface="Courier New Bold"/>
              </a:rPr>
              <a:t>(</a:t>
            </a:r>
            <a:r>
              <a:rPr lang="en-US" sz="3200" b="1" strike="noStrike" spc="-1" dirty="0">
                <a:solidFill>
                  <a:srgbClr val="C0504D"/>
                </a:solidFill>
                <a:latin typeface="Courier New Bold"/>
              </a:rPr>
              <a:t>int</a:t>
            </a:r>
            <a:r>
              <a:rPr lang="en-US" sz="3200" b="1" strike="noStrike" spc="-1" dirty="0">
                <a:solidFill>
                  <a:srgbClr val="000000"/>
                </a:solidFill>
                <a:latin typeface="Courier New Bold"/>
              </a:rPr>
              <a:t> N,</a:t>
            </a:r>
            <a:r>
              <a:rPr lang="en-US" sz="3200" b="1" strike="noStrike" spc="-1" dirty="0">
                <a:solidFill>
                  <a:srgbClr val="C0504D"/>
                </a:solidFill>
                <a:latin typeface="Courier New Bold"/>
              </a:rPr>
              <a:t> float</a:t>
            </a:r>
            <a:r>
              <a:rPr lang="en-US" sz="3200" b="1" strike="noStrike" spc="-1" dirty="0">
                <a:solidFill>
                  <a:srgbClr val="000000"/>
                </a:solidFill>
                <a:latin typeface="Courier New Bold"/>
              </a:rPr>
              <a:t> *A, </a:t>
            </a:r>
            <a:r>
              <a:rPr lang="en-US" sz="3200" b="1" strike="noStrike" spc="-1" dirty="0">
                <a:solidFill>
                  <a:srgbClr val="C0504D"/>
                </a:solidFill>
                <a:latin typeface="Courier New Bold"/>
              </a:rPr>
              <a:t>float</a:t>
            </a:r>
            <a:r>
              <a:rPr lang="en-US" sz="3200" b="1" strike="noStrike" spc="-1" dirty="0">
                <a:solidFill>
                  <a:srgbClr val="000000"/>
                </a:solidFill>
                <a:latin typeface="Courier New Bold"/>
              </a:rPr>
              <a:t> *B, </a:t>
            </a:r>
            <a:r>
              <a:rPr lang="en-US" sz="3200" b="1" strike="noStrike" spc="-1" dirty="0">
                <a:solidFill>
                  <a:srgbClr val="C0504D"/>
                </a:solidFill>
                <a:latin typeface="Courier New Bold"/>
              </a:rPr>
              <a:t>float</a:t>
            </a:r>
            <a:r>
              <a:rPr lang="en-US" sz="3200" b="1" strike="noStrike" spc="-1" dirty="0">
                <a:solidFill>
                  <a:srgbClr val="000000"/>
                </a:solidFill>
                <a:latin typeface="Courier New Bold"/>
              </a:rPr>
              <a:t> *C)</a:t>
            </a:r>
            <a:endParaRPr lang="en-US" sz="3200" b="0" strike="noStrike" spc="-1" dirty="0">
              <a:latin typeface="Arial"/>
            </a:endParaRPr>
          </a:p>
          <a:p>
            <a:pPr>
              <a:lnSpc>
                <a:spcPct val="100000"/>
              </a:lnSpc>
              <a:spcBef>
                <a:spcPts val="641"/>
              </a:spcBef>
            </a:pPr>
            <a:r>
              <a:rPr lang="en-US" sz="3200" b="1" strike="noStrike" spc="-1" dirty="0">
                <a:solidFill>
                  <a:srgbClr val="000000"/>
                </a:solidFill>
                <a:latin typeface="Courier New Bold"/>
              </a:rPr>
              <a:t>{</a:t>
            </a:r>
            <a:endParaRPr lang="en-US" sz="3200" b="0" strike="noStrike" spc="-1" dirty="0">
              <a:latin typeface="Arial"/>
            </a:endParaRPr>
          </a:p>
          <a:p>
            <a:pPr>
              <a:lnSpc>
                <a:spcPct val="100000"/>
              </a:lnSpc>
              <a:spcBef>
                <a:spcPts val="641"/>
              </a:spcBef>
            </a:pPr>
            <a:r>
              <a:rPr lang="en-US" sz="3200" b="1" strike="noStrike" spc="-1" dirty="0">
                <a:solidFill>
                  <a:srgbClr val="000000"/>
                </a:solidFill>
                <a:latin typeface="Courier New Bold"/>
              </a:rPr>
              <a:t>    </a:t>
            </a:r>
            <a:r>
              <a:rPr lang="en-US" sz="3200" b="1" strike="noStrike" spc="-1" dirty="0">
                <a:solidFill>
                  <a:srgbClr val="C0504D"/>
                </a:solidFill>
                <a:latin typeface="Courier New Bold"/>
              </a:rPr>
              <a:t>int </a:t>
            </a:r>
            <a:r>
              <a:rPr lang="en-US" sz="3200" b="1" strike="noStrike" spc="-1" dirty="0" err="1">
                <a:solidFill>
                  <a:srgbClr val="000000"/>
                </a:solidFill>
                <a:latin typeface="Courier New Bold"/>
              </a:rPr>
              <a:t>i</a:t>
            </a:r>
            <a:r>
              <a:rPr lang="en-US" sz="3200" b="1" strike="noStrike" spc="-1" dirty="0">
                <a:solidFill>
                  <a:srgbClr val="000000"/>
                </a:solidFill>
                <a:latin typeface="Courier New Bold"/>
              </a:rPr>
              <a:t>, j, k;</a:t>
            </a:r>
            <a:endParaRPr lang="en-US" sz="3200" b="0" strike="noStrike" spc="-1" dirty="0">
              <a:latin typeface="Arial"/>
            </a:endParaRPr>
          </a:p>
          <a:p>
            <a:pPr>
              <a:lnSpc>
                <a:spcPct val="100000"/>
              </a:lnSpc>
              <a:spcBef>
                <a:spcPts val="641"/>
              </a:spcBef>
            </a:pPr>
            <a:r>
              <a:rPr lang="en-US" sz="3200" b="1" strike="noStrike" spc="-1" dirty="0">
                <a:solidFill>
                  <a:srgbClr val="000000"/>
                </a:solidFill>
                <a:latin typeface="Courier New Bold"/>
              </a:rPr>
              <a:t>    </a:t>
            </a:r>
            <a:r>
              <a:rPr lang="en-US" sz="3200" b="1" strike="noStrike" spc="-1" dirty="0">
                <a:solidFill>
                  <a:srgbClr val="4F81BD"/>
                </a:solidFill>
                <a:latin typeface="Courier New Bold"/>
              </a:rPr>
              <a:t>for</a:t>
            </a:r>
            <a:r>
              <a:rPr lang="en-US" sz="3200" b="1" strike="noStrike" spc="-1" dirty="0">
                <a:solidFill>
                  <a:srgbClr val="000000"/>
                </a:solidFill>
                <a:latin typeface="Courier New Bold"/>
              </a:rPr>
              <a:t> (</a:t>
            </a:r>
            <a:r>
              <a:rPr lang="en-US" sz="3200" b="1" strike="noStrike" spc="-1" dirty="0" err="1">
                <a:solidFill>
                  <a:srgbClr val="000000"/>
                </a:solidFill>
                <a:latin typeface="Courier New Bold"/>
              </a:rPr>
              <a:t>i</a:t>
            </a:r>
            <a:r>
              <a:rPr lang="en-US" sz="3200" b="1" strike="noStrike" spc="-1" dirty="0">
                <a:solidFill>
                  <a:srgbClr val="000000"/>
                </a:solidFill>
                <a:latin typeface="Courier New Bold"/>
              </a:rPr>
              <a:t> = 0; </a:t>
            </a:r>
            <a:r>
              <a:rPr lang="en-US" sz="3200" b="1" strike="noStrike" spc="-1" dirty="0" err="1">
                <a:solidFill>
                  <a:srgbClr val="000000"/>
                </a:solidFill>
                <a:latin typeface="Courier New Bold"/>
              </a:rPr>
              <a:t>i</a:t>
            </a:r>
            <a:r>
              <a:rPr lang="en-US" sz="3200" b="1" strike="noStrike" spc="-1" dirty="0">
                <a:solidFill>
                  <a:srgbClr val="000000"/>
                </a:solidFill>
                <a:latin typeface="Courier New Bold"/>
              </a:rPr>
              <a:t> &lt; N; </a:t>
            </a:r>
            <a:r>
              <a:rPr lang="en-US" sz="3200" b="1" strike="noStrike" spc="-1" dirty="0" err="1">
                <a:solidFill>
                  <a:srgbClr val="000000"/>
                </a:solidFill>
                <a:latin typeface="Courier New Bold"/>
              </a:rPr>
              <a:t>i</a:t>
            </a:r>
            <a:r>
              <a:rPr lang="en-US" sz="3200" b="1" strike="noStrike" spc="-1" dirty="0">
                <a:solidFill>
                  <a:srgbClr val="000000"/>
                </a:solidFill>
                <a:latin typeface="Courier New Bold"/>
              </a:rPr>
              <a:t>++) {</a:t>
            </a:r>
            <a:endParaRPr lang="en-US" sz="3200" b="0" strike="noStrike" spc="-1" dirty="0">
              <a:latin typeface="Arial"/>
            </a:endParaRPr>
          </a:p>
          <a:p>
            <a:pPr>
              <a:lnSpc>
                <a:spcPct val="100000"/>
              </a:lnSpc>
              <a:spcBef>
                <a:spcPts val="641"/>
              </a:spcBef>
            </a:pPr>
            <a:r>
              <a:rPr lang="en-US" sz="3200" b="1" strike="noStrike" spc="-1" dirty="0">
                <a:solidFill>
                  <a:srgbClr val="000000"/>
                </a:solidFill>
                <a:latin typeface="Courier New Bold"/>
              </a:rPr>
              <a:t>        </a:t>
            </a:r>
            <a:r>
              <a:rPr lang="en-US" sz="3200" b="1" strike="noStrike" spc="-1" dirty="0">
                <a:solidFill>
                  <a:srgbClr val="4F81BD"/>
                </a:solidFill>
                <a:latin typeface="Courier New Bold"/>
              </a:rPr>
              <a:t>for</a:t>
            </a:r>
            <a:r>
              <a:rPr lang="en-US" sz="3200" b="1" strike="noStrike" spc="-1" dirty="0">
                <a:solidFill>
                  <a:srgbClr val="000000"/>
                </a:solidFill>
                <a:latin typeface="Courier New Bold"/>
              </a:rPr>
              <a:t> (j = 0; j &lt; N; </a:t>
            </a:r>
            <a:r>
              <a:rPr lang="en-US" sz="3200" b="1" strike="noStrike" spc="-1" dirty="0" err="1">
                <a:solidFill>
                  <a:srgbClr val="000000"/>
                </a:solidFill>
                <a:latin typeface="Courier New Bold"/>
              </a:rPr>
              <a:t>j++</a:t>
            </a:r>
            <a:r>
              <a:rPr lang="en-US" sz="3200" b="1" strike="noStrike" spc="-1" dirty="0">
                <a:solidFill>
                  <a:srgbClr val="000000"/>
                </a:solidFill>
                <a:latin typeface="Courier New Bold"/>
              </a:rPr>
              <a:t>) {</a:t>
            </a:r>
            <a:endParaRPr lang="en-US" sz="3200" b="0" strike="noStrike" spc="-1" dirty="0">
              <a:latin typeface="Arial"/>
            </a:endParaRPr>
          </a:p>
          <a:p>
            <a:pPr>
              <a:lnSpc>
                <a:spcPct val="100000"/>
              </a:lnSpc>
              <a:spcBef>
                <a:spcPts val="641"/>
              </a:spcBef>
            </a:pPr>
            <a:r>
              <a:rPr lang="en-US" sz="3200" b="1" strike="noStrike" spc="-1" dirty="0">
                <a:solidFill>
                  <a:srgbClr val="000000"/>
                </a:solidFill>
                <a:latin typeface="Courier New Bold"/>
              </a:rPr>
              <a:t>            C[</a:t>
            </a:r>
            <a:r>
              <a:rPr lang="en-US" sz="3200" b="1" strike="noStrike" spc="-1" dirty="0" err="1">
                <a:solidFill>
                  <a:srgbClr val="000000"/>
                </a:solidFill>
                <a:latin typeface="Courier New Bold"/>
              </a:rPr>
              <a:t>i</a:t>
            </a:r>
            <a:r>
              <a:rPr lang="en-US" sz="3200" b="1" strike="noStrike" spc="-1" dirty="0">
                <a:solidFill>
                  <a:srgbClr val="000000"/>
                </a:solidFill>
                <a:latin typeface="Courier New Bold"/>
              </a:rPr>
              <a:t>*</a:t>
            </a:r>
            <a:r>
              <a:rPr lang="en-US" sz="3200" b="1" strike="noStrike" spc="-1" dirty="0" err="1">
                <a:solidFill>
                  <a:srgbClr val="000000"/>
                </a:solidFill>
                <a:latin typeface="Courier New Bold"/>
              </a:rPr>
              <a:t>N+j</a:t>
            </a:r>
            <a:r>
              <a:rPr lang="en-US" sz="3200" b="1" strike="noStrike" spc="-1" dirty="0">
                <a:solidFill>
                  <a:srgbClr val="000000"/>
                </a:solidFill>
                <a:latin typeface="Courier New Bold"/>
              </a:rPr>
              <a:t>] = 0.0f;</a:t>
            </a:r>
            <a:endParaRPr lang="en-US" sz="3200" b="0" strike="noStrike" spc="-1" dirty="0">
              <a:latin typeface="Arial"/>
            </a:endParaRPr>
          </a:p>
          <a:p>
            <a:pPr>
              <a:lnSpc>
                <a:spcPct val="100000"/>
              </a:lnSpc>
              <a:spcBef>
                <a:spcPts val="641"/>
              </a:spcBef>
            </a:pPr>
            <a:r>
              <a:rPr lang="en-US" sz="3200" b="1" strike="noStrike" spc="-1" dirty="0">
                <a:solidFill>
                  <a:srgbClr val="000000"/>
                </a:solidFill>
                <a:latin typeface="Courier New Bold"/>
              </a:rPr>
              <a:t>            </a:t>
            </a:r>
            <a:r>
              <a:rPr lang="en-US" sz="3200" b="1" strike="noStrike" spc="-1" dirty="0">
                <a:solidFill>
                  <a:srgbClr val="4F81BD"/>
                </a:solidFill>
                <a:latin typeface="Courier New Bold"/>
              </a:rPr>
              <a:t>for</a:t>
            </a:r>
            <a:r>
              <a:rPr lang="en-US" sz="3200" b="1" strike="noStrike" spc="-1" dirty="0">
                <a:solidFill>
                  <a:srgbClr val="000000"/>
                </a:solidFill>
                <a:latin typeface="Courier New Bold"/>
              </a:rPr>
              <a:t> (k = 0; k &lt; N; k++) { </a:t>
            </a:r>
            <a:endParaRPr lang="en-US" sz="3200" b="0" strike="noStrike" spc="-1" dirty="0">
              <a:latin typeface="Arial"/>
            </a:endParaRPr>
          </a:p>
          <a:p>
            <a:pPr>
              <a:lnSpc>
                <a:spcPct val="100000"/>
              </a:lnSpc>
              <a:spcBef>
                <a:spcPts val="641"/>
              </a:spcBef>
            </a:pPr>
            <a:r>
              <a:rPr lang="en-US" sz="3200" b="1" strike="noStrike" spc="-1" dirty="0">
                <a:solidFill>
                  <a:srgbClr val="000000"/>
                </a:solidFill>
                <a:latin typeface="Courier New Bold"/>
              </a:rPr>
              <a:t>                // C(</a:t>
            </a:r>
            <a:r>
              <a:rPr lang="en-US" sz="3200" b="1" strike="noStrike" spc="-1" dirty="0" err="1">
                <a:solidFill>
                  <a:srgbClr val="000000"/>
                </a:solidFill>
                <a:latin typeface="Courier New Bold"/>
              </a:rPr>
              <a:t>i</a:t>
            </a:r>
            <a:r>
              <a:rPr lang="en-US" sz="3200" b="1" strike="noStrike" spc="-1" dirty="0">
                <a:solidFill>
                  <a:srgbClr val="000000"/>
                </a:solidFill>
                <a:latin typeface="Courier New Bold"/>
              </a:rPr>
              <a:t>, j) = sum(over k) A(</a:t>
            </a:r>
            <a:r>
              <a:rPr lang="en-US" sz="3200" b="1" strike="noStrike" spc="-1" dirty="0" err="1">
                <a:solidFill>
                  <a:srgbClr val="000000"/>
                </a:solidFill>
                <a:latin typeface="Courier New Bold"/>
              </a:rPr>
              <a:t>i,k</a:t>
            </a:r>
            <a:r>
              <a:rPr lang="en-US" sz="3200" b="1" strike="noStrike" spc="-1" dirty="0">
                <a:solidFill>
                  <a:srgbClr val="000000"/>
                </a:solidFill>
                <a:latin typeface="Courier New Bold"/>
              </a:rPr>
              <a:t>) * B(</a:t>
            </a:r>
            <a:r>
              <a:rPr lang="en-US" sz="3200" b="1" strike="noStrike" spc="-1" dirty="0" err="1">
                <a:solidFill>
                  <a:srgbClr val="000000"/>
                </a:solidFill>
                <a:latin typeface="Courier New Bold"/>
              </a:rPr>
              <a:t>k,j</a:t>
            </a:r>
            <a:r>
              <a:rPr lang="en-US" sz="3200" b="1" strike="noStrike" spc="-1" dirty="0">
                <a:solidFill>
                  <a:srgbClr val="000000"/>
                </a:solidFill>
                <a:latin typeface="Courier New Bold"/>
              </a:rPr>
              <a:t>)</a:t>
            </a:r>
            <a:endParaRPr lang="en-US" sz="3200" b="0" strike="noStrike" spc="-1" dirty="0">
              <a:latin typeface="Arial"/>
            </a:endParaRPr>
          </a:p>
          <a:p>
            <a:pPr>
              <a:lnSpc>
                <a:spcPct val="100000"/>
              </a:lnSpc>
              <a:spcBef>
                <a:spcPts val="641"/>
              </a:spcBef>
            </a:pPr>
            <a:r>
              <a:rPr lang="en-US" sz="3200" b="1" strike="noStrike" spc="-1" dirty="0">
                <a:solidFill>
                  <a:srgbClr val="000000"/>
                </a:solidFill>
                <a:latin typeface="Courier New Bold"/>
              </a:rPr>
              <a:t>                C[</a:t>
            </a:r>
            <a:r>
              <a:rPr lang="en-US" sz="3200" b="1" strike="noStrike" spc="-1" dirty="0" err="1">
                <a:solidFill>
                  <a:srgbClr val="000000"/>
                </a:solidFill>
                <a:latin typeface="Courier New Bold"/>
              </a:rPr>
              <a:t>i</a:t>
            </a:r>
            <a:r>
              <a:rPr lang="en-US" sz="3200" b="1" strike="noStrike" spc="-1" dirty="0">
                <a:solidFill>
                  <a:srgbClr val="000000"/>
                </a:solidFill>
                <a:latin typeface="Courier New Bold"/>
              </a:rPr>
              <a:t>*</a:t>
            </a:r>
            <a:r>
              <a:rPr lang="en-US" sz="3200" b="1" strike="noStrike" spc="-1" dirty="0" err="1">
                <a:solidFill>
                  <a:srgbClr val="000000"/>
                </a:solidFill>
                <a:latin typeface="Courier New Bold"/>
              </a:rPr>
              <a:t>N+j</a:t>
            </a:r>
            <a:r>
              <a:rPr lang="en-US" sz="3200" b="1" strike="noStrike" spc="-1" dirty="0">
                <a:solidFill>
                  <a:srgbClr val="000000"/>
                </a:solidFill>
                <a:latin typeface="Courier New Bold"/>
              </a:rPr>
              <a:t>] += A[</a:t>
            </a:r>
            <a:r>
              <a:rPr lang="en-US" sz="3200" b="1" strike="noStrike" spc="-1" dirty="0" err="1">
                <a:solidFill>
                  <a:srgbClr val="000000"/>
                </a:solidFill>
                <a:latin typeface="Courier New Bold"/>
              </a:rPr>
              <a:t>i</a:t>
            </a:r>
            <a:r>
              <a:rPr lang="en-US" sz="3200" b="1" strike="noStrike" spc="-1" dirty="0">
                <a:solidFill>
                  <a:srgbClr val="000000"/>
                </a:solidFill>
                <a:latin typeface="Courier New Bold"/>
              </a:rPr>
              <a:t>*</a:t>
            </a:r>
            <a:r>
              <a:rPr lang="en-US" sz="3200" b="1" strike="noStrike" spc="-1" dirty="0" err="1">
                <a:solidFill>
                  <a:srgbClr val="000000"/>
                </a:solidFill>
                <a:latin typeface="Courier New Bold"/>
              </a:rPr>
              <a:t>N+k</a:t>
            </a:r>
            <a:r>
              <a:rPr lang="en-US" sz="3200" b="1" strike="noStrike" spc="-1" dirty="0">
                <a:solidFill>
                  <a:srgbClr val="000000"/>
                </a:solidFill>
                <a:latin typeface="Courier New Bold"/>
              </a:rPr>
              <a:t>] * B[k*</a:t>
            </a:r>
            <a:r>
              <a:rPr lang="en-US" sz="3200" b="1" strike="noStrike" spc="-1" dirty="0" err="1">
                <a:solidFill>
                  <a:srgbClr val="000000"/>
                </a:solidFill>
                <a:latin typeface="Courier New Bold"/>
              </a:rPr>
              <a:t>N+j</a:t>
            </a:r>
            <a:r>
              <a:rPr lang="en-US" sz="3200" b="1" strike="noStrike" spc="-1" dirty="0">
                <a:solidFill>
                  <a:srgbClr val="000000"/>
                </a:solidFill>
                <a:latin typeface="Courier New Bold"/>
              </a:rPr>
              <a:t>];</a:t>
            </a:r>
            <a:endParaRPr lang="en-US" sz="3200" b="0" strike="noStrike" spc="-1" dirty="0">
              <a:latin typeface="Arial"/>
            </a:endParaRPr>
          </a:p>
          <a:p>
            <a:pPr>
              <a:lnSpc>
                <a:spcPct val="100000"/>
              </a:lnSpc>
              <a:spcBef>
                <a:spcPts val="641"/>
              </a:spcBef>
            </a:pPr>
            <a:r>
              <a:rPr lang="en-US" sz="3200" b="1" strike="noStrike" spc="-1" dirty="0">
                <a:solidFill>
                  <a:srgbClr val="000000"/>
                </a:solidFill>
                <a:latin typeface="Courier New Bold"/>
              </a:rPr>
              <a:t>            }</a:t>
            </a:r>
            <a:endParaRPr lang="en-US" sz="3200" b="0" strike="noStrike" spc="-1" dirty="0">
              <a:latin typeface="Arial"/>
            </a:endParaRPr>
          </a:p>
          <a:p>
            <a:pPr>
              <a:lnSpc>
                <a:spcPct val="100000"/>
              </a:lnSpc>
              <a:spcBef>
                <a:spcPts val="641"/>
              </a:spcBef>
            </a:pPr>
            <a:r>
              <a:rPr lang="en-US" sz="3200" b="1" strike="noStrike" spc="-1" dirty="0">
                <a:solidFill>
                  <a:srgbClr val="000000"/>
                </a:solidFill>
                <a:latin typeface="Courier New Bold"/>
              </a:rPr>
              <a:t>        }</a:t>
            </a:r>
            <a:endParaRPr lang="en-US" sz="3200" b="0" strike="noStrike" spc="-1" dirty="0">
              <a:latin typeface="Arial"/>
            </a:endParaRPr>
          </a:p>
          <a:p>
            <a:pPr>
              <a:lnSpc>
                <a:spcPct val="100000"/>
              </a:lnSpc>
              <a:spcBef>
                <a:spcPts val="641"/>
              </a:spcBef>
            </a:pPr>
            <a:r>
              <a:rPr lang="en-US" sz="3200" b="1" strike="noStrike" spc="-1" dirty="0">
                <a:solidFill>
                  <a:srgbClr val="000000"/>
                </a:solidFill>
                <a:latin typeface="Courier New Bold"/>
              </a:rPr>
              <a:t>    }</a:t>
            </a:r>
            <a:endParaRPr lang="en-US" sz="3200" b="0" strike="noStrike" spc="-1" dirty="0">
              <a:latin typeface="Arial"/>
            </a:endParaRPr>
          </a:p>
          <a:p>
            <a:pPr>
              <a:lnSpc>
                <a:spcPct val="100000"/>
              </a:lnSpc>
              <a:spcBef>
                <a:spcPts val="641"/>
              </a:spcBef>
            </a:pPr>
            <a:r>
              <a:rPr lang="en-US" sz="3200" b="1" strike="noStrike" spc="-1" dirty="0">
                <a:solidFill>
                  <a:srgbClr val="000000"/>
                </a:solidFill>
                <a:latin typeface="Courier New Bold"/>
              </a:rPr>
              <a:t>}</a:t>
            </a:r>
            <a:endParaRPr lang="en-US" sz="3200" b="0" strike="noStrike" spc="-1" dirty="0">
              <a:latin typeface="Arial"/>
            </a:endParaRPr>
          </a:p>
        </p:txBody>
      </p:sp>
      <p:sp>
        <p:nvSpPr>
          <p:cNvPr id="1346" name="CustomShape 2"/>
          <p:cNvSpPr/>
          <p:nvPr/>
        </p:nvSpPr>
        <p:spPr>
          <a:xfrm>
            <a:off x="107640" y="-9036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3600" b="0" strike="noStrike" spc="-1" dirty="0">
                <a:solidFill>
                  <a:srgbClr val="000000"/>
                </a:solidFill>
                <a:latin typeface="Trebuchet MS"/>
              </a:rPr>
              <a:t>矩阵乘法：顺序编码（</a:t>
            </a:r>
            <a:r>
              <a:rPr lang="en-US" altLang="zh-CN" sz="3600" spc="-1" dirty="0">
                <a:solidFill>
                  <a:srgbClr val="000000"/>
                </a:solidFill>
                <a:latin typeface="Trebuchet MS"/>
              </a:rPr>
              <a:t> sequential code </a:t>
            </a:r>
            <a:r>
              <a:rPr lang="zh-CN" altLang="en-US" sz="3600" b="0" strike="noStrike" spc="-1" dirty="0">
                <a:solidFill>
                  <a:srgbClr val="000000"/>
                </a:solidFill>
                <a:latin typeface="Trebuchet MS"/>
              </a:rPr>
              <a:t>）</a:t>
            </a:r>
            <a:endParaRPr lang="en-US" sz="3600" b="0" strike="noStrike" spc="-1" dirty="0">
              <a:latin typeface="Arial"/>
            </a:endParaRPr>
          </a:p>
        </p:txBody>
      </p:sp>
      <p:sp>
        <p:nvSpPr>
          <p:cNvPr id="1347" name="CustomShape 3"/>
          <p:cNvSpPr/>
          <p:nvPr/>
        </p:nvSpPr>
        <p:spPr>
          <a:xfrm>
            <a:off x="356040" y="939960"/>
            <a:ext cx="7822080" cy="3949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zh-CN" altLang="en-US" sz="2000" b="1" strike="noStrike" spc="-1" dirty="0">
                <a:solidFill>
                  <a:srgbClr val="4F81BD"/>
                </a:solidFill>
                <a:latin typeface="Trebuchet MS"/>
                <a:ea typeface="DejaVu Sans"/>
              </a:rPr>
              <a:t>这回计算两矩阵乘积（</a:t>
            </a:r>
            <a:r>
              <a:rPr lang="en-US" altLang="zh-CN" sz="2000" b="1" strike="noStrike" spc="-1" dirty="0">
                <a:solidFill>
                  <a:srgbClr val="4F81BD"/>
                </a:solidFill>
                <a:latin typeface="Trebuchet MS"/>
                <a:ea typeface="DejaVu Sans"/>
              </a:rPr>
              <a:t>product</a:t>
            </a:r>
            <a:r>
              <a:rPr lang="zh-CN" altLang="en-US" sz="2000" b="1" strike="noStrike" spc="-1" dirty="0">
                <a:solidFill>
                  <a:srgbClr val="4F81BD"/>
                </a:solidFill>
                <a:latin typeface="Trebuchet MS"/>
                <a:ea typeface="DejaVu Sans"/>
              </a:rPr>
              <a:t>）</a:t>
            </a:r>
            <a:r>
              <a:rPr lang="en-US" sz="2000" b="1" strike="noStrike" spc="-1" dirty="0">
                <a:solidFill>
                  <a:srgbClr val="4F81BD"/>
                </a:solidFill>
                <a:latin typeface="Trebuchet MS"/>
                <a:ea typeface="DejaVu Sans"/>
              </a:rPr>
              <a:t>C=AB</a:t>
            </a:r>
            <a:r>
              <a:rPr lang="zh-CN" altLang="en-US" sz="2000" b="1" spc="-1" dirty="0">
                <a:solidFill>
                  <a:srgbClr val="4F81BD"/>
                </a:solidFill>
                <a:latin typeface="Trebuchet MS"/>
                <a:ea typeface="DejaVu Sans"/>
              </a:rPr>
              <a:t>，</a:t>
            </a:r>
            <a:r>
              <a:rPr lang="zh-CN" altLang="en-US" sz="2000" b="1" strike="noStrike" spc="-1" dirty="0">
                <a:solidFill>
                  <a:srgbClr val="4F81BD"/>
                </a:solidFill>
                <a:latin typeface="Trebuchet MS"/>
                <a:ea typeface="DejaVu Sans"/>
              </a:rPr>
              <a:t>这三个都是</a:t>
            </a:r>
            <a:r>
              <a:rPr lang="en-US" altLang="zh-CN" sz="2000" b="1" spc="-1" dirty="0">
                <a:solidFill>
                  <a:srgbClr val="4F81BD"/>
                </a:solidFill>
                <a:latin typeface="Trebuchet MS"/>
                <a:ea typeface="DejaVu Sans"/>
              </a:rPr>
              <a:t> </a:t>
            </a:r>
            <a:r>
              <a:rPr lang="en-US" sz="2000" b="1" strike="noStrike" spc="-1" dirty="0" err="1">
                <a:solidFill>
                  <a:srgbClr val="4F81BD"/>
                </a:solidFill>
                <a:latin typeface="Trebuchet MS"/>
                <a:ea typeface="DejaVu Sans"/>
              </a:rPr>
              <a:t>NxN</a:t>
            </a:r>
            <a:r>
              <a:rPr lang="en-US" sz="2000" b="1" strike="noStrike" spc="-1" dirty="0">
                <a:solidFill>
                  <a:srgbClr val="4F81BD"/>
                </a:solidFill>
                <a:latin typeface="Trebuchet MS"/>
                <a:ea typeface="DejaVu Sans"/>
              </a:rPr>
              <a:t> </a:t>
            </a:r>
            <a:r>
              <a:rPr lang="zh-CN" altLang="en-US" sz="2000" b="1" strike="noStrike" spc="-1" dirty="0">
                <a:solidFill>
                  <a:srgbClr val="4F81BD"/>
                </a:solidFill>
                <a:latin typeface="Trebuchet MS"/>
                <a:ea typeface="DejaVu Sans"/>
              </a:rPr>
              <a:t>的正方形矩阵</a:t>
            </a:r>
            <a:endParaRPr lang="en-US" sz="2000" b="0" strike="noStrike" spc="-1" dirty="0">
              <a:latin typeface="Arial"/>
            </a:endParaRPr>
          </a:p>
        </p:txBody>
      </p:sp>
      <p:sp>
        <p:nvSpPr>
          <p:cNvPr id="1348" name="CustomShape 4"/>
          <p:cNvSpPr/>
          <p:nvPr/>
        </p:nvSpPr>
        <p:spPr>
          <a:xfrm>
            <a:off x="4176720" y="5013720"/>
            <a:ext cx="1150200" cy="1078920"/>
          </a:xfrm>
          <a:prstGeom prst="rect">
            <a:avLst/>
          </a:prstGeom>
          <a:noFill/>
          <a:ln w="12600">
            <a:solidFill>
              <a:schemeClr val="tx1"/>
            </a:solidFill>
            <a:miter/>
          </a:ln>
        </p:spPr>
        <p:style>
          <a:lnRef idx="0">
            <a:scrgbClr r="0" g="0" b="0"/>
          </a:lnRef>
          <a:fillRef idx="0">
            <a:scrgbClr r="0" g="0" b="0"/>
          </a:fillRef>
          <a:effectRef idx="0">
            <a:scrgbClr r="0" g="0" b="0"/>
          </a:effectRef>
          <a:fontRef idx="minor"/>
        </p:style>
      </p:sp>
      <p:sp>
        <p:nvSpPr>
          <p:cNvPr id="1349" name="CustomShape 5"/>
          <p:cNvSpPr/>
          <p:nvPr/>
        </p:nvSpPr>
        <p:spPr>
          <a:xfrm>
            <a:off x="3540960" y="5356440"/>
            <a:ext cx="540720" cy="45576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1" strike="noStrike" spc="-1">
                <a:solidFill>
                  <a:srgbClr val="000000"/>
                </a:solidFill>
                <a:latin typeface="Arial"/>
                <a:ea typeface="MS PGothic"/>
              </a:rPr>
              <a:t>=</a:t>
            </a:r>
            <a:endParaRPr lang="en-US" sz="2400" b="0" strike="noStrike" spc="-1">
              <a:latin typeface="Arial"/>
            </a:endParaRPr>
          </a:p>
        </p:txBody>
      </p:sp>
      <p:sp>
        <p:nvSpPr>
          <p:cNvPr id="1350" name="CustomShape 6"/>
          <p:cNvSpPr/>
          <p:nvPr/>
        </p:nvSpPr>
        <p:spPr>
          <a:xfrm>
            <a:off x="5392080" y="5356440"/>
            <a:ext cx="162720" cy="45576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1" strike="noStrike" spc="-1">
                <a:solidFill>
                  <a:srgbClr val="000000"/>
                </a:solidFill>
                <a:latin typeface="Arial"/>
                <a:ea typeface="MS PGothic"/>
              </a:rPr>
              <a:t>x</a:t>
            </a:r>
            <a:endParaRPr lang="en-US" sz="2400" b="0" strike="noStrike" spc="-1">
              <a:latin typeface="Arial"/>
            </a:endParaRPr>
          </a:p>
        </p:txBody>
      </p:sp>
      <p:sp>
        <p:nvSpPr>
          <p:cNvPr id="1351" name="CustomShape 7"/>
          <p:cNvSpPr/>
          <p:nvPr/>
        </p:nvSpPr>
        <p:spPr>
          <a:xfrm>
            <a:off x="4176720" y="5458320"/>
            <a:ext cx="1150200" cy="126360"/>
          </a:xfrm>
          <a:prstGeom prst="rect">
            <a:avLst/>
          </a:prstGeom>
          <a:solidFill>
            <a:srgbClr val="FC0128"/>
          </a:solidFill>
          <a:ln w="12600">
            <a:solidFill>
              <a:srgbClr val="000000"/>
            </a:solidFill>
            <a:miter/>
          </a:ln>
        </p:spPr>
        <p:style>
          <a:lnRef idx="0">
            <a:scrgbClr r="0" g="0" b="0"/>
          </a:lnRef>
          <a:fillRef idx="0">
            <a:scrgbClr r="0" g="0" b="0"/>
          </a:fillRef>
          <a:effectRef idx="0">
            <a:scrgbClr r="0" g="0" b="0"/>
          </a:effectRef>
          <a:fontRef idx="minor"/>
        </p:style>
      </p:sp>
      <p:sp>
        <p:nvSpPr>
          <p:cNvPr id="1352" name="CustomShape 8"/>
          <p:cNvSpPr/>
          <p:nvPr/>
        </p:nvSpPr>
        <p:spPr>
          <a:xfrm>
            <a:off x="4245120" y="5140800"/>
            <a:ext cx="675720" cy="3031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700"/>
              </a:spcBef>
            </a:pPr>
            <a:r>
              <a:rPr lang="en-US" sz="1400" b="0" strike="noStrike" spc="-1">
                <a:solidFill>
                  <a:srgbClr val="000000"/>
                </a:solidFill>
                <a:latin typeface="Trebuchet MS"/>
                <a:ea typeface="MS PGothic"/>
              </a:rPr>
              <a:t>A(i,:)</a:t>
            </a:r>
            <a:endParaRPr lang="en-US" sz="1400" b="0" strike="noStrike" spc="-1">
              <a:latin typeface="Arial"/>
            </a:endParaRPr>
          </a:p>
        </p:txBody>
      </p:sp>
      <p:sp>
        <p:nvSpPr>
          <p:cNvPr id="1353" name="CustomShape 9"/>
          <p:cNvSpPr/>
          <p:nvPr/>
        </p:nvSpPr>
        <p:spPr>
          <a:xfrm>
            <a:off x="5726160" y="5013720"/>
            <a:ext cx="1151640" cy="1078920"/>
          </a:xfrm>
          <a:prstGeom prst="rect">
            <a:avLst/>
          </a:prstGeom>
          <a:noFill/>
          <a:ln w="12600">
            <a:solidFill>
              <a:schemeClr val="tx1"/>
            </a:solidFill>
            <a:miter/>
          </a:ln>
        </p:spPr>
        <p:style>
          <a:lnRef idx="0">
            <a:scrgbClr r="0" g="0" b="0"/>
          </a:lnRef>
          <a:fillRef idx="0">
            <a:scrgbClr r="0" g="0" b="0"/>
          </a:fillRef>
          <a:effectRef idx="0">
            <a:scrgbClr r="0" g="0" b="0"/>
          </a:effectRef>
          <a:fontRef idx="minor"/>
        </p:style>
      </p:sp>
      <p:sp>
        <p:nvSpPr>
          <p:cNvPr id="1354" name="CustomShape 10"/>
          <p:cNvSpPr/>
          <p:nvPr/>
        </p:nvSpPr>
        <p:spPr>
          <a:xfrm>
            <a:off x="5954760" y="5013720"/>
            <a:ext cx="134280" cy="1078920"/>
          </a:xfrm>
          <a:prstGeom prst="rect">
            <a:avLst/>
          </a:prstGeom>
          <a:solidFill>
            <a:srgbClr val="FC0128"/>
          </a:solidFill>
          <a:ln w="12600">
            <a:solidFill>
              <a:srgbClr val="000000"/>
            </a:solidFill>
            <a:miter/>
          </a:ln>
        </p:spPr>
        <p:style>
          <a:lnRef idx="0">
            <a:scrgbClr r="0" g="0" b="0"/>
          </a:lnRef>
          <a:fillRef idx="0">
            <a:scrgbClr r="0" g="0" b="0"/>
          </a:fillRef>
          <a:effectRef idx="0">
            <a:scrgbClr r="0" g="0" b="0"/>
          </a:effectRef>
          <a:fontRef idx="minor"/>
        </p:style>
      </p:sp>
      <p:sp>
        <p:nvSpPr>
          <p:cNvPr id="1355" name="CustomShape 11"/>
          <p:cNvSpPr/>
          <p:nvPr/>
        </p:nvSpPr>
        <p:spPr>
          <a:xfrm>
            <a:off x="6140520" y="5394960"/>
            <a:ext cx="677160" cy="3031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700"/>
              </a:spcBef>
            </a:pPr>
            <a:r>
              <a:rPr lang="en-US" sz="1400" b="0" strike="noStrike" spc="-1">
                <a:solidFill>
                  <a:srgbClr val="000000"/>
                </a:solidFill>
                <a:latin typeface="Trebuchet MS"/>
                <a:ea typeface="MS PGothic"/>
              </a:rPr>
              <a:t>B(:,j)</a:t>
            </a:r>
            <a:endParaRPr lang="en-US" sz="1400" b="0" strike="noStrike" spc="-1">
              <a:latin typeface="Arial"/>
            </a:endParaRPr>
          </a:p>
        </p:txBody>
      </p:sp>
      <p:sp>
        <p:nvSpPr>
          <p:cNvPr id="1356" name="CustomShape 12"/>
          <p:cNvSpPr/>
          <p:nvPr/>
        </p:nvSpPr>
        <p:spPr>
          <a:xfrm>
            <a:off x="2123640" y="5013720"/>
            <a:ext cx="1150200" cy="1078920"/>
          </a:xfrm>
          <a:prstGeom prst="rect">
            <a:avLst/>
          </a:prstGeom>
          <a:noFill/>
          <a:ln w="12600">
            <a:solidFill>
              <a:schemeClr val="tx1"/>
            </a:solidFill>
            <a:miter/>
          </a:ln>
        </p:spPr>
        <p:style>
          <a:lnRef idx="0">
            <a:scrgbClr r="0" g="0" b="0"/>
          </a:lnRef>
          <a:fillRef idx="0">
            <a:scrgbClr r="0" g="0" b="0"/>
          </a:fillRef>
          <a:effectRef idx="0">
            <a:scrgbClr r="0" g="0" b="0"/>
          </a:effectRef>
          <a:fontRef idx="minor"/>
        </p:style>
      </p:sp>
      <p:sp>
        <p:nvSpPr>
          <p:cNvPr id="1357" name="CustomShape 13"/>
          <p:cNvSpPr/>
          <p:nvPr/>
        </p:nvSpPr>
        <p:spPr>
          <a:xfrm>
            <a:off x="2580840" y="5458320"/>
            <a:ext cx="134280" cy="126360"/>
          </a:xfrm>
          <a:prstGeom prst="rect">
            <a:avLst/>
          </a:prstGeom>
          <a:solidFill>
            <a:srgbClr val="FC0128"/>
          </a:solidFill>
          <a:ln w="12600">
            <a:solidFill>
              <a:srgbClr val="000000"/>
            </a:solidFill>
            <a:miter/>
          </a:ln>
        </p:spPr>
        <p:style>
          <a:lnRef idx="0">
            <a:scrgbClr r="0" g="0" b="0"/>
          </a:lnRef>
          <a:fillRef idx="0">
            <a:scrgbClr r="0" g="0" b="0"/>
          </a:fillRef>
          <a:effectRef idx="0">
            <a:scrgbClr r="0" g="0" b="0"/>
          </a:effectRef>
          <a:fontRef idx="minor"/>
        </p:style>
      </p:sp>
      <p:sp>
        <p:nvSpPr>
          <p:cNvPr id="1358" name="CustomShape 14"/>
          <p:cNvSpPr/>
          <p:nvPr/>
        </p:nvSpPr>
        <p:spPr>
          <a:xfrm>
            <a:off x="2309400" y="5204160"/>
            <a:ext cx="677160" cy="3031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700"/>
              </a:spcBef>
            </a:pPr>
            <a:r>
              <a:rPr lang="en-US" sz="1400" b="0" strike="noStrike" spc="-1">
                <a:solidFill>
                  <a:srgbClr val="000000"/>
                </a:solidFill>
                <a:latin typeface="Trebuchet MS"/>
                <a:ea typeface="MS PGothic"/>
              </a:rPr>
              <a:t>C(i,j)</a:t>
            </a:r>
            <a:endParaRPr lang="en-US" sz="1400" b="0" strike="noStrike" spc="-1">
              <a:latin typeface="Arial"/>
            </a:endParaRPr>
          </a:p>
        </p:txBody>
      </p:sp>
      <p:sp>
        <p:nvSpPr>
          <p:cNvPr id="1359" name="CustomShape 15"/>
          <p:cNvSpPr/>
          <p:nvPr/>
        </p:nvSpPr>
        <p:spPr>
          <a:xfrm>
            <a:off x="611640" y="6237360"/>
            <a:ext cx="8110440" cy="692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99000"/>
              </a:lnSpc>
            </a:pPr>
            <a:r>
              <a:rPr lang="zh-CN" altLang="en-US" sz="2000" b="1" strike="noStrike" spc="-1" dirty="0">
                <a:solidFill>
                  <a:srgbClr val="000000"/>
                </a:solidFill>
                <a:latin typeface="Trebuchet MS"/>
                <a:ea typeface="ヒラギノ角ゴ ProN W3"/>
              </a:rPr>
              <a:t>上面所示的是点积（</a:t>
            </a:r>
            <a:r>
              <a:rPr lang="en-US" altLang="zh-CN" sz="2000" b="1" strike="noStrike" spc="-1" dirty="0">
                <a:solidFill>
                  <a:srgbClr val="000000"/>
                </a:solidFill>
                <a:latin typeface="Trebuchet MS"/>
                <a:ea typeface="ヒラギノ角ゴ ProN W3"/>
              </a:rPr>
              <a:t>dot product</a:t>
            </a:r>
            <a:r>
              <a:rPr lang="zh-CN" altLang="en-US" sz="2000" b="1" strike="noStrike" spc="-1" dirty="0">
                <a:solidFill>
                  <a:srgbClr val="000000"/>
                </a:solidFill>
                <a:latin typeface="Trebuchet MS"/>
                <a:ea typeface="ヒラギノ角ゴ ProN W3"/>
              </a:rPr>
              <a:t>）， </a:t>
            </a:r>
            <a:r>
              <a:rPr lang="en-US" altLang="zh-CN" sz="2000" b="1" strike="noStrike" spc="-1" dirty="0">
                <a:solidFill>
                  <a:srgbClr val="000000"/>
                </a:solidFill>
                <a:latin typeface="Trebuchet MS"/>
                <a:ea typeface="ヒラギノ角ゴ ProN W3"/>
              </a:rPr>
              <a:t>C </a:t>
            </a:r>
            <a:r>
              <a:rPr lang="zh-CN" altLang="en-US" sz="2000" b="1" strike="noStrike" spc="-1" dirty="0">
                <a:solidFill>
                  <a:srgbClr val="000000"/>
                </a:solidFill>
                <a:latin typeface="Trebuchet MS"/>
                <a:ea typeface="ヒラギノ角ゴ ProN W3"/>
              </a:rPr>
              <a:t>的第</a:t>
            </a:r>
            <a:r>
              <a:rPr lang="en-US" altLang="zh-CN" sz="2000" b="1" strike="noStrike" spc="-1" dirty="0" err="1">
                <a:solidFill>
                  <a:srgbClr val="000000"/>
                </a:solidFill>
                <a:latin typeface="Trebuchet MS"/>
                <a:ea typeface="ヒラギノ角ゴ ProN W3"/>
              </a:rPr>
              <a:t>i</a:t>
            </a:r>
            <a:r>
              <a:rPr lang="zh-CN" altLang="en-US" sz="2000" b="1" strike="noStrike" spc="-1" dirty="0">
                <a:solidFill>
                  <a:srgbClr val="000000"/>
                </a:solidFill>
                <a:latin typeface="Trebuchet MS"/>
                <a:ea typeface="ヒラギノ角ゴ ProN W3"/>
              </a:rPr>
              <a:t>行第</a:t>
            </a:r>
            <a:r>
              <a:rPr lang="en-US" altLang="zh-CN" sz="2000" b="1" strike="noStrike" spc="-1" dirty="0">
                <a:solidFill>
                  <a:srgbClr val="000000"/>
                </a:solidFill>
                <a:latin typeface="Trebuchet MS"/>
                <a:ea typeface="ヒラギノ角ゴ ProN W3"/>
              </a:rPr>
              <a:t>j</a:t>
            </a:r>
            <a:r>
              <a:rPr lang="zh-CN" altLang="en-US" sz="2000" b="1" strike="noStrike" spc="-1" dirty="0">
                <a:solidFill>
                  <a:srgbClr val="000000"/>
                </a:solidFill>
                <a:latin typeface="Trebuchet MS"/>
                <a:ea typeface="ヒラギノ角ゴ ProN W3"/>
              </a:rPr>
              <a:t>个元素是</a:t>
            </a:r>
            <a:r>
              <a:rPr lang="en-US" altLang="zh-CN" sz="2000" b="1" strike="noStrike" spc="-1" dirty="0">
                <a:solidFill>
                  <a:srgbClr val="000000"/>
                </a:solidFill>
                <a:latin typeface="Trebuchet MS"/>
                <a:ea typeface="ヒラギノ角ゴ ProN W3"/>
              </a:rPr>
              <a:t> A </a:t>
            </a:r>
            <a:r>
              <a:rPr lang="zh-CN" altLang="en-US" sz="2000" b="1" strike="noStrike" spc="-1" dirty="0">
                <a:solidFill>
                  <a:srgbClr val="000000"/>
                </a:solidFill>
                <a:latin typeface="Trebuchet MS"/>
                <a:ea typeface="ヒラギノ角ゴ ProN W3"/>
              </a:rPr>
              <a:t>的第 </a:t>
            </a:r>
            <a:r>
              <a:rPr lang="en-US" altLang="zh-CN" sz="2000" b="1" strike="noStrike" spc="-1" dirty="0" err="1">
                <a:solidFill>
                  <a:srgbClr val="000000"/>
                </a:solidFill>
                <a:latin typeface="Trebuchet MS"/>
                <a:ea typeface="ヒラギノ角ゴ ProN W3"/>
              </a:rPr>
              <a:t>i</a:t>
            </a:r>
            <a:r>
              <a:rPr lang="en-US" altLang="zh-CN" sz="2000" b="1" strike="noStrike" spc="-1" dirty="0">
                <a:solidFill>
                  <a:srgbClr val="000000"/>
                </a:solidFill>
                <a:latin typeface="Trebuchet MS"/>
                <a:ea typeface="ヒラギノ角ゴ ProN W3"/>
              </a:rPr>
              <a:t> </a:t>
            </a:r>
            <a:r>
              <a:rPr lang="zh-CN" altLang="en-US" sz="2000" b="1" strike="noStrike" spc="-1" dirty="0">
                <a:solidFill>
                  <a:srgbClr val="000000"/>
                </a:solidFill>
                <a:latin typeface="Trebuchet MS"/>
                <a:ea typeface="ヒラギノ角ゴ ProN W3"/>
              </a:rPr>
              <a:t>行与 </a:t>
            </a:r>
            <a:r>
              <a:rPr lang="en-US" altLang="zh-CN" sz="2000" b="1" strike="noStrike" spc="-1" dirty="0">
                <a:solidFill>
                  <a:srgbClr val="000000"/>
                </a:solidFill>
                <a:latin typeface="Trebuchet MS"/>
                <a:ea typeface="ヒラギノ角ゴ ProN W3"/>
              </a:rPr>
              <a:t>B</a:t>
            </a:r>
            <a:r>
              <a:rPr lang="zh-CN" altLang="en-US" sz="2000" b="1" strike="noStrike" spc="-1" dirty="0">
                <a:solidFill>
                  <a:srgbClr val="000000"/>
                </a:solidFill>
                <a:latin typeface="Trebuchet MS"/>
                <a:ea typeface="ヒラギノ角ゴ ProN W3"/>
              </a:rPr>
              <a:t>的第 </a:t>
            </a:r>
            <a:r>
              <a:rPr lang="en-US" altLang="zh-CN" sz="2000" b="1" strike="noStrike" spc="-1" dirty="0">
                <a:solidFill>
                  <a:srgbClr val="000000"/>
                </a:solidFill>
                <a:latin typeface="Trebuchet MS"/>
                <a:ea typeface="ヒラギノ角ゴ ProN W3"/>
              </a:rPr>
              <a:t>j </a:t>
            </a:r>
            <a:r>
              <a:rPr lang="zh-CN" altLang="en-US" sz="2000" b="1" strike="noStrike" spc="-1" dirty="0">
                <a:solidFill>
                  <a:srgbClr val="000000"/>
                </a:solidFill>
                <a:latin typeface="Trebuchet MS"/>
                <a:ea typeface="ヒラギノ角ゴ ProN W3"/>
              </a:rPr>
              <a:t>列相乘。</a:t>
            </a:r>
            <a:endParaRPr lang="en-US" sz="20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0"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4400" b="0" strike="noStrike" spc="-1" dirty="0">
                <a:solidFill>
                  <a:srgbClr val="000000"/>
                </a:solidFill>
                <a:latin typeface="Trebuchet MS"/>
              </a:rPr>
              <a:t>矩阵乘法性能</a:t>
            </a:r>
            <a:endParaRPr lang="en-US" sz="4400" b="0" strike="noStrike" spc="-1" dirty="0">
              <a:latin typeface="Arial"/>
            </a:endParaRPr>
          </a:p>
        </p:txBody>
      </p:sp>
      <p:sp>
        <p:nvSpPr>
          <p:cNvPr id="1361" name="CustomShape 2"/>
          <p:cNvSpPr/>
          <p:nvPr/>
        </p:nvSpPr>
        <p:spPr>
          <a:xfrm>
            <a:off x="179640" y="1600200"/>
            <a:ext cx="8784360" cy="820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641"/>
              </a:spcBef>
              <a:buClr>
                <a:srgbClr val="000000"/>
              </a:buClr>
              <a:buFont typeface="Arial"/>
              <a:buChar char="•"/>
            </a:pPr>
            <a:r>
              <a:rPr lang="en-US" altLang="zh-CN" sz="3200" b="0" strike="noStrike" spc="-1" dirty="0">
                <a:solidFill>
                  <a:srgbClr val="000000"/>
                </a:solidFill>
                <a:latin typeface="Trebuchet MS"/>
              </a:rPr>
              <a:t>CPU </a:t>
            </a:r>
            <a:r>
              <a:rPr lang="zh-CN" altLang="en-US" sz="3200" b="0" strike="noStrike" spc="-1" dirty="0">
                <a:solidFill>
                  <a:srgbClr val="000000"/>
                </a:solidFill>
                <a:latin typeface="Trebuchet MS"/>
              </a:rPr>
              <a:t>上单核心运行顺序</a:t>
            </a:r>
            <a:r>
              <a:rPr lang="en-US" altLang="zh-CN" sz="3200" b="0" strike="noStrike" spc="-1" dirty="0">
                <a:solidFill>
                  <a:srgbClr val="000000"/>
                </a:solidFill>
                <a:latin typeface="Trebuchet MS"/>
              </a:rPr>
              <a:t>C</a:t>
            </a:r>
            <a:r>
              <a:rPr lang="zh-CN" altLang="en-US" sz="3200" b="0" strike="noStrike" spc="-1" dirty="0">
                <a:solidFill>
                  <a:srgbClr val="000000"/>
                </a:solidFill>
                <a:latin typeface="Trebuchet MS"/>
              </a:rPr>
              <a:t>代码。</a:t>
            </a:r>
            <a:endParaRPr lang="en-US" sz="3200" b="0" strike="noStrike" spc="-1" dirty="0">
              <a:latin typeface="Arial"/>
            </a:endParaRPr>
          </a:p>
        </p:txBody>
      </p:sp>
      <p:graphicFrame>
        <p:nvGraphicFramePr>
          <p:cNvPr id="1362" name="Table 3"/>
          <p:cNvGraphicFramePr/>
          <p:nvPr>
            <p:extLst>
              <p:ext uri="{D42A27DB-BD31-4B8C-83A1-F6EECF244321}">
                <p14:modId xmlns:p14="http://schemas.microsoft.com/office/powerpoint/2010/main" val="3134680510"/>
              </p:ext>
            </p:extLst>
          </p:nvPr>
        </p:nvGraphicFramePr>
        <p:xfrm>
          <a:off x="611640" y="2637000"/>
          <a:ext cx="7920360" cy="1097280"/>
        </p:xfrm>
        <a:graphic>
          <a:graphicData uri="http://schemas.openxmlformats.org/drawingml/2006/table">
            <a:tbl>
              <a:tblPr/>
              <a:tblGrid>
                <a:gridCol w="4248360">
                  <a:extLst>
                    <a:ext uri="{9D8B030D-6E8A-4147-A177-3AD203B41FA5}">
                      <a16:colId xmlns:a16="http://schemas.microsoft.com/office/drawing/2014/main" val="20000"/>
                    </a:ext>
                  </a:extLst>
                </a:gridCol>
                <a:gridCol w="1872000">
                  <a:extLst>
                    <a:ext uri="{9D8B030D-6E8A-4147-A177-3AD203B41FA5}">
                      <a16:colId xmlns:a16="http://schemas.microsoft.com/office/drawing/2014/main" val="20001"/>
                    </a:ext>
                  </a:extLst>
                </a:gridCol>
                <a:gridCol w="1800000">
                  <a:extLst>
                    <a:ext uri="{9D8B030D-6E8A-4147-A177-3AD203B41FA5}">
                      <a16:colId xmlns:a16="http://schemas.microsoft.com/office/drawing/2014/main" val="20002"/>
                    </a:ext>
                  </a:extLst>
                </a:gridCol>
              </a:tblGrid>
              <a:tr h="357120">
                <a:tc rowSpan="2">
                  <a:txBody>
                    <a:bodyPr/>
                    <a:lstStyle/>
                    <a:p>
                      <a:pPr>
                        <a:lnSpc>
                          <a:spcPct val="100000"/>
                        </a:lnSpc>
                      </a:pPr>
                      <a:r>
                        <a:rPr lang="zh-CN" altLang="en-US" sz="1800" b="1" strike="noStrike" spc="-1" dirty="0">
                          <a:solidFill>
                            <a:srgbClr val="000000"/>
                          </a:solidFill>
                          <a:latin typeface="Trebuchet MS"/>
                        </a:rPr>
                        <a:t>情景</a:t>
                      </a:r>
                      <a:endParaRPr lang="en-US" sz="1800" b="0" strike="noStrike" spc="-1" dirty="0">
                        <a:latin typeface="Arial"/>
                      </a:endParaRPr>
                    </a:p>
                  </a:txBody>
                  <a:tcPr>
                    <a:lnT w="12240">
                      <a:solidFill>
                        <a:srgbClr val="000000"/>
                      </a:solidFill>
                    </a:lnT>
                    <a:lnB w="12240">
                      <a:solidFill>
                        <a:srgbClr val="000000"/>
                      </a:solidFill>
                    </a:lnB>
                    <a:noFill/>
                  </a:tcPr>
                </a:tc>
                <a:tc gridSpan="2">
                  <a:txBody>
                    <a:bodyPr/>
                    <a:lstStyle/>
                    <a:p>
                      <a:pPr algn="ctr">
                        <a:lnSpc>
                          <a:spcPct val="100000"/>
                        </a:lnSpc>
                      </a:pPr>
                      <a:r>
                        <a:rPr lang="zh-CN" altLang="en-US" sz="1800" b="1" strike="noStrike" spc="-1" dirty="0">
                          <a:solidFill>
                            <a:srgbClr val="000000"/>
                          </a:solidFill>
                          <a:latin typeface="Trebuchet MS"/>
                        </a:rPr>
                        <a:t>算力：</a:t>
                      </a:r>
                      <a:r>
                        <a:rPr lang="en-US" sz="1800" b="1" strike="noStrike" spc="-1" dirty="0">
                          <a:solidFill>
                            <a:srgbClr val="000000"/>
                          </a:solidFill>
                          <a:latin typeface="Trebuchet MS"/>
                        </a:rPr>
                        <a:t>MFLOPS</a:t>
                      </a:r>
                      <a:endParaRPr lang="en-US" sz="1800" b="0" strike="noStrike" spc="-1" dirty="0">
                        <a:latin typeface="Arial"/>
                      </a:endParaRPr>
                    </a:p>
                  </a:txBody>
                  <a:tcPr>
                    <a:lnT w="12240">
                      <a:solidFill>
                        <a:srgbClr val="000000"/>
                      </a:solidFill>
                    </a:lnT>
                    <a:lnB w="12240">
                      <a:noFill/>
                    </a:lnB>
                    <a:noFill/>
                  </a:tcPr>
                </a:tc>
                <a:tc hMerge="1">
                  <a:txBody>
                    <a:bodyPr/>
                    <a:lstStyle/>
                    <a:p>
                      <a:endParaRPr lang="zh-CN"/>
                    </a:p>
                  </a:txBody>
                  <a:tcPr>
                    <a:solidFill>
                      <a:srgbClr val="729FCF"/>
                    </a:solidFill>
                  </a:tcPr>
                </a:tc>
                <a:extLst>
                  <a:ext uri="{0D108BD9-81ED-4DB2-BD59-A6C34878D82A}">
                    <a16:rowId xmlns:a16="http://schemas.microsoft.com/office/drawing/2014/main" val="10000"/>
                  </a:ext>
                </a:extLst>
              </a:tr>
              <a:tr h="357120">
                <a:tc vMerge="1">
                  <a:txBody>
                    <a:bodyPr/>
                    <a:lstStyle/>
                    <a:p>
                      <a:endParaRPr lang="zh-CN"/>
                    </a:p>
                  </a:txBody>
                  <a:tcPr>
                    <a:solidFill>
                      <a:srgbClr val="729FCF"/>
                    </a:solidFill>
                  </a:tcPr>
                </a:tc>
                <a:tc>
                  <a:txBody>
                    <a:bodyPr/>
                    <a:lstStyle/>
                    <a:p>
                      <a:pPr algn="ctr">
                        <a:lnSpc>
                          <a:spcPct val="100000"/>
                        </a:lnSpc>
                      </a:pPr>
                      <a:r>
                        <a:rPr lang="en-US" sz="1800" b="0" strike="noStrike" spc="-1">
                          <a:solidFill>
                            <a:srgbClr val="000000"/>
                          </a:solidFill>
                          <a:latin typeface="Trebuchet MS"/>
                        </a:rPr>
                        <a:t>CPU</a:t>
                      </a:r>
                      <a:endParaRPr lang="en-US" sz="1800" b="0" strike="noStrike" spc="-1">
                        <a:latin typeface="Arial"/>
                      </a:endParaRPr>
                    </a:p>
                  </a:txBody>
                  <a:tcPr>
                    <a:lnL w="12240">
                      <a:noFill/>
                    </a:lnL>
                    <a:lnT w="12240">
                      <a:noFill/>
                    </a:lnT>
                    <a:lnB w="12240">
                      <a:solidFill>
                        <a:srgbClr val="000000"/>
                      </a:solidFill>
                    </a:lnB>
                    <a:noFill/>
                  </a:tcPr>
                </a:tc>
                <a:tc>
                  <a:txBody>
                    <a:bodyPr/>
                    <a:lstStyle/>
                    <a:p>
                      <a:pPr algn="ctr">
                        <a:lnSpc>
                          <a:spcPct val="100000"/>
                        </a:lnSpc>
                      </a:pPr>
                      <a:r>
                        <a:rPr lang="en-US" sz="1800" b="0" strike="noStrike" spc="-1">
                          <a:solidFill>
                            <a:srgbClr val="000000"/>
                          </a:solidFill>
                          <a:latin typeface="Trebuchet MS"/>
                        </a:rPr>
                        <a:t>GPU</a:t>
                      </a:r>
                      <a:endParaRPr lang="en-US" sz="1800" b="0" strike="noStrike" spc="-1">
                        <a:latin typeface="Arial"/>
                      </a:endParaRPr>
                    </a:p>
                  </a:txBody>
                  <a:tcPr>
                    <a:lnT w="12240">
                      <a:noFill/>
                    </a:lnT>
                    <a:lnB w="12240">
                      <a:solidFill>
                        <a:srgbClr val="000000"/>
                      </a:solidFill>
                    </a:lnB>
                    <a:noFill/>
                  </a:tcPr>
                </a:tc>
                <a:extLst>
                  <a:ext uri="{0D108BD9-81ED-4DB2-BD59-A6C34878D82A}">
                    <a16:rowId xmlns:a16="http://schemas.microsoft.com/office/drawing/2014/main" val="10001"/>
                  </a:ext>
                </a:extLst>
              </a:tr>
              <a:tr h="357120">
                <a:tc>
                  <a:txBody>
                    <a:bodyPr/>
                    <a:lstStyle/>
                    <a:p>
                      <a:pPr>
                        <a:lnSpc>
                          <a:spcPct val="100000"/>
                        </a:lnSpc>
                      </a:pPr>
                      <a:r>
                        <a:rPr lang="zh-CN" altLang="en-US" sz="1800" b="0" strike="noStrike" spc="-1" dirty="0">
                          <a:solidFill>
                            <a:srgbClr val="000000"/>
                          </a:solidFill>
                          <a:latin typeface="Trebuchet MS"/>
                        </a:rPr>
                        <a:t>顺序（</a:t>
                      </a:r>
                      <a:r>
                        <a:rPr lang="en-US" altLang="zh-CN" sz="1800" b="0" strike="noStrike" spc="-1" dirty="0">
                          <a:solidFill>
                            <a:srgbClr val="000000"/>
                          </a:solidFill>
                          <a:latin typeface="Trebuchet MS"/>
                        </a:rPr>
                        <a:t>Sequential</a:t>
                      </a:r>
                      <a:r>
                        <a:rPr lang="zh-CN" altLang="en-US" sz="1800" b="0" strike="noStrike" spc="-1" dirty="0">
                          <a:solidFill>
                            <a:srgbClr val="000000"/>
                          </a:solidFill>
                          <a:latin typeface="Trebuchet MS"/>
                        </a:rPr>
                        <a:t>）</a:t>
                      </a:r>
                      <a:r>
                        <a:rPr lang="en-US" sz="1800" b="0" strike="noStrike" spc="-1" dirty="0">
                          <a:solidFill>
                            <a:srgbClr val="000000"/>
                          </a:solidFill>
                          <a:latin typeface="Trebuchet MS"/>
                        </a:rPr>
                        <a:t>C (</a:t>
                      </a:r>
                      <a:r>
                        <a:rPr lang="zh-CN" altLang="en-US" sz="1800" b="0" strike="noStrike" spc="-1" dirty="0">
                          <a:solidFill>
                            <a:srgbClr val="000000"/>
                          </a:solidFill>
                          <a:latin typeface="Trebuchet MS"/>
                        </a:rPr>
                        <a:t>不使用</a:t>
                      </a:r>
                      <a:r>
                        <a:rPr lang="en-US" sz="1800" b="0" strike="noStrike" spc="-1" dirty="0">
                          <a:solidFill>
                            <a:srgbClr val="000000"/>
                          </a:solidFill>
                          <a:latin typeface="Trebuchet MS"/>
                        </a:rPr>
                        <a:t> OpenCL)</a:t>
                      </a:r>
                      <a:endParaRPr lang="en-US" sz="1800" b="0" strike="noStrike" spc="-1" dirty="0">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gn="ctr">
                        <a:lnSpc>
                          <a:spcPct val="100000"/>
                        </a:lnSpc>
                      </a:pPr>
                      <a:r>
                        <a:rPr lang="en-US" sz="1800" b="0" strike="noStrike" spc="-1">
                          <a:solidFill>
                            <a:srgbClr val="000000"/>
                          </a:solidFill>
                          <a:latin typeface="Trebuchet MS"/>
                        </a:rPr>
                        <a:t>887.2</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gn="ctr">
                        <a:lnSpc>
                          <a:spcPct val="100000"/>
                        </a:lnSpc>
                      </a:pPr>
                      <a:r>
                        <a:rPr lang="en-US" sz="1800" b="0" strike="noStrike" spc="-1" dirty="0">
                          <a:solidFill>
                            <a:srgbClr val="000000"/>
                          </a:solidFill>
                          <a:latin typeface="Trebuchet MS"/>
                        </a:rPr>
                        <a:t>N/A</a:t>
                      </a:r>
                      <a:endParaRPr lang="en-US" sz="1800" b="0" strike="noStrike" spc="-1" dirty="0">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02"/>
                  </a:ext>
                </a:extLst>
              </a:tr>
            </a:tbl>
          </a:graphicData>
        </a:graphic>
      </p:graphicFrame>
      <p:sp>
        <p:nvSpPr>
          <p:cNvPr id="1363" name="CustomShape 4"/>
          <p:cNvSpPr/>
          <p:nvPr/>
        </p:nvSpPr>
        <p:spPr>
          <a:xfrm>
            <a:off x="1619640" y="4263480"/>
            <a:ext cx="5688000" cy="699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z="2000" b="0" strike="noStrike" spc="-1" dirty="0">
                <a:solidFill>
                  <a:srgbClr val="000000"/>
                </a:solidFill>
                <a:latin typeface="Trebuchet MS"/>
                <a:ea typeface="DejaVu Sans"/>
              </a:rPr>
              <a:t>这里的设备是 </a:t>
            </a:r>
            <a:r>
              <a:rPr lang="en-US" sz="2000" b="0" strike="noStrike" spc="-1" dirty="0">
                <a:solidFill>
                  <a:srgbClr val="000000"/>
                </a:solidFill>
                <a:latin typeface="Trebuchet MS"/>
                <a:ea typeface="DejaVu Sans"/>
              </a:rPr>
              <a:t>Intel® Xeon® CPU, E5649 @ 2.53GHz </a:t>
            </a:r>
            <a:r>
              <a:rPr lang="zh-CN" altLang="en-US" sz="2000" spc="-1" dirty="0">
                <a:solidFill>
                  <a:srgbClr val="000000"/>
                </a:solidFill>
                <a:latin typeface="Trebuchet MS"/>
                <a:ea typeface="DejaVu Sans"/>
              </a:rPr>
              <a:t>使用</a:t>
            </a:r>
            <a:r>
              <a:rPr lang="en-US" sz="2000" b="0" strike="noStrike" spc="-1" dirty="0">
                <a:solidFill>
                  <a:srgbClr val="000000"/>
                </a:solidFill>
                <a:latin typeface="Trebuchet MS"/>
                <a:ea typeface="DejaVu Sans"/>
              </a:rPr>
              <a:t> </a:t>
            </a:r>
            <a:r>
              <a:rPr lang="en-US" sz="2000" b="0" strike="noStrike" spc="-1" dirty="0" err="1">
                <a:solidFill>
                  <a:srgbClr val="000000"/>
                </a:solidFill>
                <a:latin typeface="Trebuchet MS"/>
                <a:ea typeface="DejaVu Sans"/>
              </a:rPr>
              <a:t>gcc</a:t>
            </a:r>
            <a:r>
              <a:rPr lang="en-US" sz="2000" b="0" strike="noStrike" spc="-1" dirty="0">
                <a:solidFill>
                  <a:srgbClr val="000000"/>
                </a:solidFill>
                <a:latin typeface="Trebuchet MS"/>
                <a:ea typeface="DejaVu Sans"/>
              </a:rPr>
              <a:t> </a:t>
            </a:r>
            <a:r>
              <a:rPr lang="zh-CN" altLang="en-US" sz="2000" b="0" strike="noStrike" spc="-1" dirty="0">
                <a:solidFill>
                  <a:srgbClr val="000000"/>
                </a:solidFill>
                <a:latin typeface="Trebuchet MS"/>
                <a:ea typeface="DejaVu Sans"/>
              </a:rPr>
              <a:t>编译器。</a:t>
            </a:r>
            <a:endParaRPr lang="en-US" sz="2000" b="0" strike="noStrike" spc="-1" dirty="0">
              <a:latin typeface="Arial"/>
            </a:endParaRPr>
          </a:p>
        </p:txBody>
      </p:sp>
      <p:sp>
        <p:nvSpPr>
          <p:cNvPr id="1364" name="CustomShape 5"/>
          <p:cNvSpPr/>
          <p:nvPr/>
        </p:nvSpPr>
        <p:spPr>
          <a:xfrm>
            <a:off x="107640" y="6453360"/>
            <a:ext cx="4860720" cy="517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241"/>
              </a:spcBef>
            </a:pPr>
            <a:r>
              <a:rPr lang="zh-CN" altLang="en-US" sz="1200" b="0" strike="noStrike" spc="-1" dirty="0">
                <a:solidFill>
                  <a:srgbClr val="000000"/>
                </a:solidFill>
                <a:latin typeface="Trebuchet MS"/>
                <a:ea typeface="DejaVu Sans"/>
              </a:rPr>
              <a:t>第三方名称是其公司所有财产</a:t>
            </a:r>
            <a:endParaRPr lang="en-US" sz="1200" b="0" strike="noStrike" spc="-1" dirty="0">
              <a:latin typeface="Arial"/>
            </a:endParaRPr>
          </a:p>
        </p:txBody>
      </p:sp>
      <p:sp>
        <p:nvSpPr>
          <p:cNvPr id="1365" name="CustomShape 6"/>
          <p:cNvSpPr/>
          <p:nvPr/>
        </p:nvSpPr>
        <p:spPr>
          <a:xfrm>
            <a:off x="3852000" y="5510880"/>
            <a:ext cx="5218920" cy="1460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z="1800" b="0" strike="noStrike" spc="-1" dirty="0">
                <a:solidFill>
                  <a:srgbClr val="4F81BD"/>
                </a:solidFill>
                <a:latin typeface="Trebuchet MS"/>
                <a:ea typeface="DejaVu Sans"/>
              </a:rPr>
              <a:t>这些并不是专业的跑分测试结果。如果你在自己机器上运行这些测试可能得到完全不同的结果。</a:t>
            </a:r>
            <a:endParaRPr lang="en-US" sz="18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AMD CPU用户的安装过程（旧版）</a:t>
            </a:r>
            <a:endParaRPr lang="en-US" sz="4400" b="0" strike="noStrike" spc="-1">
              <a:latin typeface="Arial"/>
            </a:endParaRPr>
          </a:p>
        </p:txBody>
      </p:sp>
      <p:sp>
        <p:nvSpPr>
          <p:cNvPr id="451" name="CustomShape 2"/>
          <p:cNvSpPr/>
          <p:nvPr/>
        </p:nvSpPr>
        <p:spPr>
          <a:xfrm>
            <a:off x="179640" y="1600200"/>
            <a:ext cx="8856360" cy="5068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1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从 AMD 官网下载 AMD APP SDK </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解压缩，命令大概是 </a:t>
            </a:r>
            <a:r>
              <a:rPr lang="en-US" sz="3200" b="1" strike="noStrike" spc="-1">
                <a:solidFill>
                  <a:srgbClr val="E46C0A"/>
                </a:solidFill>
                <a:latin typeface="Courier New Bold"/>
              </a:rPr>
              <a:t>tar -zxf file.tar.gz</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安装</a:t>
            </a:r>
            <a:endParaRPr lang="en-US" sz="3200" b="0" strike="noStrike" spc="-1">
              <a:latin typeface="Arial"/>
            </a:endParaRPr>
          </a:p>
          <a:p>
            <a:pPr marL="743040" lvl="1" indent="-285120">
              <a:lnSpc>
                <a:spcPct val="100000"/>
              </a:lnSpc>
              <a:spcBef>
                <a:spcPts val="561"/>
              </a:spcBef>
              <a:buClr>
                <a:srgbClr val="E46C0A"/>
              </a:buClr>
              <a:buFont typeface="Arial"/>
              <a:buChar char="–"/>
            </a:pPr>
            <a:r>
              <a:rPr lang="en-US" sz="2800" b="1" strike="noStrike" spc="-1">
                <a:solidFill>
                  <a:srgbClr val="E46C0A"/>
                </a:solidFill>
                <a:latin typeface="Courier New Bold"/>
              </a:rPr>
              <a:t>sudo ./Install*.sh</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创建库（library）和包含路径（include）的符号链接（symbolic link）</a:t>
            </a:r>
            <a:r>
              <a:rPr lang="en-US" sz="2400" b="1" strike="noStrike" spc="-1">
                <a:solidFill>
                  <a:srgbClr val="E46C0A"/>
                </a:solidFill>
                <a:latin typeface="Courier New Bold"/>
              </a:rPr>
              <a:t>sudo ln –s /opt/AMDAPP/lib/x86_64/* /usr/local/lib</a:t>
            </a:r>
            <a:endParaRPr lang="en-US" sz="2400" b="0" strike="noStrike" spc="-1">
              <a:latin typeface="Arial"/>
            </a:endParaRPr>
          </a:p>
          <a:p>
            <a:pPr marL="743040" lvl="1" indent="-285120">
              <a:lnSpc>
                <a:spcPct val="100000"/>
              </a:lnSpc>
              <a:spcBef>
                <a:spcPts val="479"/>
              </a:spcBef>
              <a:buClr>
                <a:srgbClr val="E46C0A"/>
              </a:buClr>
              <a:buFont typeface="Arial"/>
              <a:buChar char="–"/>
            </a:pPr>
            <a:r>
              <a:rPr lang="en-US" sz="2400" b="1" strike="noStrike" spc="-1">
                <a:solidFill>
                  <a:srgbClr val="E46C0A"/>
                </a:solidFill>
                <a:latin typeface="Courier New Bold"/>
              </a:rPr>
              <a:t>sudo ln –s /opt/AMDAPP/include/* /usr/local/include</a:t>
            </a:r>
            <a:endParaRPr lang="en-US" sz="24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更新链接器路径（linker paths）</a:t>
            </a:r>
            <a:endParaRPr lang="en-US" sz="3200" b="0" strike="noStrike" spc="-1">
              <a:latin typeface="Arial"/>
            </a:endParaRPr>
          </a:p>
          <a:p>
            <a:pPr marL="743040" lvl="1" indent="-285120">
              <a:lnSpc>
                <a:spcPct val="100000"/>
              </a:lnSpc>
              <a:spcBef>
                <a:spcPts val="561"/>
              </a:spcBef>
              <a:buClr>
                <a:srgbClr val="E46C0A"/>
              </a:buClr>
              <a:buFont typeface="Arial"/>
              <a:buChar char="–"/>
            </a:pPr>
            <a:r>
              <a:rPr lang="en-US" sz="2800" b="1" strike="noStrike" spc="-1">
                <a:solidFill>
                  <a:srgbClr val="E46C0A"/>
                </a:solidFill>
                <a:latin typeface="Courier New Bold"/>
              </a:rPr>
              <a:t>sudo ldconfig</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重启然后运行 </a:t>
            </a:r>
            <a:r>
              <a:rPr lang="en-US" sz="3200" b="1" strike="noStrike" spc="-1">
                <a:solidFill>
                  <a:srgbClr val="E46C0A"/>
                </a:solidFill>
                <a:latin typeface="Courier New Bold"/>
              </a:rPr>
              <a:t>clinfo</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你的 CPU 就应该被列出了</a:t>
            </a:r>
            <a:endParaRPr lang="en-US" sz="2800" b="0" strike="noStrike" spc="-1">
              <a:latin typeface="Arial"/>
            </a:endParaRPr>
          </a:p>
        </p:txBody>
      </p:sp>
      <p:sp>
        <p:nvSpPr>
          <p:cNvPr id="4" name="矩形 3">
            <a:extLst>
              <a:ext uri="{FF2B5EF4-FFF2-40B4-BE49-F238E27FC236}">
                <a16:creationId xmlns:a16="http://schemas.microsoft.com/office/drawing/2014/main" id="{6FC226C9-B8C1-4C13-929E-749283AAC958}"/>
              </a:ext>
            </a:extLst>
          </p:cNvPr>
          <p:cNvSpPr/>
          <p:nvPr/>
        </p:nvSpPr>
        <p:spPr>
          <a:xfrm>
            <a:off x="0" y="6429038"/>
            <a:ext cx="4310743" cy="600164"/>
          </a:xfrm>
          <a:prstGeom prst="rect">
            <a:avLst/>
          </a:prstGeom>
        </p:spPr>
        <p:txBody>
          <a:bodyPr wrap="square">
            <a:spAutoFit/>
          </a:bodyPr>
          <a:lstStyle/>
          <a:p>
            <a:pPr algn="ctr"/>
            <a:r>
              <a:rPr lang="zh-CN" altLang="en-US" sz="1100" dirty="0"/>
              <a:t>译者注：安装 </a:t>
            </a:r>
            <a:r>
              <a:rPr lang="en-US" altLang="zh-CN" sz="1100" dirty="0"/>
              <a:t>Ubuntu 18.04 </a:t>
            </a:r>
            <a:r>
              <a:rPr lang="zh-CN" altLang="en-US" sz="1100" dirty="0"/>
              <a:t>的 </a:t>
            </a:r>
            <a:r>
              <a:rPr lang="en-US" altLang="zh-CN" sz="1100" dirty="0"/>
              <a:t>AMD</a:t>
            </a:r>
            <a:r>
              <a:rPr lang="zh-CN" altLang="en-US" sz="1100" dirty="0"/>
              <a:t> 用户请参考新版的安装指南</a:t>
            </a:r>
            <a:endParaRPr lang="en-US" altLang="zh-CN" sz="1100" dirty="0"/>
          </a:p>
          <a:p>
            <a:pPr algn="ctr"/>
            <a:r>
              <a:rPr lang="zh-CN" altLang="en-US" sz="1100" dirty="0"/>
              <a:t>https://zhuanlan.zhihu.com/p/75605147</a:t>
            </a:r>
          </a:p>
          <a:p>
            <a:pPr algn="ctr"/>
            <a:endParaRPr lang="en-US" altLang="zh-CN" sz="1100" dirty="0"/>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6" name="CustomShape 1"/>
          <p:cNvSpPr/>
          <p:nvPr/>
        </p:nvSpPr>
        <p:spPr>
          <a:xfrm>
            <a:off x="107640" y="-9036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3600" spc="-1" dirty="0">
                <a:solidFill>
                  <a:srgbClr val="000000"/>
                </a:solidFill>
                <a:latin typeface="Trebuchet MS"/>
              </a:rPr>
              <a:t>矩阵乘法：顺序编码（</a:t>
            </a:r>
            <a:r>
              <a:rPr lang="en-US" altLang="zh-CN" sz="3600" spc="-1" dirty="0">
                <a:solidFill>
                  <a:srgbClr val="000000"/>
                </a:solidFill>
                <a:latin typeface="Trebuchet MS"/>
              </a:rPr>
              <a:t> sequential code </a:t>
            </a:r>
            <a:r>
              <a:rPr lang="zh-CN" altLang="en-US" sz="3600" spc="-1" dirty="0">
                <a:solidFill>
                  <a:srgbClr val="000000"/>
                </a:solidFill>
                <a:latin typeface="Trebuchet MS"/>
              </a:rPr>
              <a:t>）</a:t>
            </a:r>
            <a:endParaRPr lang="en-US" altLang="zh-CN" sz="3600" spc="-1" dirty="0"/>
          </a:p>
        </p:txBody>
      </p:sp>
      <p:sp>
        <p:nvSpPr>
          <p:cNvPr id="1367" name="CustomShape 2"/>
          <p:cNvSpPr/>
          <p:nvPr/>
        </p:nvSpPr>
        <p:spPr>
          <a:xfrm>
            <a:off x="107640" y="1700640"/>
            <a:ext cx="8928360" cy="4424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400"/>
              </a:spcBef>
            </a:pPr>
            <a:r>
              <a:rPr lang="en-US" sz="2000" b="1" strike="noStrike" spc="-1">
                <a:solidFill>
                  <a:srgbClr val="C0504D"/>
                </a:solidFill>
                <a:latin typeface="Courier New"/>
              </a:rPr>
              <a:t>void</a:t>
            </a:r>
            <a:r>
              <a:rPr lang="en-US" sz="2000" b="1" strike="noStrike" spc="-1">
                <a:solidFill>
                  <a:srgbClr val="000000"/>
                </a:solidFill>
                <a:latin typeface="Courier New"/>
              </a:rPr>
              <a:t> </a:t>
            </a:r>
            <a:r>
              <a:rPr lang="en-US" sz="2000" b="1" strike="noStrike" spc="-1">
                <a:solidFill>
                  <a:srgbClr val="17375E"/>
                </a:solidFill>
                <a:latin typeface="Courier New"/>
              </a:rPr>
              <a:t>mat_mul</a:t>
            </a:r>
            <a:r>
              <a:rPr lang="en-US" sz="2000" b="1" strike="noStrike" spc="-1">
                <a:solidFill>
                  <a:srgbClr val="000000"/>
                </a:solidFill>
                <a:latin typeface="Courier New"/>
              </a:rPr>
              <a:t>(</a:t>
            </a:r>
            <a:r>
              <a:rPr lang="en-US" sz="2000" b="1" strike="noStrike" spc="-1">
                <a:solidFill>
                  <a:srgbClr val="C0504D"/>
                </a:solidFill>
                <a:latin typeface="Courier New"/>
              </a:rPr>
              <a:t>int</a:t>
            </a:r>
            <a:r>
              <a:rPr lang="en-US" sz="2000" b="1" strike="noStrike" spc="-1">
                <a:solidFill>
                  <a:srgbClr val="000000"/>
                </a:solidFill>
                <a:latin typeface="Courier New"/>
              </a:rPr>
              <a:t> N, </a:t>
            </a:r>
            <a:r>
              <a:rPr lang="en-US" sz="2000" b="1" strike="noStrike" spc="-1">
                <a:solidFill>
                  <a:srgbClr val="C0504D"/>
                </a:solidFill>
                <a:latin typeface="Courier New"/>
              </a:rPr>
              <a:t>float</a:t>
            </a:r>
            <a:r>
              <a:rPr lang="en-US" sz="2000" b="1" strike="noStrike" spc="-1">
                <a:solidFill>
                  <a:srgbClr val="000000"/>
                </a:solidFill>
                <a:latin typeface="Courier New"/>
              </a:rPr>
              <a:t> *A, </a:t>
            </a:r>
            <a:r>
              <a:rPr lang="en-US" sz="2000" b="1" strike="noStrike" spc="-1">
                <a:solidFill>
                  <a:srgbClr val="C0504D"/>
                </a:solidFill>
                <a:latin typeface="Courier New"/>
              </a:rPr>
              <a:t>float</a:t>
            </a:r>
            <a:r>
              <a:rPr lang="en-US" sz="2000" b="1" strike="noStrike" spc="-1">
                <a:solidFill>
                  <a:srgbClr val="000000"/>
                </a:solidFill>
                <a:latin typeface="Courier New"/>
              </a:rPr>
              <a:t> *B, </a:t>
            </a:r>
            <a:r>
              <a:rPr lang="en-US" sz="2000" b="1" strike="noStrike" spc="-1">
                <a:solidFill>
                  <a:srgbClr val="C0504D"/>
                </a:solidFill>
                <a:latin typeface="Courier New"/>
              </a:rPr>
              <a:t>float</a:t>
            </a:r>
            <a:r>
              <a:rPr lang="en-US" sz="2000" b="1" strike="noStrike" spc="-1">
                <a:solidFill>
                  <a:srgbClr val="000000"/>
                </a:solidFill>
                <a:latin typeface="Courier New"/>
              </a:rPr>
              <a:t> *C)</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    </a:t>
            </a:r>
            <a:r>
              <a:rPr lang="en-US" sz="2000" b="1" strike="noStrike" spc="-1">
                <a:solidFill>
                  <a:srgbClr val="C0504D"/>
                </a:solidFill>
                <a:latin typeface="Courier New"/>
              </a:rPr>
              <a:t>int </a:t>
            </a:r>
            <a:r>
              <a:rPr lang="en-US" sz="2000" b="1" strike="noStrike" spc="-1">
                <a:solidFill>
                  <a:srgbClr val="000000"/>
                </a:solidFill>
                <a:latin typeface="Courier New"/>
              </a:rPr>
              <a:t>i, j, k;</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    </a:t>
            </a:r>
            <a:r>
              <a:rPr lang="en-US" sz="2000" b="1" strike="noStrike" spc="-1">
                <a:solidFill>
                  <a:srgbClr val="4F81BD"/>
                </a:solidFill>
                <a:latin typeface="Courier New"/>
              </a:rPr>
              <a:t>for</a:t>
            </a:r>
            <a:r>
              <a:rPr lang="en-US" sz="2000" b="1" strike="noStrike" spc="-1">
                <a:solidFill>
                  <a:srgbClr val="000000"/>
                </a:solidFill>
                <a:latin typeface="Courier New"/>
              </a:rPr>
              <a:t> (i = 0; i &lt; N; i++)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        </a:t>
            </a:r>
            <a:r>
              <a:rPr lang="en-US" sz="2000" b="1" strike="noStrike" spc="-1">
                <a:solidFill>
                  <a:srgbClr val="4F81BD"/>
                </a:solidFill>
                <a:latin typeface="Courier New"/>
              </a:rPr>
              <a:t>for</a:t>
            </a:r>
            <a:r>
              <a:rPr lang="en-US" sz="2000" b="1" strike="noStrike" spc="-1">
                <a:solidFill>
                  <a:srgbClr val="000000"/>
                </a:solidFill>
                <a:latin typeface="Courier New"/>
              </a:rPr>
              <a:t> (j = 0; j &lt; N; j++)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            C[i*N+j] = 0.0f;</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            </a:t>
            </a:r>
            <a:r>
              <a:rPr lang="en-US" sz="2000" b="1" strike="noStrike" spc="-1">
                <a:solidFill>
                  <a:srgbClr val="4F81BD"/>
                </a:solidFill>
                <a:latin typeface="Courier New"/>
              </a:rPr>
              <a:t>for</a:t>
            </a:r>
            <a:r>
              <a:rPr lang="en-US" sz="2000" b="1" strike="noStrike" spc="-1">
                <a:solidFill>
                  <a:srgbClr val="000000"/>
                </a:solidFill>
                <a:latin typeface="Courier New"/>
              </a:rPr>
              <a:t> (k = 0; k &lt; N; k++) {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              // C(i, j) = sum(over k) A(i,k) * B(k,j)</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              C[i*N+j] += A[i*N+k] * B[k*N+j];</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a:t>
            </a:r>
            <a:endParaRPr lang="en-US" sz="2000" b="0" strike="noStrike" spc="-1">
              <a:latin typeface="Arial"/>
            </a:endParaRPr>
          </a:p>
        </p:txBody>
      </p:sp>
      <p:sp>
        <p:nvSpPr>
          <p:cNvPr id="1368" name="CustomShape 3"/>
          <p:cNvSpPr/>
          <p:nvPr/>
        </p:nvSpPr>
        <p:spPr>
          <a:xfrm>
            <a:off x="1144800" y="5940720"/>
            <a:ext cx="7457760" cy="57744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zh-CN" altLang="en-US" sz="3200" b="0" strike="noStrike" spc="-1" dirty="0">
                <a:solidFill>
                  <a:srgbClr val="9BBB59"/>
                </a:solidFill>
                <a:latin typeface="Trebuchet MS"/>
                <a:ea typeface="DejaVu Sans"/>
              </a:rPr>
              <a:t>把这个函数改写成</a:t>
            </a:r>
            <a:r>
              <a:rPr lang="en-US" sz="3200" b="0" strike="noStrike" spc="-1" dirty="0">
                <a:solidFill>
                  <a:srgbClr val="9BBB59"/>
                </a:solidFill>
                <a:latin typeface="Trebuchet MS"/>
                <a:ea typeface="DejaVu Sans"/>
              </a:rPr>
              <a:t> OpenCL </a:t>
            </a:r>
            <a:r>
              <a:rPr lang="zh-CN" altLang="en-US" sz="3200" b="0" strike="noStrike" spc="-1" dirty="0">
                <a:solidFill>
                  <a:srgbClr val="9BBB59"/>
                </a:solidFill>
                <a:latin typeface="Trebuchet MS"/>
                <a:ea typeface="DejaVu Sans"/>
              </a:rPr>
              <a:t>核函数再试试！</a:t>
            </a:r>
            <a:endParaRPr lang="en-US" sz="32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9" name="CustomShape 1"/>
          <p:cNvSpPr/>
          <p:nvPr/>
        </p:nvSpPr>
        <p:spPr>
          <a:xfrm>
            <a:off x="107640" y="-9036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3200" b="0" strike="noStrike" spc="-1" dirty="0">
                <a:solidFill>
                  <a:srgbClr val="000000"/>
                </a:solidFill>
                <a:latin typeface="Trebuchet MS"/>
              </a:rPr>
              <a:t>矩阵乘法：</a:t>
            </a:r>
            <a:r>
              <a:rPr lang="en-US" altLang="zh-CN" sz="3200" b="0" strike="noStrike" spc="-1" dirty="0">
                <a:solidFill>
                  <a:srgbClr val="000000"/>
                </a:solidFill>
                <a:latin typeface="Trebuchet MS"/>
              </a:rPr>
              <a:t>OpenCL </a:t>
            </a:r>
            <a:r>
              <a:rPr lang="zh-CN" altLang="en-US" sz="3200" b="0" strike="noStrike" spc="-1" dirty="0">
                <a:solidFill>
                  <a:srgbClr val="000000"/>
                </a:solidFill>
                <a:latin typeface="Trebuchet MS"/>
              </a:rPr>
              <a:t>核函数</a:t>
            </a:r>
            <a:r>
              <a:rPr lang="en-US" sz="3200" b="0" strike="noStrike" spc="-1" dirty="0">
                <a:solidFill>
                  <a:srgbClr val="000000"/>
                </a:solidFill>
                <a:latin typeface="Trebuchet MS"/>
              </a:rPr>
              <a:t> (1/2)</a:t>
            </a:r>
            <a:endParaRPr lang="en-US" sz="3200" b="0" strike="noStrike" spc="-1" dirty="0">
              <a:latin typeface="Arial"/>
            </a:endParaRPr>
          </a:p>
        </p:txBody>
      </p:sp>
      <p:sp>
        <p:nvSpPr>
          <p:cNvPr id="1370" name="CustomShape 2"/>
          <p:cNvSpPr/>
          <p:nvPr/>
        </p:nvSpPr>
        <p:spPr>
          <a:xfrm>
            <a:off x="107640" y="1700640"/>
            <a:ext cx="9035640" cy="4424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a:lnSpc>
                <a:spcPct val="100000"/>
              </a:lnSpc>
              <a:spcBef>
                <a:spcPts val="641"/>
              </a:spcBef>
            </a:pPr>
            <a:r>
              <a:rPr lang="en-US" sz="3200" b="1" strike="noStrike" spc="-1">
                <a:solidFill>
                  <a:srgbClr val="C0504D"/>
                </a:solidFill>
                <a:latin typeface="Courier New Bold"/>
              </a:rPr>
              <a:t>void</a:t>
            </a:r>
            <a:r>
              <a:rPr lang="en-US" sz="3200" b="1" strike="noStrike" spc="-1">
                <a:solidFill>
                  <a:srgbClr val="000000"/>
                </a:solidFill>
                <a:latin typeface="Courier New Bold"/>
              </a:rPr>
              <a:t> </a:t>
            </a:r>
            <a:r>
              <a:rPr lang="en-US" sz="3200" b="1" strike="noStrike" spc="-1">
                <a:solidFill>
                  <a:srgbClr val="17375E"/>
                </a:solidFill>
                <a:latin typeface="Courier New Bold"/>
              </a:rPr>
              <a:t>mat_mul</a:t>
            </a:r>
            <a:r>
              <a:rPr lang="en-US" sz="3200" b="1" strike="noStrike" spc="-1">
                <a:solidFill>
                  <a:srgbClr val="000000"/>
                </a:solidFill>
                <a:latin typeface="Courier New Bold"/>
              </a:rPr>
              <a:t>(</a:t>
            </a:r>
            <a:r>
              <a:rPr lang="en-US" sz="3200" b="1" strike="noStrike" spc="-1">
                <a:solidFill>
                  <a:srgbClr val="C0504D"/>
                </a:solidFill>
                <a:latin typeface="Courier New Bold"/>
              </a:rPr>
              <a:t>int</a:t>
            </a:r>
            <a:r>
              <a:rPr lang="en-US" sz="3200" b="1" strike="noStrike" spc="-1">
                <a:solidFill>
                  <a:srgbClr val="000000"/>
                </a:solidFill>
                <a:latin typeface="Courier New Bold"/>
              </a:rPr>
              <a:t> N, </a:t>
            </a:r>
            <a:r>
              <a:rPr lang="en-US" sz="3200" b="1" strike="noStrike" spc="-1">
                <a:solidFill>
                  <a:srgbClr val="C0504D"/>
                </a:solidFill>
                <a:latin typeface="Courier New Bold"/>
              </a:rPr>
              <a:t>float</a:t>
            </a:r>
            <a:r>
              <a:rPr lang="en-US" sz="3200" b="1" strike="noStrike" spc="-1">
                <a:solidFill>
                  <a:srgbClr val="000000"/>
                </a:solidFill>
                <a:latin typeface="Courier New Bold"/>
              </a:rPr>
              <a:t> *A, </a:t>
            </a:r>
            <a:r>
              <a:rPr lang="en-US" sz="3200" b="1" strike="noStrike" spc="-1">
                <a:solidFill>
                  <a:srgbClr val="C0504D"/>
                </a:solidFill>
                <a:latin typeface="Courier New Bold"/>
              </a:rPr>
              <a:t>float</a:t>
            </a:r>
            <a:r>
              <a:rPr lang="en-US" sz="3200" b="1" strike="noStrike" spc="-1">
                <a:solidFill>
                  <a:srgbClr val="000000"/>
                </a:solidFill>
                <a:latin typeface="Courier New Bold"/>
              </a:rPr>
              <a:t> *B, </a:t>
            </a:r>
            <a:r>
              <a:rPr lang="en-US" sz="3200" b="1" strike="noStrike" spc="-1">
                <a:solidFill>
                  <a:srgbClr val="C0504D"/>
                </a:solidFill>
                <a:latin typeface="Courier New Bold"/>
              </a:rPr>
              <a:t>float</a:t>
            </a:r>
            <a:r>
              <a:rPr lang="en-US" sz="3200" b="1" strike="noStrike" spc="-1">
                <a:solidFill>
                  <a:srgbClr val="000000"/>
                </a:solidFill>
                <a:latin typeface="Courier New Bold"/>
              </a:rPr>
              <a:t> *C)</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a:t>
            </a:r>
            <a:r>
              <a:rPr lang="en-US" sz="3200" b="1" strike="noStrike" spc="-1">
                <a:solidFill>
                  <a:srgbClr val="C0504D"/>
                </a:solidFill>
                <a:latin typeface="Courier New Bold"/>
              </a:rPr>
              <a:t>int </a:t>
            </a:r>
            <a:r>
              <a:rPr lang="en-US" sz="3200" b="1" strike="noStrike" spc="-1">
                <a:solidFill>
                  <a:srgbClr val="000000"/>
                </a:solidFill>
                <a:latin typeface="Courier New Bold"/>
              </a:rPr>
              <a:t>i, j, k;</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a:t>
            </a:r>
            <a:r>
              <a:rPr lang="en-US" sz="3200" b="1" strike="noStrike" spc="-1">
                <a:solidFill>
                  <a:srgbClr val="4F81BD"/>
                </a:solidFill>
                <a:latin typeface="Courier New Bold"/>
              </a:rPr>
              <a:t>for</a:t>
            </a:r>
            <a:r>
              <a:rPr lang="en-US" sz="3200" b="1" strike="noStrike" spc="-1">
                <a:solidFill>
                  <a:srgbClr val="000000"/>
                </a:solidFill>
                <a:latin typeface="Courier New Bold"/>
              </a:rPr>
              <a:t> (i = 0; i &lt; N; i++) {</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a:t>
            </a:r>
            <a:r>
              <a:rPr lang="en-US" sz="3200" b="1" strike="noStrike" spc="-1">
                <a:solidFill>
                  <a:srgbClr val="4F81BD"/>
                </a:solidFill>
                <a:latin typeface="Courier New Bold"/>
              </a:rPr>
              <a:t>for</a:t>
            </a:r>
            <a:r>
              <a:rPr lang="en-US" sz="3200" b="1" strike="noStrike" spc="-1">
                <a:solidFill>
                  <a:srgbClr val="000000"/>
                </a:solidFill>
                <a:latin typeface="Courier New Bold"/>
              </a:rPr>
              <a:t> (j = 0; j &lt; N; j++) {</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 C(i, j) = sum(over k) A(i,k) * B(k,j)</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a:t>
            </a:r>
            <a:r>
              <a:rPr lang="en-US" sz="3200" b="1" strike="noStrike" spc="-1">
                <a:solidFill>
                  <a:srgbClr val="4F81BD"/>
                </a:solidFill>
                <a:latin typeface="Courier New Bold"/>
              </a:rPr>
              <a:t>for</a:t>
            </a:r>
            <a:r>
              <a:rPr lang="en-US" sz="3200" b="1" strike="noStrike" spc="-1">
                <a:solidFill>
                  <a:srgbClr val="000000"/>
                </a:solidFill>
                <a:latin typeface="Courier New Bold"/>
              </a:rPr>
              <a:t> (k = 0; k &lt; N; k++) {  </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C[i*N+j] += A[i*N+k] * B[k*N+j];</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a:t>
            </a:r>
            <a:endParaRPr lang="en-US" sz="3200" b="0" strike="noStrike" spc="-1">
              <a:latin typeface="Arial"/>
            </a:endParaRPr>
          </a:p>
        </p:txBody>
      </p:sp>
      <p:sp>
        <p:nvSpPr>
          <p:cNvPr id="1371" name="CustomShape 3"/>
          <p:cNvSpPr/>
          <p:nvPr/>
        </p:nvSpPr>
        <p:spPr>
          <a:xfrm>
            <a:off x="10800" y="1052640"/>
            <a:ext cx="8963640" cy="1004760"/>
          </a:xfrm>
          <a:prstGeom prst="rect">
            <a:avLst/>
          </a:prstGeom>
          <a:solidFill>
            <a:schemeClr val="bg1"/>
          </a:solidFill>
          <a:ln>
            <a:solidFill>
              <a:schemeClr val="accent4"/>
            </a:solid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000" b="1" strike="noStrike" spc="-1">
                <a:solidFill>
                  <a:srgbClr val="8064A2"/>
                </a:solidFill>
                <a:latin typeface="Courier New Bold"/>
                <a:ea typeface="DejaVu Sans"/>
              </a:rPr>
              <a:t>__kernel </a:t>
            </a:r>
            <a:r>
              <a:rPr lang="en-US" sz="2000" b="1" strike="noStrike" spc="-1">
                <a:solidFill>
                  <a:srgbClr val="C0504D"/>
                </a:solidFill>
                <a:latin typeface="Courier New Bold"/>
                <a:ea typeface="DejaVu Sans"/>
              </a:rPr>
              <a:t>void</a:t>
            </a:r>
            <a:r>
              <a:rPr lang="en-US" sz="2000" b="1" strike="noStrike" spc="-1">
                <a:solidFill>
                  <a:srgbClr val="000000"/>
                </a:solidFill>
                <a:latin typeface="Courier New Bold"/>
                <a:ea typeface="DejaVu Sans"/>
              </a:rPr>
              <a:t> </a:t>
            </a:r>
            <a:r>
              <a:rPr lang="en-US" sz="2000" b="1" strike="noStrike" spc="-1">
                <a:solidFill>
                  <a:srgbClr val="17375E"/>
                </a:solidFill>
                <a:latin typeface="Courier New Bold"/>
                <a:ea typeface="DejaVu Sans"/>
              </a:rPr>
              <a:t>mat_mul</a:t>
            </a:r>
            <a:r>
              <a:rPr lang="en-US" sz="2000" b="1" strike="noStrike" spc="-1">
                <a:solidFill>
                  <a:srgbClr val="000000"/>
                </a:solidFill>
                <a:latin typeface="Courier New Bold"/>
                <a:ea typeface="DejaVu Sans"/>
              </a:rPr>
              <a:t>(</a:t>
            </a:r>
            <a:endParaRPr lang="en-US" sz="2000" b="0" strike="noStrike" spc="-1">
              <a:latin typeface="Arial"/>
            </a:endParaRPr>
          </a:p>
          <a:p>
            <a:pPr>
              <a:lnSpc>
                <a:spcPct val="100000"/>
              </a:lnSpc>
            </a:pPr>
            <a:r>
              <a:rPr lang="en-US" sz="2000" b="1" strike="noStrike" spc="-1">
                <a:solidFill>
                  <a:srgbClr val="C0504D"/>
                </a:solidFill>
                <a:latin typeface="Courier New Bold"/>
                <a:ea typeface="DejaVu Sans"/>
              </a:rPr>
              <a:t> const int </a:t>
            </a:r>
            <a:r>
              <a:rPr lang="en-US" sz="2000" b="1" strike="noStrike" spc="-1">
                <a:solidFill>
                  <a:srgbClr val="000000"/>
                </a:solidFill>
                <a:latin typeface="Courier New Bold"/>
                <a:ea typeface="DejaVu Sans"/>
              </a:rPr>
              <a:t>N,</a:t>
            </a:r>
            <a:endParaRPr lang="en-US" sz="2000" b="0" strike="noStrike" spc="-1">
              <a:latin typeface="Arial"/>
            </a:endParaRPr>
          </a:p>
          <a:p>
            <a:pPr>
              <a:lnSpc>
                <a:spcPct val="100000"/>
              </a:lnSpc>
            </a:pPr>
            <a:r>
              <a:rPr lang="en-US" sz="2000" b="1" strike="noStrike" spc="-1">
                <a:solidFill>
                  <a:srgbClr val="8064A2"/>
                </a:solidFill>
                <a:latin typeface="Courier New Bold"/>
                <a:ea typeface="DejaVu Sans"/>
              </a:rPr>
              <a:t>__global </a:t>
            </a:r>
            <a:r>
              <a:rPr lang="en-US" sz="2000" b="1" strike="noStrike" spc="-1">
                <a:solidFill>
                  <a:srgbClr val="C0504D"/>
                </a:solidFill>
                <a:latin typeface="Courier New Bold"/>
                <a:ea typeface="DejaVu Sans"/>
              </a:rPr>
              <a:t>float</a:t>
            </a:r>
            <a:r>
              <a:rPr lang="en-US" sz="2000" b="1" strike="noStrike" spc="-1">
                <a:solidFill>
                  <a:srgbClr val="000000"/>
                </a:solidFill>
                <a:latin typeface="Courier New Bold"/>
                <a:ea typeface="DejaVu Sans"/>
              </a:rPr>
              <a:t> *A, </a:t>
            </a:r>
            <a:r>
              <a:rPr lang="en-US" sz="2000" b="1" strike="noStrike" spc="-1">
                <a:solidFill>
                  <a:srgbClr val="8064A2"/>
                </a:solidFill>
                <a:latin typeface="Courier New Bold"/>
                <a:ea typeface="DejaVu Sans"/>
              </a:rPr>
              <a:t>__global </a:t>
            </a:r>
            <a:r>
              <a:rPr lang="en-US" sz="2000" b="1" strike="noStrike" spc="-1">
                <a:solidFill>
                  <a:srgbClr val="C0504D"/>
                </a:solidFill>
                <a:latin typeface="Courier New Bold"/>
                <a:ea typeface="DejaVu Sans"/>
              </a:rPr>
              <a:t>float</a:t>
            </a:r>
            <a:r>
              <a:rPr lang="en-US" sz="2000" b="1" strike="noStrike" spc="-1">
                <a:solidFill>
                  <a:srgbClr val="000000"/>
                </a:solidFill>
                <a:latin typeface="Courier New Bold"/>
                <a:ea typeface="DejaVu Sans"/>
              </a:rPr>
              <a:t> *B, </a:t>
            </a:r>
            <a:r>
              <a:rPr lang="en-US" sz="2000" b="1" strike="noStrike" spc="-1">
                <a:solidFill>
                  <a:srgbClr val="8064A2"/>
                </a:solidFill>
                <a:latin typeface="Courier New Bold"/>
                <a:ea typeface="DejaVu Sans"/>
              </a:rPr>
              <a:t>__global </a:t>
            </a:r>
            <a:r>
              <a:rPr lang="en-US" sz="2000" b="1" strike="noStrike" spc="-1">
                <a:solidFill>
                  <a:srgbClr val="C0504D"/>
                </a:solidFill>
                <a:latin typeface="Courier New Bold"/>
                <a:ea typeface="DejaVu Sans"/>
              </a:rPr>
              <a:t>float</a:t>
            </a:r>
            <a:r>
              <a:rPr lang="en-US" sz="2000" b="1" strike="noStrike" spc="-1">
                <a:solidFill>
                  <a:srgbClr val="000000"/>
                </a:solidFill>
                <a:latin typeface="Courier New Bold"/>
                <a:ea typeface="DejaVu Sans"/>
              </a:rPr>
              <a:t> *C)</a:t>
            </a:r>
            <a:endParaRPr lang="en-US" sz="2000" b="0" strike="noStrike" spc="-1">
              <a:latin typeface="Arial"/>
            </a:endParaRPr>
          </a:p>
        </p:txBody>
      </p:sp>
      <p:sp>
        <p:nvSpPr>
          <p:cNvPr id="1372" name="CustomShape 4"/>
          <p:cNvSpPr/>
          <p:nvPr/>
        </p:nvSpPr>
        <p:spPr>
          <a:xfrm>
            <a:off x="4356000" y="5085360"/>
            <a:ext cx="4230952" cy="1004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z="2000" b="1" strike="noStrike" spc="-1" dirty="0">
                <a:solidFill>
                  <a:srgbClr val="C0504D"/>
                </a:solidFill>
                <a:latin typeface="Trebuchet MS"/>
                <a:ea typeface="DejaVu Sans"/>
              </a:rPr>
              <a:t>标记为核函数然后指定内存限定符</a:t>
            </a:r>
            <a:endParaRPr lang="en-US" sz="2000" b="0" strike="noStrike" spc="-1" dirty="0">
              <a:latin typeface="Arial"/>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42" presetClass="entr" fill="hold" nodeType="clickEffect">
                                  <p:stCondLst>
                                    <p:cond delay="0"/>
                                  </p:stCondLst>
                                  <p:childTnLst>
                                    <p:set>
                                      <p:cBhvr>
                                        <p:cTn id="6" dur="1" fill="hold">
                                          <p:stCondLst>
                                            <p:cond delay="0"/>
                                          </p:stCondLst>
                                        </p:cTn>
                                        <p:tgtEl>
                                          <p:spTgt spid="1371"/>
                                        </p:tgtEl>
                                        <p:attrNameLst>
                                          <p:attrName>style.visibility</p:attrName>
                                        </p:attrNameLst>
                                      </p:cBhvr>
                                      <p:to>
                                        <p:strVal val="visible"/>
                                      </p:to>
                                    </p:set>
                                    <p:animEffect transition="in" filter="fade">
                                      <p:cBhvr additive="repl">
                                        <p:cTn id="7" dur="500"/>
                                        <p:tgtEl>
                                          <p:spTgt spid="1371"/>
                                        </p:tgtEl>
                                      </p:cBhvr>
                                    </p:animEffect>
                                    <p:anim calcmode="lin" valueType="num">
                                      <p:cBhvr additive="repl">
                                        <p:cTn id="8" dur="500" fill="hold"/>
                                        <p:tgtEl>
                                          <p:spTgt spid="1371"/>
                                        </p:tgtEl>
                                        <p:attrNameLst>
                                          <p:attrName>ppt_x</p:attrName>
                                        </p:attrNameLst>
                                      </p:cBhvr>
                                      <p:tavLst>
                                        <p:tav tm="0">
                                          <p:val>
                                            <p:strVal val="#ppt_x"/>
                                          </p:val>
                                        </p:tav>
                                        <p:tav tm="100000">
                                          <p:val>
                                            <p:strVal val="#ppt_x"/>
                                          </p:val>
                                        </p:tav>
                                      </p:tavLst>
                                    </p:anim>
                                    <p:anim calcmode="lin" valueType="num">
                                      <p:cBhvr additive="repl">
                                        <p:cTn id="9" dur="500" fill="hold"/>
                                        <p:tgtEl>
                                          <p:spTgt spid="1371"/>
                                        </p:tgtEl>
                                        <p:attrNameLst>
                                          <p:attrName>ppt_y</p:attrName>
                                        </p:attrNameLst>
                                      </p:cBhvr>
                                      <p:tavLst>
                                        <p:tav tm="0">
                                          <p:val>
                                            <p:strVal val="#ppt_y+.1"/>
                                          </p:val>
                                        </p:tav>
                                        <p:tav tm="100000">
                                          <p:val>
                                            <p:strVal val="#ppt_y"/>
                                          </p:val>
                                        </p:tav>
                                      </p:tavLst>
                                    </p:anim>
                                  </p:childTnLst>
                                </p:cTn>
                              </p:par>
                              <p:par>
                                <p:cTn id="10" presetID="1" presetClass="entr" fill="hold" nodeType="withEffect">
                                  <p:stCondLst>
                                    <p:cond delay="0"/>
                                  </p:stCondLst>
                                  <p:childTnLst>
                                    <p:set>
                                      <p:cBhvr>
                                        <p:cTn id="11" dur="1" fill="hold">
                                          <p:stCondLst>
                                            <p:cond delay="0"/>
                                          </p:stCondLst>
                                        </p:cTn>
                                        <p:tgtEl>
                                          <p:spTgt spid="13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3" name="CustomShape 1"/>
          <p:cNvSpPr/>
          <p:nvPr/>
        </p:nvSpPr>
        <p:spPr>
          <a:xfrm>
            <a:off x="-12960" y="1194480"/>
            <a:ext cx="9143280" cy="5114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400"/>
              </a:spcBef>
            </a:pPr>
            <a:r>
              <a:rPr lang="en-US" sz="2000" b="1" strike="noStrike" spc="-1" dirty="0">
                <a:solidFill>
                  <a:srgbClr val="8064A2"/>
                </a:solidFill>
                <a:latin typeface="Courier New Bold"/>
              </a:rPr>
              <a:t>__kernel </a:t>
            </a:r>
            <a:r>
              <a:rPr lang="en-US" sz="2000" b="1" strike="noStrike" spc="-1" dirty="0">
                <a:solidFill>
                  <a:srgbClr val="C0504D"/>
                </a:solidFill>
                <a:latin typeface="Courier New Bold"/>
              </a:rPr>
              <a:t>void</a:t>
            </a:r>
            <a:r>
              <a:rPr lang="en-US" sz="2000" b="1" strike="noStrike" spc="-1" dirty="0">
                <a:solidFill>
                  <a:srgbClr val="000000"/>
                </a:solidFill>
                <a:latin typeface="Courier New Bold"/>
              </a:rPr>
              <a:t> </a:t>
            </a:r>
            <a:r>
              <a:rPr lang="en-US" sz="2000" b="1" strike="noStrike" spc="-1" dirty="0" err="1">
                <a:solidFill>
                  <a:srgbClr val="17375E"/>
                </a:solidFill>
                <a:latin typeface="Courier New Bold"/>
              </a:rPr>
              <a:t>mat_mul</a:t>
            </a:r>
            <a:r>
              <a:rPr lang="en-US" sz="2000" b="1" strike="noStrike" spc="-1" dirty="0">
                <a:solidFill>
                  <a:srgbClr val="000000"/>
                </a:solidFill>
                <a:latin typeface="Courier New Bold"/>
              </a:rPr>
              <a:t>(</a:t>
            </a:r>
            <a:endParaRPr lang="en-US" sz="2000" b="0" strike="noStrike" spc="-1" dirty="0">
              <a:latin typeface="Arial"/>
            </a:endParaRPr>
          </a:p>
          <a:p>
            <a:pPr>
              <a:lnSpc>
                <a:spcPct val="100000"/>
              </a:lnSpc>
              <a:spcBef>
                <a:spcPts val="400"/>
              </a:spcBef>
            </a:pPr>
            <a:r>
              <a:rPr lang="en-US" sz="2000" b="1" strike="noStrike" spc="-1" dirty="0">
                <a:solidFill>
                  <a:srgbClr val="C0504D"/>
                </a:solidFill>
                <a:latin typeface="Courier New Bold"/>
              </a:rPr>
              <a:t>  const int </a:t>
            </a:r>
            <a:r>
              <a:rPr lang="en-US" sz="2000" b="1" strike="noStrike" spc="-1" dirty="0">
                <a:solidFill>
                  <a:srgbClr val="000000"/>
                </a:solidFill>
                <a:latin typeface="Courier New Bold"/>
              </a:rPr>
              <a:t>N,</a:t>
            </a:r>
            <a:endParaRPr lang="en-US" sz="2000" b="0" strike="noStrike" spc="-1" dirty="0">
              <a:latin typeface="Arial"/>
            </a:endParaRPr>
          </a:p>
          <a:p>
            <a:pPr>
              <a:lnSpc>
                <a:spcPct val="100000"/>
              </a:lnSpc>
              <a:spcBef>
                <a:spcPts val="400"/>
              </a:spcBef>
            </a:pPr>
            <a:r>
              <a:rPr lang="en-US" sz="2000" b="1" strike="noStrike" spc="-1" dirty="0">
                <a:solidFill>
                  <a:srgbClr val="8064A2"/>
                </a:solidFill>
                <a:latin typeface="Courier New Bold"/>
              </a:rPr>
              <a:t>  __global </a:t>
            </a:r>
            <a:r>
              <a:rPr lang="en-US" sz="2000" b="1" strike="noStrike" spc="-1" dirty="0">
                <a:solidFill>
                  <a:srgbClr val="C0504D"/>
                </a:solidFill>
                <a:latin typeface="Courier New Bold"/>
              </a:rPr>
              <a:t>float</a:t>
            </a:r>
            <a:r>
              <a:rPr lang="en-US" sz="2000" b="1" strike="noStrike" spc="-1" dirty="0">
                <a:solidFill>
                  <a:srgbClr val="000000"/>
                </a:solidFill>
                <a:latin typeface="Courier New Bold"/>
              </a:rPr>
              <a:t> *A, </a:t>
            </a:r>
            <a:r>
              <a:rPr lang="en-US" sz="2000" b="1" strike="noStrike" spc="-1" dirty="0">
                <a:solidFill>
                  <a:srgbClr val="8064A2"/>
                </a:solidFill>
                <a:latin typeface="Courier New Bold"/>
              </a:rPr>
              <a:t>__global </a:t>
            </a:r>
            <a:r>
              <a:rPr lang="en-US" sz="2000" b="1" strike="noStrike" spc="-1" dirty="0">
                <a:solidFill>
                  <a:srgbClr val="C0504D"/>
                </a:solidFill>
                <a:latin typeface="Courier New Bold"/>
              </a:rPr>
              <a:t>float</a:t>
            </a:r>
            <a:r>
              <a:rPr lang="en-US" sz="2000" b="1" strike="noStrike" spc="-1" dirty="0">
                <a:solidFill>
                  <a:srgbClr val="000000"/>
                </a:solidFill>
                <a:latin typeface="Courier New Bold"/>
              </a:rPr>
              <a:t> *B, </a:t>
            </a:r>
            <a:r>
              <a:rPr lang="en-US" sz="2000" b="1" strike="noStrike" spc="-1" dirty="0">
                <a:solidFill>
                  <a:srgbClr val="8064A2"/>
                </a:solidFill>
                <a:latin typeface="Courier New Bold"/>
              </a:rPr>
              <a:t>__global </a:t>
            </a:r>
            <a:r>
              <a:rPr lang="en-US" sz="2000" b="1" strike="noStrike" spc="-1" dirty="0">
                <a:solidFill>
                  <a:srgbClr val="C0504D"/>
                </a:solidFill>
                <a:latin typeface="Courier New Bold"/>
              </a:rPr>
              <a:t>float</a:t>
            </a:r>
            <a:r>
              <a:rPr lang="en-US" sz="2000" b="1" strike="noStrike" spc="-1" dirty="0">
                <a:solidFill>
                  <a:srgbClr val="000000"/>
                </a:solidFill>
                <a:latin typeface="Courier New Bold"/>
              </a:rPr>
              <a:t> *C)</a:t>
            </a:r>
            <a:endParaRPr lang="en-US" sz="2000" b="0" strike="noStrike" spc="-1" dirty="0">
              <a:latin typeface="Arial"/>
            </a:endParaRPr>
          </a:p>
          <a:p>
            <a:pPr>
              <a:lnSpc>
                <a:spcPct val="100000"/>
              </a:lnSpc>
              <a:spcBef>
                <a:spcPts val="400"/>
              </a:spcBef>
            </a:pPr>
            <a:r>
              <a:rPr lang="en-US" sz="2000" b="1" strike="noStrike" spc="-1" dirty="0">
                <a:solidFill>
                  <a:srgbClr val="000000"/>
                </a:solidFill>
                <a:latin typeface="Courier New Bold"/>
              </a:rPr>
              <a:t>{</a:t>
            </a:r>
            <a:endParaRPr lang="en-US" sz="2000" b="0" strike="noStrike" spc="-1" dirty="0">
              <a:latin typeface="Arial"/>
            </a:endParaRPr>
          </a:p>
          <a:p>
            <a:pPr>
              <a:lnSpc>
                <a:spcPct val="100000"/>
              </a:lnSpc>
              <a:spcBef>
                <a:spcPts val="400"/>
              </a:spcBef>
            </a:pPr>
            <a:r>
              <a:rPr lang="en-US" sz="2000" b="1" strike="noStrike" spc="-1" dirty="0">
                <a:solidFill>
                  <a:srgbClr val="000000"/>
                </a:solidFill>
                <a:latin typeface="Courier New Bold"/>
              </a:rPr>
              <a:t>    </a:t>
            </a:r>
            <a:r>
              <a:rPr lang="en-US" sz="2000" b="1" strike="noStrike" spc="-1" dirty="0">
                <a:solidFill>
                  <a:srgbClr val="C0504D"/>
                </a:solidFill>
                <a:latin typeface="Courier New Bold"/>
              </a:rPr>
              <a:t>int </a:t>
            </a:r>
            <a:r>
              <a:rPr lang="en-US" sz="2000" b="1" strike="noStrike" spc="-1" dirty="0" err="1">
                <a:solidFill>
                  <a:srgbClr val="000000"/>
                </a:solidFill>
                <a:latin typeface="Courier New Bold"/>
              </a:rPr>
              <a:t>i</a:t>
            </a:r>
            <a:r>
              <a:rPr lang="en-US" sz="2000" b="1" strike="noStrike" spc="-1" dirty="0">
                <a:solidFill>
                  <a:srgbClr val="000000"/>
                </a:solidFill>
                <a:latin typeface="Courier New Bold"/>
              </a:rPr>
              <a:t>, j, k;</a:t>
            </a:r>
            <a:endParaRPr lang="en-US" sz="2000" b="0" strike="noStrike" spc="-1" dirty="0">
              <a:latin typeface="Arial"/>
            </a:endParaRPr>
          </a:p>
          <a:p>
            <a:pPr>
              <a:lnSpc>
                <a:spcPct val="100000"/>
              </a:lnSpc>
              <a:spcBef>
                <a:spcPts val="400"/>
              </a:spcBef>
            </a:pPr>
            <a:r>
              <a:rPr lang="en-US" sz="2000" b="1" strike="noStrike" spc="-1" dirty="0">
                <a:solidFill>
                  <a:srgbClr val="000000"/>
                </a:solidFill>
                <a:latin typeface="Courier New Bold"/>
              </a:rPr>
              <a:t>    </a:t>
            </a:r>
            <a:r>
              <a:rPr lang="en-US" sz="2000" b="1" strike="noStrike" spc="-1" dirty="0">
                <a:solidFill>
                  <a:srgbClr val="4F81BD"/>
                </a:solidFill>
                <a:latin typeface="Courier New Bold"/>
              </a:rPr>
              <a:t>for</a:t>
            </a:r>
            <a:r>
              <a:rPr lang="en-US" sz="2000" b="1" strike="noStrike" spc="-1" dirty="0">
                <a:solidFill>
                  <a:srgbClr val="000000"/>
                </a:solidFill>
                <a:latin typeface="Courier New Bold"/>
              </a:rPr>
              <a:t> (</a:t>
            </a:r>
            <a:r>
              <a:rPr lang="en-US" sz="2000" b="1" strike="noStrike" spc="-1" dirty="0" err="1">
                <a:solidFill>
                  <a:srgbClr val="000000"/>
                </a:solidFill>
                <a:latin typeface="Courier New Bold"/>
              </a:rPr>
              <a:t>i</a:t>
            </a:r>
            <a:r>
              <a:rPr lang="en-US" sz="2000" b="1" strike="noStrike" spc="-1" dirty="0">
                <a:solidFill>
                  <a:srgbClr val="000000"/>
                </a:solidFill>
                <a:latin typeface="Courier New Bold"/>
              </a:rPr>
              <a:t> = 0; </a:t>
            </a:r>
            <a:r>
              <a:rPr lang="en-US" sz="2000" b="1" strike="noStrike" spc="-1" dirty="0" err="1">
                <a:solidFill>
                  <a:srgbClr val="000000"/>
                </a:solidFill>
                <a:latin typeface="Courier New Bold"/>
              </a:rPr>
              <a:t>i</a:t>
            </a:r>
            <a:r>
              <a:rPr lang="en-US" sz="2000" b="1" strike="noStrike" spc="-1" dirty="0">
                <a:solidFill>
                  <a:srgbClr val="000000"/>
                </a:solidFill>
                <a:latin typeface="Courier New Bold"/>
              </a:rPr>
              <a:t> &lt; N; </a:t>
            </a:r>
            <a:r>
              <a:rPr lang="en-US" sz="2000" b="1" strike="noStrike" spc="-1" dirty="0" err="1">
                <a:solidFill>
                  <a:srgbClr val="000000"/>
                </a:solidFill>
                <a:latin typeface="Courier New Bold"/>
              </a:rPr>
              <a:t>i</a:t>
            </a:r>
            <a:r>
              <a:rPr lang="en-US" sz="2000" b="1" strike="noStrike" spc="-1" dirty="0">
                <a:solidFill>
                  <a:srgbClr val="000000"/>
                </a:solidFill>
                <a:latin typeface="Courier New Bold"/>
              </a:rPr>
              <a:t>++) {</a:t>
            </a:r>
            <a:endParaRPr lang="en-US" sz="2000" b="0" strike="noStrike" spc="-1" dirty="0">
              <a:latin typeface="Arial"/>
            </a:endParaRPr>
          </a:p>
          <a:p>
            <a:pPr>
              <a:lnSpc>
                <a:spcPct val="100000"/>
              </a:lnSpc>
              <a:spcBef>
                <a:spcPts val="400"/>
              </a:spcBef>
            </a:pPr>
            <a:r>
              <a:rPr lang="en-US" sz="2000" b="1" strike="noStrike" spc="-1" dirty="0">
                <a:solidFill>
                  <a:srgbClr val="000000"/>
                </a:solidFill>
                <a:latin typeface="Courier New Bold"/>
              </a:rPr>
              <a:t>        </a:t>
            </a:r>
            <a:r>
              <a:rPr lang="en-US" sz="2000" b="1" strike="noStrike" spc="-1" dirty="0">
                <a:solidFill>
                  <a:srgbClr val="4F81BD"/>
                </a:solidFill>
                <a:latin typeface="Courier New Bold"/>
              </a:rPr>
              <a:t>for</a:t>
            </a:r>
            <a:r>
              <a:rPr lang="en-US" sz="2000" b="1" strike="noStrike" spc="-1" dirty="0">
                <a:solidFill>
                  <a:srgbClr val="000000"/>
                </a:solidFill>
                <a:latin typeface="Courier New Bold"/>
              </a:rPr>
              <a:t> (j = 0; j &lt; N; </a:t>
            </a:r>
            <a:r>
              <a:rPr lang="en-US" sz="2000" b="1" strike="noStrike" spc="-1" dirty="0" err="1">
                <a:solidFill>
                  <a:srgbClr val="000000"/>
                </a:solidFill>
                <a:latin typeface="Courier New Bold"/>
              </a:rPr>
              <a:t>j++</a:t>
            </a:r>
            <a:r>
              <a:rPr lang="en-US" sz="2000" b="1" strike="noStrike" spc="-1" dirty="0">
                <a:solidFill>
                  <a:srgbClr val="000000"/>
                </a:solidFill>
                <a:latin typeface="Courier New Bold"/>
              </a:rPr>
              <a:t>) {</a:t>
            </a:r>
            <a:endParaRPr lang="en-US" sz="2000" b="0" strike="noStrike" spc="-1" dirty="0">
              <a:latin typeface="Arial"/>
            </a:endParaRPr>
          </a:p>
          <a:p>
            <a:pPr>
              <a:lnSpc>
                <a:spcPct val="100000"/>
              </a:lnSpc>
              <a:spcBef>
                <a:spcPts val="400"/>
              </a:spcBef>
            </a:pPr>
            <a:r>
              <a:rPr lang="en-US" sz="2000" b="1" strike="noStrike" spc="-1" dirty="0">
                <a:solidFill>
                  <a:srgbClr val="000000"/>
                </a:solidFill>
                <a:latin typeface="Courier New Bold"/>
              </a:rPr>
              <a:t>            </a:t>
            </a:r>
            <a:r>
              <a:rPr lang="en-US" sz="2000" b="1" strike="noStrike" spc="-1" dirty="0">
                <a:solidFill>
                  <a:srgbClr val="4F81BD"/>
                </a:solidFill>
                <a:latin typeface="Courier New Bold"/>
              </a:rPr>
              <a:t>for</a:t>
            </a:r>
            <a:r>
              <a:rPr lang="en-US" sz="2000" b="1" strike="noStrike" spc="-1" dirty="0">
                <a:solidFill>
                  <a:srgbClr val="000000"/>
                </a:solidFill>
                <a:latin typeface="Courier New Bold"/>
              </a:rPr>
              <a:t> (k = 0; k &lt; N; k++) { </a:t>
            </a:r>
            <a:endParaRPr lang="en-US" sz="2000" b="0" strike="noStrike" spc="-1" dirty="0">
              <a:latin typeface="Arial"/>
            </a:endParaRPr>
          </a:p>
          <a:p>
            <a:pPr>
              <a:lnSpc>
                <a:spcPct val="100000"/>
              </a:lnSpc>
              <a:spcBef>
                <a:spcPts val="400"/>
              </a:spcBef>
            </a:pPr>
            <a:r>
              <a:rPr lang="en-US" sz="2000" b="1" strike="noStrike" spc="-1" dirty="0">
                <a:solidFill>
                  <a:srgbClr val="000000"/>
                </a:solidFill>
                <a:latin typeface="Courier New Bold"/>
              </a:rPr>
              <a:t>                // C(</a:t>
            </a:r>
            <a:r>
              <a:rPr lang="en-US" sz="2000" b="1" strike="noStrike" spc="-1" dirty="0" err="1">
                <a:solidFill>
                  <a:srgbClr val="000000"/>
                </a:solidFill>
                <a:latin typeface="Courier New Bold"/>
              </a:rPr>
              <a:t>i</a:t>
            </a:r>
            <a:r>
              <a:rPr lang="en-US" sz="2000" b="1" strike="noStrike" spc="-1" dirty="0">
                <a:solidFill>
                  <a:srgbClr val="000000"/>
                </a:solidFill>
                <a:latin typeface="Courier New Bold"/>
              </a:rPr>
              <a:t>, j) = sum(over k) A(</a:t>
            </a:r>
            <a:r>
              <a:rPr lang="en-US" sz="2000" b="1" strike="noStrike" spc="-1" dirty="0" err="1">
                <a:solidFill>
                  <a:srgbClr val="000000"/>
                </a:solidFill>
                <a:latin typeface="Courier New Bold"/>
              </a:rPr>
              <a:t>i,k</a:t>
            </a:r>
            <a:r>
              <a:rPr lang="en-US" sz="2000" b="1" strike="noStrike" spc="-1" dirty="0">
                <a:solidFill>
                  <a:srgbClr val="000000"/>
                </a:solidFill>
                <a:latin typeface="Courier New Bold"/>
              </a:rPr>
              <a:t>) * B(</a:t>
            </a:r>
            <a:r>
              <a:rPr lang="en-US" sz="2000" b="1" strike="noStrike" spc="-1" dirty="0" err="1">
                <a:solidFill>
                  <a:srgbClr val="000000"/>
                </a:solidFill>
                <a:latin typeface="Courier New Bold"/>
              </a:rPr>
              <a:t>k,j</a:t>
            </a:r>
            <a:r>
              <a:rPr lang="en-US" sz="2000" b="1" strike="noStrike" spc="-1" dirty="0">
                <a:solidFill>
                  <a:srgbClr val="000000"/>
                </a:solidFill>
                <a:latin typeface="Courier New Bold"/>
              </a:rPr>
              <a:t>)</a:t>
            </a:r>
            <a:endParaRPr lang="en-US" sz="2000" b="0" strike="noStrike" spc="-1" dirty="0">
              <a:latin typeface="Arial"/>
            </a:endParaRPr>
          </a:p>
          <a:p>
            <a:pPr>
              <a:lnSpc>
                <a:spcPct val="100000"/>
              </a:lnSpc>
              <a:spcBef>
                <a:spcPts val="400"/>
              </a:spcBef>
            </a:pPr>
            <a:r>
              <a:rPr lang="en-US" sz="2000" b="1" strike="noStrike" spc="-1" dirty="0">
                <a:solidFill>
                  <a:srgbClr val="000000"/>
                </a:solidFill>
                <a:latin typeface="Courier New Bold"/>
              </a:rPr>
              <a:t>                C[</a:t>
            </a:r>
            <a:r>
              <a:rPr lang="en-US" sz="2000" b="1" strike="noStrike" spc="-1" dirty="0" err="1">
                <a:solidFill>
                  <a:srgbClr val="000000"/>
                </a:solidFill>
                <a:latin typeface="Courier New Bold"/>
              </a:rPr>
              <a:t>i</a:t>
            </a:r>
            <a:r>
              <a:rPr lang="en-US" sz="2000" b="1" strike="noStrike" spc="-1" dirty="0">
                <a:solidFill>
                  <a:srgbClr val="000000"/>
                </a:solidFill>
                <a:latin typeface="Courier New Bold"/>
              </a:rPr>
              <a:t>*</a:t>
            </a:r>
            <a:r>
              <a:rPr lang="en-US" sz="2000" b="1" strike="noStrike" spc="-1" dirty="0" err="1">
                <a:solidFill>
                  <a:srgbClr val="000000"/>
                </a:solidFill>
                <a:latin typeface="Courier New Bold"/>
              </a:rPr>
              <a:t>N+j</a:t>
            </a:r>
            <a:r>
              <a:rPr lang="en-US" sz="2000" b="1" strike="noStrike" spc="-1" dirty="0">
                <a:solidFill>
                  <a:srgbClr val="000000"/>
                </a:solidFill>
                <a:latin typeface="Courier New Bold"/>
              </a:rPr>
              <a:t>] += A[</a:t>
            </a:r>
            <a:r>
              <a:rPr lang="en-US" sz="2000" b="1" strike="noStrike" spc="-1" dirty="0" err="1">
                <a:solidFill>
                  <a:srgbClr val="000000"/>
                </a:solidFill>
                <a:latin typeface="Courier New Bold"/>
              </a:rPr>
              <a:t>i</a:t>
            </a:r>
            <a:r>
              <a:rPr lang="en-US" sz="2000" b="1" strike="noStrike" spc="-1" dirty="0">
                <a:solidFill>
                  <a:srgbClr val="000000"/>
                </a:solidFill>
                <a:latin typeface="Courier New Bold"/>
              </a:rPr>
              <a:t>*</a:t>
            </a:r>
            <a:r>
              <a:rPr lang="en-US" sz="2000" b="1" strike="noStrike" spc="-1" dirty="0" err="1">
                <a:solidFill>
                  <a:srgbClr val="000000"/>
                </a:solidFill>
                <a:latin typeface="Courier New Bold"/>
              </a:rPr>
              <a:t>N+k</a:t>
            </a:r>
            <a:r>
              <a:rPr lang="en-US" sz="2000" b="1" strike="noStrike" spc="-1" dirty="0">
                <a:solidFill>
                  <a:srgbClr val="000000"/>
                </a:solidFill>
                <a:latin typeface="Courier New Bold"/>
              </a:rPr>
              <a:t>] * B[k*</a:t>
            </a:r>
            <a:r>
              <a:rPr lang="en-US" sz="2000" b="1" strike="noStrike" spc="-1" dirty="0" err="1">
                <a:solidFill>
                  <a:srgbClr val="000000"/>
                </a:solidFill>
                <a:latin typeface="Courier New Bold"/>
              </a:rPr>
              <a:t>N+j</a:t>
            </a:r>
            <a:r>
              <a:rPr lang="en-US" sz="2000" b="1" strike="noStrike" spc="-1" dirty="0">
                <a:solidFill>
                  <a:srgbClr val="000000"/>
                </a:solidFill>
                <a:latin typeface="Courier New Bold"/>
              </a:rPr>
              <a:t>];</a:t>
            </a:r>
            <a:endParaRPr lang="en-US" sz="2000" b="0" strike="noStrike" spc="-1" dirty="0">
              <a:latin typeface="Arial"/>
            </a:endParaRPr>
          </a:p>
          <a:p>
            <a:pPr>
              <a:lnSpc>
                <a:spcPct val="100000"/>
              </a:lnSpc>
              <a:spcBef>
                <a:spcPts val="400"/>
              </a:spcBef>
            </a:pPr>
            <a:r>
              <a:rPr lang="en-US" sz="2000" b="1" strike="noStrike" spc="-1" dirty="0">
                <a:solidFill>
                  <a:srgbClr val="000000"/>
                </a:solidFill>
                <a:latin typeface="Courier New Bold"/>
              </a:rPr>
              <a:t>            }</a:t>
            </a:r>
            <a:endParaRPr lang="en-US" sz="2000" b="0" strike="noStrike" spc="-1" dirty="0">
              <a:latin typeface="Arial"/>
            </a:endParaRPr>
          </a:p>
          <a:p>
            <a:pPr>
              <a:lnSpc>
                <a:spcPct val="100000"/>
              </a:lnSpc>
              <a:spcBef>
                <a:spcPts val="400"/>
              </a:spcBef>
            </a:pPr>
            <a:r>
              <a:rPr lang="en-US" sz="2000" b="1" strike="noStrike" spc="-1" dirty="0">
                <a:solidFill>
                  <a:srgbClr val="000000"/>
                </a:solidFill>
                <a:latin typeface="Courier New Bold"/>
              </a:rPr>
              <a:t>}</a:t>
            </a:r>
            <a:endParaRPr lang="en-US" sz="2000" b="0" strike="noStrike" spc="-1" dirty="0">
              <a:latin typeface="Arial"/>
            </a:endParaRPr>
          </a:p>
        </p:txBody>
      </p:sp>
      <p:sp>
        <p:nvSpPr>
          <p:cNvPr id="1374" name="CustomShape 2"/>
          <p:cNvSpPr/>
          <p:nvPr/>
        </p:nvSpPr>
        <p:spPr>
          <a:xfrm>
            <a:off x="107640" y="-9036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3200" spc="-1" dirty="0">
                <a:solidFill>
                  <a:srgbClr val="000000"/>
                </a:solidFill>
                <a:latin typeface="Trebuchet MS"/>
              </a:rPr>
              <a:t>矩阵乘法：</a:t>
            </a:r>
            <a:r>
              <a:rPr lang="en-US" altLang="zh-CN" sz="3200" spc="-1" dirty="0">
                <a:solidFill>
                  <a:srgbClr val="000000"/>
                </a:solidFill>
                <a:latin typeface="Trebuchet MS"/>
              </a:rPr>
              <a:t>OpenCL </a:t>
            </a:r>
            <a:r>
              <a:rPr lang="zh-CN" altLang="en-US" sz="3200" spc="-1" dirty="0">
                <a:solidFill>
                  <a:srgbClr val="000000"/>
                </a:solidFill>
                <a:latin typeface="Trebuchet MS"/>
              </a:rPr>
              <a:t>核函数 </a:t>
            </a:r>
            <a:r>
              <a:rPr lang="en-US" sz="3200" b="0" strike="noStrike" spc="-1" dirty="0">
                <a:solidFill>
                  <a:srgbClr val="000000"/>
                </a:solidFill>
                <a:latin typeface="Trebuchet MS"/>
              </a:rPr>
              <a:t>(2/2)</a:t>
            </a:r>
            <a:endParaRPr lang="en-US" sz="3200" b="0" strike="noStrike" spc="-1" dirty="0">
              <a:latin typeface="Arial"/>
            </a:endParaRPr>
          </a:p>
        </p:txBody>
      </p:sp>
      <p:sp>
        <p:nvSpPr>
          <p:cNvPr id="1375" name="CustomShape 3"/>
          <p:cNvSpPr/>
          <p:nvPr/>
        </p:nvSpPr>
        <p:spPr>
          <a:xfrm>
            <a:off x="611640" y="3069000"/>
            <a:ext cx="4968000" cy="699840"/>
          </a:xfrm>
          <a:prstGeom prst="rect">
            <a:avLst/>
          </a:prstGeom>
          <a:solidFill>
            <a:schemeClr val="bg1"/>
          </a:solidFill>
          <a:ln>
            <a:solidFill>
              <a:schemeClr val="accent4"/>
            </a:solid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000" b="1" strike="noStrike" spc="-1">
                <a:solidFill>
                  <a:srgbClr val="000000"/>
                </a:solidFill>
                <a:latin typeface="Courier New Bold"/>
                <a:ea typeface="DejaVu Sans"/>
              </a:rPr>
              <a:t>i = </a:t>
            </a:r>
            <a:r>
              <a:rPr lang="en-US" sz="2000" b="1" strike="noStrike" spc="-1">
                <a:solidFill>
                  <a:srgbClr val="17375E"/>
                </a:solidFill>
                <a:latin typeface="Courier New Bold"/>
                <a:ea typeface="DejaVu Sans"/>
              </a:rPr>
              <a:t>get_global_id</a:t>
            </a:r>
            <a:r>
              <a:rPr lang="en-US" sz="2000" b="1" strike="noStrike" spc="-1">
                <a:solidFill>
                  <a:srgbClr val="000000"/>
                </a:solidFill>
                <a:latin typeface="Courier New Bold"/>
                <a:ea typeface="DejaVu Sans"/>
              </a:rPr>
              <a:t>(0);</a:t>
            </a:r>
            <a:endParaRPr lang="en-US" sz="2000" b="0" strike="noStrike" spc="-1">
              <a:latin typeface="Arial"/>
            </a:endParaRPr>
          </a:p>
          <a:p>
            <a:pPr>
              <a:lnSpc>
                <a:spcPct val="100000"/>
              </a:lnSpc>
            </a:pPr>
            <a:r>
              <a:rPr lang="en-US" sz="2000" b="1" strike="noStrike" spc="-1">
                <a:solidFill>
                  <a:srgbClr val="000000"/>
                </a:solidFill>
                <a:latin typeface="Courier New Bold"/>
                <a:ea typeface="DejaVu Sans"/>
              </a:rPr>
              <a:t>j = </a:t>
            </a:r>
            <a:r>
              <a:rPr lang="en-US" sz="2000" b="1" strike="noStrike" spc="-1">
                <a:solidFill>
                  <a:srgbClr val="17375E"/>
                </a:solidFill>
                <a:latin typeface="Courier New Bold"/>
                <a:ea typeface="DejaVu Sans"/>
              </a:rPr>
              <a:t>get_global_id</a:t>
            </a:r>
            <a:r>
              <a:rPr lang="en-US" sz="2000" b="1" strike="noStrike" spc="-1">
                <a:solidFill>
                  <a:srgbClr val="000000"/>
                </a:solidFill>
                <a:latin typeface="Courier New Bold"/>
                <a:ea typeface="DejaVu Sans"/>
              </a:rPr>
              <a:t>(1);</a:t>
            </a:r>
            <a:endParaRPr lang="en-US" sz="2000" b="0" strike="noStrike" spc="-1">
              <a:latin typeface="Arial"/>
            </a:endParaRPr>
          </a:p>
        </p:txBody>
      </p:sp>
      <p:sp>
        <p:nvSpPr>
          <p:cNvPr id="1376" name="CustomShape 4"/>
          <p:cNvSpPr/>
          <p:nvPr/>
        </p:nvSpPr>
        <p:spPr>
          <a:xfrm>
            <a:off x="2007476" y="5998680"/>
            <a:ext cx="7535197" cy="1004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z="2000" b="1" strike="noStrike" spc="-1" dirty="0">
                <a:solidFill>
                  <a:srgbClr val="C0504D"/>
                </a:solidFill>
                <a:latin typeface="Trebuchet MS"/>
                <a:ea typeface="DejaVu Sans"/>
              </a:rPr>
              <a:t>移除外层循环，设置工作项（</a:t>
            </a:r>
            <a:r>
              <a:rPr lang="en-US" altLang="zh-CN" sz="2000" b="1" strike="noStrike" spc="-1" dirty="0">
                <a:solidFill>
                  <a:srgbClr val="C0504D"/>
                </a:solidFill>
                <a:latin typeface="Trebuchet MS"/>
                <a:ea typeface="DejaVu Sans"/>
              </a:rPr>
              <a:t>work-item</a:t>
            </a:r>
            <a:r>
              <a:rPr lang="zh-CN" altLang="en-US" sz="2000" b="1" strike="noStrike" spc="-1" dirty="0">
                <a:solidFill>
                  <a:srgbClr val="C0504D"/>
                </a:solidFill>
                <a:latin typeface="Trebuchet MS"/>
                <a:ea typeface="DejaVu Sans"/>
              </a:rPr>
              <a:t>）坐标（</a:t>
            </a:r>
            <a:r>
              <a:rPr lang="en-US" altLang="zh-CN" sz="2000" b="1" strike="noStrike" spc="-1" dirty="0">
                <a:solidFill>
                  <a:srgbClr val="C0504D"/>
                </a:solidFill>
                <a:latin typeface="Trebuchet MS"/>
                <a:ea typeface="DejaVu Sans"/>
              </a:rPr>
              <a:t>coordinates</a:t>
            </a:r>
            <a:r>
              <a:rPr lang="zh-CN" altLang="en-US" sz="2000" b="1" strike="noStrike" spc="-1" dirty="0">
                <a:solidFill>
                  <a:srgbClr val="C0504D"/>
                </a:solidFill>
                <a:latin typeface="Trebuchet MS"/>
                <a:ea typeface="DejaVu Sans"/>
              </a:rPr>
              <a:t>）</a:t>
            </a:r>
            <a:endParaRPr lang="en-US" sz="2000" b="0" strike="noStrike" spc="-1" dirty="0">
              <a:latin typeface="Arial"/>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42" presetClass="entr" fill="hold" nodeType="clickEffect">
                                  <p:stCondLst>
                                    <p:cond delay="0"/>
                                  </p:stCondLst>
                                  <p:childTnLst>
                                    <p:set>
                                      <p:cBhvr>
                                        <p:cTn id="6" dur="1" fill="hold">
                                          <p:stCondLst>
                                            <p:cond delay="0"/>
                                          </p:stCondLst>
                                        </p:cTn>
                                        <p:tgtEl>
                                          <p:spTgt spid="1375"/>
                                        </p:tgtEl>
                                        <p:attrNameLst>
                                          <p:attrName>style.visibility</p:attrName>
                                        </p:attrNameLst>
                                      </p:cBhvr>
                                      <p:to>
                                        <p:strVal val="visible"/>
                                      </p:to>
                                    </p:set>
                                    <p:animEffect transition="in" filter="fade">
                                      <p:cBhvr additive="repl">
                                        <p:cTn id="7" dur="500"/>
                                        <p:tgtEl>
                                          <p:spTgt spid="1375"/>
                                        </p:tgtEl>
                                      </p:cBhvr>
                                    </p:animEffect>
                                    <p:anim calcmode="lin" valueType="num">
                                      <p:cBhvr additive="repl">
                                        <p:cTn id="8" dur="500" fill="hold"/>
                                        <p:tgtEl>
                                          <p:spTgt spid="1375"/>
                                        </p:tgtEl>
                                        <p:attrNameLst>
                                          <p:attrName>ppt_x</p:attrName>
                                        </p:attrNameLst>
                                      </p:cBhvr>
                                      <p:tavLst>
                                        <p:tav tm="0">
                                          <p:val>
                                            <p:strVal val="#ppt_x"/>
                                          </p:val>
                                        </p:tav>
                                        <p:tav tm="100000">
                                          <p:val>
                                            <p:strVal val="#ppt_x"/>
                                          </p:val>
                                        </p:tav>
                                      </p:tavLst>
                                    </p:anim>
                                    <p:anim calcmode="lin" valueType="num">
                                      <p:cBhvr additive="repl">
                                        <p:cTn id="9" dur="500" fill="hold"/>
                                        <p:tgtEl>
                                          <p:spTgt spid="1375"/>
                                        </p:tgtEl>
                                        <p:attrNameLst>
                                          <p:attrName>ppt_y</p:attrName>
                                        </p:attrNameLst>
                                      </p:cBhvr>
                                      <p:tavLst>
                                        <p:tav tm="0">
                                          <p:val>
                                            <p:strVal val="#ppt_y+.1"/>
                                          </p:val>
                                        </p:tav>
                                        <p:tav tm="100000">
                                          <p:val>
                                            <p:strVal val="#ppt_y"/>
                                          </p:val>
                                        </p:tav>
                                      </p:tavLst>
                                    </p:anim>
                                  </p:childTnLst>
                                </p:cTn>
                              </p:par>
                              <p:par>
                                <p:cTn id="10" presetID="1" presetClass="entr" fill="hold" nodeType="withEffect">
                                  <p:stCondLst>
                                    <p:cond delay="0"/>
                                  </p:stCondLst>
                                  <p:childTnLst>
                                    <p:set>
                                      <p:cBhvr>
                                        <p:cTn id="11" dur="1" fill="hold">
                                          <p:stCondLst>
                                            <p:cond delay="0"/>
                                          </p:stCondLst>
                                        </p:cTn>
                                        <p:tgtEl>
                                          <p:spTgt spid="13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8" name="CustomShape 1"/>
          <p:cNvSpPr/>
          <p:nvPr/>
        </p:nvSpPr>
        <p:spPr>
          <a:xfrm>
            <a:off x="107640" y="1700640"/>
            <a:ext cx="8928360" cy="4424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00"/>
              </a:spcBef>
            </a:pPr>
            <a:r>
              <a:rPr lang="en-US" sz="2000" b="1" strike="noStrike" spc="-1">
                <a:solidFill>
                  <a:srgbClr val="8064A2"/>
                </a:solidFill>
                <a:latin typeface="Courier New Bold"/>
              </a:rPr>
              <a:t>__kernel </a:t>
            </a:r>
            <a:r>
              <a:rPr lang="en-US" sz="2000" b="1" strike="noStrike" spc="-1">
                <a:solidFill>
                  <a:srgbClr val="C0504D"/>
                </a:solidFill>
                <a:latin typeface="Courier New Bold"/>
              </a:rPr>
              <a:t>void</a:t>
            </a:r>
            <a:r>
              <a:rPr lang="en-US" sz="2000" b="1" strike="noStrike" spc="-1">
                <a:solidFill>
                  <a:srgbClr val="000000"/>
                </a:solidFill>
                <a:latin typeface="Courier New Bold"/>
              </a:rPr>
              <a:t> </a:t>
            </a:r>
            <a:r>
              <a:rPr lang="en-US" sz="2000" b="1" strike="noStrike" spc="-1">
                <a:solidFill>
                  <a:srgbClr val="17375E"/>
                </a:solidFill>
                <a:latin typeface="Courier New Bold"/>
              </a:rPr>
              <a:t>mat_mul</a:t>
            </a:r>
            <a:r>
              <a:rPr lang="en-US" sz="2000" b="1" strike="noStrike" spc="-1">
                <a:solidFill>
                  <a:srgbClr val="000000"/>
                </a:solidFill>
                <a:latin typeface="Courier New Bold"/>
              </a:rPr>
              <a:t>(</a:t>
            </a:r>
            <a:endParaRPr lang="en-US" sz="2000" b="0" strike="noStrike" spc="-1">
              <a:latin typeface="Arial"/>
            </a:endParaRPr>
          </a:p>
          <a:p>
            <a:pPr>
              <a:lnSpc>
                <a:spcPct val="100000"/>
              </a:lnSpc>
              <a:spcBef>
                <a:spcPts val="400"/>
              </a:spcBef>
            </a:pPr>
            <a:r>
              <a:rPr lang="en-US" sz="2000" b="1" strike="noStrike" spc="-1">
                <a:solidFill>
                  <a:srgbClr val="C0504D"/>
                </a:solidFill>
                <a:latin typeface="Courier New Bold"/>
              </a:rPr>
              <a:t> const int </a:t>
            </a:r>
            <a:r>
              <a:rPr lang="en-US" sz="2000" b="1" strike="noStrike" spc="-1">
                <a:solidFill>
                  <a:srgbClr val="000000"/>
                </a:solidFill>
                <a:latin typeface="Courier New Bold"/>
              </a:rPr>
              <a:t>N,</a:t>
            </a:r>
            <a:endParaRPr lang="en-US" sz="2000" b="0" strike="noStrike" spc="-1">
              <a:latin typeface="Arial"/>
            </a:endParaRPr>
          </a:p>
          <a:p>
            <a:pPr>
              <a:lnSpc>
                <a:spcPct val="100000"/>
              </a:lnSpc>
              <a:spcBef>
                <a:spcPts val="400"/>
              </a:spcBef>
            </a:pPr>
            <a:r>
              <a:rPr lang="en-US" sz="2000" b="1" strike="noStrike" spc="-1">
                <a:solidFill>
                  <a:srgbClr val="8064A2"/>
                </a:solidFill>
                <a:latin typeface="Courier New Bold"/>
              </a:rPr>
              <a:t> __global </a:t>
            </a:r>
            <a:r>
              <a:rPr lang="en-US" sz="2000" b="1" strike="noStrike" spc="-1">
                <a:solidFill>
                  <a:srgbClr val="C0504D"/>
                </a:solidFill>
                <a:latin typeface="Courier New Bold"/>
              </a:rPr>
              <a:t>float</a:t>
            </a:r>
            <a:r>
              <a:rPr lang="en-US" sz="2000" b="1" strike="noStrike" spc="-1">
                <a:solidFill>
                  <a:srgbClr val="000000"/>
                </a:solidFill>
                <a:latin typeface="Courier New Bold"/>
              </a:rPr>
              <a:t> *A, </a:t>
            </a:r>
            <a:r>
              <a:rPr lang="en-US" sz="2000" b="1" strike="noStrike" spc="-1">
                <a:solidFill>
                  <a:srgbClr val="8064A2"/>
                </a:solidFill>
                <a:latin typeface="Courier New Bold"/>
              </a:rPr>
              <a:t>__global </a:t>
            </a:r>
            <a:r>
              <a:rPr lang="en-US" sz="2000" b="1" strike="noStrike" spc="-1">
                <a:solidFill>
                  <a:srgbClr val="C0504D"/>
                </a:solidFill>
                <a:latin typeface="Courier New Bold"/>
              </a:rPr>
              <a:t>float</a:t>
            </a:r>
            <a:r>
              <a:rPr lang="en-US" sz="2000" b="1" strike="noStrike" spc="-1">
                <a:solidFill>
                  <a:srgbClr val="000000"/>
                </a:solidFill>
                <a:latin typeface="Courier New Bold"/>
              </a:rPr>
              <a:t> *B, </a:t>
            </a:r>
            <a:r>
              <a:rPr lang="en-US" sz="2000" b="1" strike="noStrike" spc="-1">
                <a:solidFill>
                  <a:srgbClr val="8064A2"/>
                </a:solidFill>
                <a:latin typeface="Courier New Bold"/>
              </a:rPr>
              <a:t>__global </a:t>
            </a:r>
            <a:r>
              <a:rPr lang="en-US" sz="2000" b="1" strike="noStrike" spc="-1">
                <a:solidFill>
                  <a:srgbClr val="C0504D"/>
                </a:solidFill>
                <a:latin typeface="Courier New Bold"/>
              </a:rPr>
              <a:t>float</a:t>
            </a:r>
            <a:r>
              <a:rPr lang="en-US" sz="2000" b="1" strike="noStrike" spc="-1">
                <a:solidFill>
                  <a:srgbClr val="000000"/>
                </a:solidFill>
                <a:latin typeface="Courier New Bold"/>
              </a:rPr>
              <a:t> *C)</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a:t>
            </a:r>
            <a:r>
              <a:rPr lang="en-US" sz="2000" b="1" strike="noStrike" spc="-1">
                <a:solidFill>
                  <a:srgbClr val="C0504D"/>
                </a:solidFill>
                <a:latin typeface="Courier New Bold"/>
              </a:rPr>
              <a:t>int </a:t>
            </a:r>
            <a:r>
              <a:rPr lang="en-US" sz="2000" b="1" strike="noStrike" spc="-1">
                <a:solidFill>
                  <a:srgbClr val="000000"/>
                </a:solidFill>
                <a:latin typeface="Courier New Bold"/>
              </a:rPr>
              <a:t>i, j, k;</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i = </a:t>
            </a:r>
            <a:r>
              <a:rPr lang="en-US" sz="2000" b="1" strike="noStrike" spc="-1">
                <a:solidFill>
                  <a:srgbClr val="17375E"/>
                </a:solidFill>
                <a:latin typeface="Courier New Bold"/>
              </a:rPr>
              <a:t>get_global_id</a:t>
            </a:r>
            <a:r>
              <a:rPr lang="en-US" sz="2000" b="1" strike="noStrike" spc="-1">
                <a:solidFill>
                  <a:srgbClr val="000000"/>
                </a:solidFill>
                <a:latin typeface="Courier New Bold"/>
              </a:rPr>
              <a:t>(0);</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j = </a:t>
            </a:r>
            <a:r>
              <a:rPr lang="en-US" sz="2000" b="1" strike="noStrike" spc="-1">
                <a:solidFill>
                  <a:srgbClr val="17375E"/>
                </a:solidFill>
                <a:latin typeface="Courier New Bold"/>
              </a:rPr>
              <a:t>get_global_id</a:t>
            </a:r>
            <a:r>
              <a:rPr lang="en-US" sz="2000" b="1" strike="noStrike" spc="-1">
                <a:solidFill>
                  <a:srgbClr val="000000"/>
                </a:solidFill>
                <a:latin typeface="Courier New Bold"/>
              </a:rPr>
              <a:t>(1);</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 C(i, j) = sum(over k) A(i,k) * B(k,j)</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a:t>
            </a:r>
            <a:r>
              <a:rPr lang="en-US" sz="2000" b="1" strike="noStrike" spc="-1">
                <a:solidFill>
                  <a:srgbClr val="4F81BD"/>
                </a:solidFill>
                <a:latin typeface="Courier New Bold"/>
              </a:rPr>
              <a:t>for</a:t>
            </a:r>
            <a:r>
              <a:rPr lang="en-US" sz="2000" b="1" strike="noStrike" spc="-1">
                <a:solidFill>
                  <a:srgbClr val="000000"/>
                </a:solidFill>
                <a:latin typeface="Courier New Bold"/>
              </a:rPr>
              <a:t> (k = 0; k &lt; N; k++) {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C[i*N+j] += A[i*N+k] * B[k*N+j];</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a:t>
            </a:r>
            <a:endParaRPr lang="en-US" sz="2000" b="0" strike="noStrike" spc="-1">
              <a:latin typeface="Arial"/>
            </a:endParaRPr>
          </a:p>
        </p:txBody>
      </p:sp>
      <p:sp>
        <p:nvSpPr>
          <p:cNvPr id="1379" name="CustomShape 2"/>
          <p:cNvSpPr/>
          <p:nvPr/>
        </p:nvSpPr>
        <p:spPr>
          <a:xfrm>
            <a:off x="107640" y="-9036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3200" spc="-1" dirty="0">
                <a:solidFill>
                  <a:srgbClr val="000000"/>
                </a:solidFill>
                <a:latin typeface="Trebuchet MS"/>
              </a:rPr>
              <a:t>矩阵乘法：</a:t>
            </a:r>
            <a:r>
              <a:rPr lang="en-US" altLang="zh-CN" sz="3200" spc="-1" dirty="0">
                <a:solidFill>
                  <a:srgbClr val="000000"/>
                </a:solidFill>
                <a:latin typeface="Trebuchet MS"/>
              </a:rPr>
              <a:t>OpenCL </a:t>
            </a:r>
            <a:r>
              <a:rPr lang="zh-CN" altLang="en-US" sz="3200" spc="-1" dirty="0">
                <a:solidFill>
                  <a:srgbClr val="000000"/>
                </a:solidFill>
                <a:latin typeface="Trebuchet MS"/>
              </a:rPr>
              <a:t>核函数</a:t>
            </a:r>
            <a:endParaRPr lang="en-US" sz="32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0" name="CustomShape 1"/>
          <p:cNvSpPr/>
          <p:nvPr/>
        </p:nvSpPr>
        <p:spPr>
          <a:xfrm>
            <a:off x="0" y="2224440"/>
            <a:ext cx="3491280" cy="3743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00"/>
              </a:spcBef>
            </a:pPr>
            <a:r>
              <a:rPr lang="en-US" sz="2000" b="1" strike="noStrike" spc="-1">
                <a:solidFill>
                  <a:srgbClr val="8064A2"/>
                </a:solidFill>
                <a:latin typeface="Courier New Bold"/>
              </a:rPr>
              <a:t>__kernel </a:t>
            </a:r>
            <a:r>
              <a:rPr lang="en-US" sz="2000" b="1" strike="noStrike" spc="-1">
                <a:solidFill>
                  <a:srgbClr val="C0504D"/>
                </a:solidFill>
                <a:latin typeface="Courier New Bold"/>
              </a:rPr>
              <a:t>void</a:t>
            </a:r>
            <a:r>
              <a:rPr lang="en-US" sz="2000" b="1" strike="noStrike" spc="-1">
                <a:solidFill>
                  <a:srgbClr val="000000"/>
                </a:solidFill>
                <a:latin typeface="Courier New Bold"/>
              </a:rPr>
              <a:t> </a:t>
            </a:r>
            <a:r>
              <a:rPr lang="en-US" sz="2000" b="1" strike="noStrike" spc="-1">
                <a:solidFill>
                  <a:srgbClr val="17375E"/>
                </a:solidFill>
                <a:latin typeface="Courier New Bold"/>
              </a:rPr>
              <a:t>mmul</a:t>
            </a:r>
            <a:r>
              <a:rPr lang="en-US" sz="2000" b="1" strike="noStrike" spc="-1">
                <a:solidFill>
                  <a:srgbClr val="000000"/>
                </a:solidFill>
                <a:latin typeface="Courier New Bold"/>
              </a:rPr>
              <a:t>(</a:t>
            </a:r>
            <a:endParaRPr lang="en-US" sz="2000" b="0" strike="noStrike" spc="-1">
              <a:latin typeface="Arial"/>
            </a:endParaRPr>
          </a:p>
          <a:p>
            <a:pPr>
              <a:lnSpc>
                <a:spcPct val="100000"/>
              </a:lnSpc>
              <a:spcBef>
                <a:spcPts val="400"/>
              </a:spcBef>
            </a:pPr>
            <a:r>
              <a:rPr lang="en-US" sz="2000" b="1" strike="noStrike" spc="-1">
                <a:solidFill>
                  <a:srgbClr val="C0504D"/>
                </a:solidFill>
                <a:latin typeface="Courier New Bold"/>
              </a:rPr>
              <a:t>   const int </a:t>
            </a:r>
            <a:r>
              <a:rPr lang="en-US" sz="2000" b="1" strike="noStrike" spc="-1">
                <a:solidFill>
                  <a:srgbClr val="000000"/>
                </a:solidFill>
                <a:latin typeface="Courier New Bold"/>
              </a:rPr>
              <a:t>N,</a:t>
            </a:r>
            <a:endParaRPr lang="en-US" sz="2000" b="0" strike="noStrike" spc="-1">
              <a:latin typeface="Arial"/>
            </a:endParaRPr>
          </a:p>
          <a:p>
            <a:pPr>
              <a:lnSpc>
                <a:spcPct val="100000"/>
              </a:lnSpc>
              <a:spcBef>
                <a:spcPts val="400"/>
              </a:spcBef>
            </a:pPr>
            <a:r>
              <a:rPr lang="en-US" sz="2000" b="1" strike="noStrike" spc="-1">
                <a:solidFill>
                  <a:srgbClr val="8064A2"/>
                </a:solidFill>
                <a:latin typeface="Courier New Bold"/>
              </a:rPr>
              <a:t>   __global </a:t>
            </a:r>
            <a:r>
              <a:rPr lang="en-US" sz="2000" b="1" strike="noStrike" spc="-1">
                <a:solidFill>
                  <a:srgbClr val="C0504D"/>
                </a:solidFill>
                <a:latin typeface="Courier New Bold"/>
              </a:rPr>
              <a:t>float</a:t>
            </a:r>
            <a:r>
              <a:rPr lang="en-US" sz="2000" b="1" strike="noStrike" spc="-1">
                <a:solidFill>
                  <a:srgbClr val="000000"/>
                </a:solidFill>
                <a:latin typeface="Courier New Bold"/>
              </a:rPr>
              <a:t> *A,</a:t>
            </a:r>
            <a:endParaRPr lang="en-US" sz="2000" b="0" strike="noStrike" spc="-1">
              <a:latin typeface="Arial"/>
            </a:endParaRPr>
          </a:p>
          <a:p>
            <a:pPr>
              <a:lnSpc>
                <a:spcPct val="100000"/>
              </a:lnSpc>
              <a:spcBef>
                <a:spcPts val="400"/>
              </a:spcBef>
            </a:pPr>
            <a:r>
              <a:rPr lang="en-US" sz="2000" b="1" strike="noStrike" spc="-1">
                <a:solidFill>
                  <a:srgbClr val="9BBB59"/>
                </a:solidFill>
                <a:latin typeface="Courier New Bold"/>
              </a:rPr>
              <a:t>   </a:t>
            </a:r>
            <a:r>
              <a:rPr lang="en-US" sz="2000" b="1" strike="noStrike" spc="-1">
                <a:solidFill>
                  <a:srgbClr val="8064A2"/>
                </a:solidFill>
                <a:latin typeface="Courier New Bold"/>
              </a:rPr>
              <a:t>__global </a:t>
            </a:r>
            <a:r>
              <a:rPr lang="en-US" sz="2000" b="1" strike="noStrike" spc="-1">
                <a:solidFill>
                  <a:srgbClr val="C0504D"/>
                </a:solidFill>
                <a:latin typeface="Courier New Bold"/>
              </a:rPr>
              <a:t>float</a:t>
            </a:r>
            <a:r>
              <a:rPr lang="en-US" sz="2000" b="1" strike="noStrike" spc="-1">
                <a:solidFill>
                  <a:srgbClr val="000000"/>
                </a:solidFill>
                <a:latin typeface="Courier New Bold"/>
              </a:rPr>
              <a:t> *B,</a:t>
            </a:r>
            <a:endParaRPr lang="en-US" sz="2000" b="0" strike="noStrike" spc="-1">
              <a:latin typeface="Arial"/>
            </a:endParaRPr>
          </a:p>
          <a:p>
            <a:pPr>
              <a:lnSpc>
                <a:spcPct val="100000"/>
              </a:lnSpc>
              <a:spcBef>
                <a:spcPts val="400"/>
              </a:spcBef>
            </a:pPr>
            <a:r>
              <a:rPr lang="en-US" sz="2000" b="1" strike="noStrike" spc="-1">
                <a:solidFill>
                  <a:srgbClr val="8064A2"/>
                </a:solidFill>
                <a:latin typeface="Courier New Bold"/>
              </a:rPr>
              <a:t>   __global </a:t>
            </a:r>
            <a:r>
              <a:rPr lang="en-US" sz="2000" b="1" strike="noStrike" spc="-1">
                <a:solidFill>
                  <a:srgbClr val="C0504D"/>
                </a:solidFill>
                <a:latin typeface="Courier New Bold"/>
              </a:rPr>
              <a:t>float</a:t>
            </a:r>
            <a:r>
              <a:rPr lang="en-US" sz="2000" b="1" strike="noStrike" spc="-1">
                <a:solidFill>
                  <a:srgbClr val="000000"/>
                </a:solidFill>
                <a:latin typeface="Courier New Bold"/>
              </a:rPr>
              <a:t> *C)</a:t>
            </a:r>
            <a:endParaRPr lang="en-US" sz="2000" b="0" strike="noStrike" spc="-1">
              <a:latin typeface="Arial"/>
            </a:endParaRPr>
          </a:p>
        </p:txBody>
      </p:sp>
      <p:sp>
        <p:nvSpPr>
          <p:cNvPr id="1381" name="CustomShape 2"/>
          <p:cNvSpPr/>
          <p:nvPr/>
        </p:nvSpPr>
        <p:spPr>
          <a:xfrm>
            <a:off x="107640" y="-9036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3200" spc="-1" dirty="0">
                <a:solidFill>
                  <a:srgbClr val="000000"/>
                </a:solidFill>
                <a:latin typeface="Trebuchet MS"/>
              </a:rPr>
              <a:t>矩阵乘法：</a:t>
            </a:r>
            <a:r>
              <a:rPr lang="en-US" altLang="zh-CN" sz="3200" spc="-1" dirty="0">
                <a:solidFill>
                  <a:srgbClr val="000000"/>
                </a:solidFill>
                <a:latin typeface="Trebuchet MS"/>
              </a:rPr>
              <a:t>OpenCL </a:t>
            </a:r>
            <a:r>
              <a:rPr lang="zh-CN" altLang="en-US" sz="3200" spc="-1" dirty="0">
                <a:solidFill>
                  <a:srgbClr val="000000"/>
                </a:solidFill>
                <a:latin typeface="Trebuchet MS"/>
              </a:rPr>
              <a:t>核函数改进版</a:t>
            </a:r>
            <a:endParaRPr lang="en-US" sz="3200" b="0" strike="noStrike" spc="-1" dirty="0">
              <a:latin typeface="Arial"/>
            </a:endParaRPr>
          </a:p>
        </p:txBody>
      </p:sp>
      <p:sp>
        <p:nvSpPr>
          <p:cNvPr id="1382" name="CustomShape 3"/>
          <p:cNvSpPr/>
          <p:nvPr/>
        </p:nvSpPr>
        <p:spPr>
          <a:xfrm>
            <a:off x="3564000" y="1883880"/>
            <a:ext cx="5579280" cy="4424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00"/>
              </a:spcBef>
            </a:pPr>
            <a:r>
              <a:rPr lang="en-US" sz="2000" b="1" strike="noStrike" spc="-1" dirty="0">
                <a:solidFill>
                  <a:srgbClr val="000000"/>
                </a:solidFill>
                <a:latin typeface="Courier New Bold"/>
                <a:ea typeface="DejaVu Sans"/>
              </a:rPr>
              <a:t>{</a:t>
            </a:r>
            <a:endParaRPr lang="en-US" sz="2000" b="0" strike="noStrike" spc="-1" dirty="0">
              <a:latin typeface="Arial"/>
            </a:endParaRPr>
          </a:p>
          <a:p>
            <a:pPr>
              <a:lnSpc>
                <a:spcPct val="100000"/>
              </a:lnSpc>
              <a:spcBef>
                <a:spcPts val="400"/>
              </a:spcBef>
            </a:pPr>
            <a:r>
              <a:rPr lang="en-US" sz="2000" b="1" strike="noStrike" spc="-1" dirty="0">
                <a:solidFill>
                  <a:srgbClr val="000000"/>
                </a:solidFill>
                <a:latin typeface="Courier New Bold"/>
                <a:ea typeface="DejaVu Sans"/>
              </a:rPr>
              <a:t>  </a:t>
            </a:r>
            <a:r>
              <a:rPr lang="en-US" sz="2000" b="1" strike="noStrike" spc="-1" dirty="0">
                <a:solidFill>
                  <a:srgbClr val="C0504D"/>
                </a:solidFill>
                <a:latin typeface="Courier New Bold"/>
                <a:ea typeface="DejaVu Sans"/>
              </a:rPr>
              <a:t>int </a:t>
            </a:r>
            <a:r>
              <a:rPr lang="en-US" sz="2000" b="1" strike="noStrike" spc="-1" dirty="0">
                <a:solidFill>
                  <a:srgbClr val="000000"/>
                </a:solidFill>
                <a:latin typeface="Courier New Bold"/>
                <a:ea typeface="DejaVu Sans"/>
              </a:rPr>
              <a:t>k;</a:t>
            </a:r>
            <a:endParaRPr lang="en-US" sz="2000" b="0" strike="noStrike" spc="-1" dirty="0">
              <a:latin typeface="Arial"/>
            </a:endParaRPr>
          </a:p>
          <a:p>
            <a:pPr>
              <a:lnSpc>
                <a:spcPct val="100000"/>
              </a:lnSpc>
              <a:spcBef>
                <a:spcPts val="400"/>
              </a:spcBef>
            </a:pPr>
            <a:r>
              <a:rPr lang="en-US" sz="2000" b="1" strike="noStrike" spc="-1" dirty="0">
                <a:solidFill>
                  <a:srgbClr val="000000"/>
                </a:solidFill>
                <a:latin typeface="Courier New Bold"/>
                <a:ea typeface="DejaVu Sans"/>
              </a:rPr>
              <a:t>  </a:t>
            </a:r>
            <a:r>
              <a:rPr lang="en-US" sz="2000" b="1" strike="noStrike" spc="-1" dirty="0">
                <a:solidFill>
                  <a:srgbClr val="C0504D"/>
                </a:solidFill>
                <a:latin typeface="Courier New Bold"/>
                <a:ea typeface="DejaVu Sans"/>
              </a:rPr>
              <a:t>int </a:t>
            </a:r>
            <a:r>
              <a:rPr lang="en-US" sz="2000" b="1" strike="noStrike" spc="-1" dirty="0" err="1">
                <a:solidFill>
                  <a:srgbClr val="000000"/>
                </a:solidFill>
                <a:latin typeface="Courier New Bold"/>
                <a:ea typeface="DejaVu Sans"/>
              </a:rPr>
              <a:t>i</a:t>
            </a:r>
            <a:r>
              <a:rPr lang="en-US" sz="2000" b="1" strike="noStrike" spc="-1" dirty="0">
                <a:solidFill>
                  <a:srgbClr val="000000"/>
                </a:solidFill>
                <a:latin typeface="Courier New Bold"/>
                <a:ea typeface="DejaVu Sans"/>
              </a:rPr>
              <a:t> = </a:t>
            </a:r>
            <a:r>
              <a:rPr lang="en-US" sz="2000" b="1" strike="noStrike" spc="-1" dirty="0" err="1">
                <a:solidFill>
                  <a:srgbClr val="17375E"/>
                </a:solidFill>
                <a:latin typeface="Courier New Bold"/>
                <a:ea typeface="DejaVu Sans"/>
              </a:rPr>
              <a:t>get_global_id</a:t>
            </a:r>
            <a:r>
              <a:rPr lang="en-US" sz="2000" b="1" strike="noStrike" spc="-1" dirty="0">
                <a:solidFill>
                  <a:srgbClr val="000000"/>
                </a:solidFill>
                <a:latin typeface="Courier New Bold"/>
                <a:ea typeface="DejaVu Sans"/>
              </a:rPr>
              <a:t>(0);</a:t>
            </a:r>
            <a:endParaRPr lang="en-US" sz="2000" b="0" strike="noStrike" spc="-1" dirty="0">
              <a:latin typeface="Arial"/>
            </a:endParaRPr>
          </a:p>
          <a:p>
            <a:pPr>
              <a:lnSpc>
                <a:spcPct val="100000"/>
              </a:lnSpc>
              <a:spcBef>
                <a:spcPts val="400"/>
              </a:spcBef>
            </a:pPr>
            <a:r>
              <a:rPr lang="en-US" sz="2000" b="1" strike="noStrike" spc="-1" dirty="0">
                <a:solidFill>
                  <a:srgbClr val="000000"/>
                </a:solidFill>
                <a:latin typeface="Courier New Bold"/>
                <a:ea typeface="DejaVu Sans"/>
              </a:rPr>
              <a:t>  </a:t>
            </a:r>
            <a:r>
              <a:rPr lang="en-US" sz="2000" b="1" strike="noStrike" spc="-1" dirty="0">
                <a:solidFill>
                  <a:srgbClr val="C0504D"/>
                </a:solidFill>
                <a:latin typeface="Courier New Bold"/>
                <a:ea typeface="DejaVu Sans"/>
              </a:rPr>
              <a:t>int </a:t>
            </a:r>
            <a:r>
              <a:rPr lang="en-US" sz="2000" b="1" strike="noStrike" spc="-1" dirty="0">
                <a:solidFill>
                  <a:srgbClr val="000000"/>
                </a:solidFill>
                <a:latin typeface="Courier New Bold"/>
                <a:ea typeface="DejaVu Sans"/>
              </a:rPr>
              <a:t>j = </a:t>
            </a:r>
            <a:r>
              <a:rPr lang="en-US" sz="2000" b="1" strike="noStrike" spc="-1" dirty="0" err="1">
                <a:solidFill>
                  <a:srgbClr val="17375E"/>
                </a:solidFill>
                <a:latin typeface="Courier New Bold"/>
                <a:ea typeface="DejaVu Sans"/>
              </a:rPr>
              <a:t>get_global_id</a:t>
            </a:r>
            <a:r>
              <a:rPr lang="en-US" sz="2000" b="1" strike="noStrike" spc="-1" dirty="0">
                <a:solidFill>
                  <a:srgbClr val="000000"/>
                </a:solidFill>
                <a:latin typeface="Courier New Bold"/>
                <a:ea typeface="DejaVu Sans"/>
              </a:rPr>
              <a:t>(1);</a:t>
            </a:r>
            <a:endParaRPr lang="en-US" sz="2000" b="0" strike="noStrike" spc="-1" dirty="0">
              <a:latin typeface="Arial"/>
            </a:endParaRPr>
          </a:p>
          <a:p>
            <a:pPr>
              <a:lnSpc>
                <a:spcPct val="100000"/>
              </a:lnSpc>
              <a:spcBef>
                <a:spcPts val="400"/>
              </a:spcBef>
            </a:pPr>
            <a:r>
              <a:rPr lang="en-US" sz="2000" b="1" strike="noStrike" spc="-1" dirty="0">
                <a:solidFill>
                  <a:srgbClr val="000000"/>
                </a:solidFill>
                <a:latin typeface="Courier New Bold"/>
                <a:ea typeface="DejaVu Sans"/>
              </a:rPr>
              <a:t>  </a:t>
            </a:r>
            <a:r>
              <a:rPr lang="en-US" sz="2000" b="1" strike="noStrike" spc="-1" dirty="0">
                <a:solidFill>
                  <a:srgbClr val="C0504D"/>
                </a:solidFill>
                <a:latin typeface="Courier New Bold"/>
                <a:ea typeface="DejaVu Sans"/>
              </a:rPr>
              <a:t>float</a:t>
            </a:r>
            <a:r>
              <a:rPr lang="en-US" sz="2000" b="1" strike="noStrike" spc="-1" dirty="0">
                <a:solidFill>
                  <a:srgbClr val="000000"/>
                </a:solidFill>
                <a:latin typeface="Courier New Bold"/>
                <a:ea typeface="DejaVu Sans"/>
              </a:rPr>
              <a:t> </a:t>
            </a:r>
            <a:r>
              <a:rPr lang="en-US" sz="2000" b="1" strike="noStrike" spc="-1" dirty="0" err="1">
                <a:solidFill>
                  <a:srgbClr val="000000"/>
                </a:solidFill>
                <a:latin typeface="Courier New Bold"/>
                <a:ea typeface="DejaVu Sans"/>
              </a:rPr>
              <a:t>tmp</a:t>
            </a:r>
            <a:r>
              <a:rPr lang="en-US" sz="2000" b="1" strike="noStrike" spc="-1" dirty="0">
                <a:solidFill>
                  <a:srgbClr val="000000"/>
                </a:solidFill>
                <a:latin typeface="Courier New Bold"/>
                <a:ea typeface="DejaVu Sans"/>
              </a:rPr>
              <a:t> = 0.0f;</a:t>
            </a:r>
            <a:endParaRPr lang="en-US" sz="2000" b="0" strike="noStrike" spc="-1" dirty="0">
              <a:latin typeface="Arial"/>
            </a:endParaRPr>
          </a:p>
          <a:p>
            <a:pPr>
              <a:lnSpc>
                <a:spcPct val="100000"/>
              </a:lnSpc>
              <a:spcBef>
                <a:spcPts val="400"/>
              </a:spcBef>
            </a:pPr>
            <a:r>
              <a:rPr lang="en-US" sz="2000" b="1" strike="noStrike" spc="-1" dirty="0">
                <a:solidFill>
                  <a:srgbClr val="000000"/>
                </a:solidFill>
                <a:latin typeface="Courier New Bold"/>
                <a:ea typeface="DejaVu Sans"/>
              </a:rPr>
              <a:t>  </a:t>
            </a:r>
            <a:r>
              <a:rPr lang="en-US" sz="2000" b="1" strike="noStrike" spc="-1" dirty="0">
                <a:solidFill>
                  <a:srgbClr val="4F81BD"/>
                </a:solidFill>
                <a:latin typeface="Courier New Bold"/>
                <a:ea typeface="DejaVu Sans"/>
              </a:rPr>
              <a:t>for</a:t>
            </a:r>
            <a:r>
              <a:rPr lang="en-US" sz="2000" b="1" strike="noStrike" spc="-1" dirty="0">
                <a:solidFill>
                  <a:srgbClr val="000000"/>
                </a:solidFill>
                <a:latin typeface="Courier New Bold"/>
                <a:ea typeface="DejaVu Sans"/>
              </a:rPr>
              <a:t> (k = 0; k &lt; N; k++) </a:t>
            </a:r>
            <a:endParaRPr lang="en-US" sz="2000" b="0" strike="noStrike" spc="-1" dirty="0">
              <a:latin typeface="Arial"/>
            </a:endParaRPr>
          </a:p>
          <a:p>
            <a:pPr>
              <a:lnSpc>
                <a:spcPct val="100000"/>
              </a:lnSpc>
              <a:spcBef>
                <a:spcPts val="400"/>
              </a:spcBef>
            </a:pPr>
            <a:r>
              <a:rPr lang="en-US" sz="2000" b="1" strike="noStrike" spc="-1" dirty="0">
                <a:solidFill>
                  <a:srgbClr val="000000"/>
                </a:solidFill>
                <a:latin typeface="Courier New Bold"/>
                <a:ea typeface="DejaVu Sans"/>
              </a:rPr>
              <a:t>   </a:t>
            </a:r>
            <a:r>
              <a:rPr lang="en-US" sz="2000" b="1" strike="noStrike" spc="-1" dirty="0" err="1">
                <a:solidFill>
                  <a:srgbClr val="000000"/>
                </a:solidFill>
                <a:latin typeface="Courier New Bold"/>
                <a:ea typeface="DejaVu Sans"/>
              </a:rPr>
              <a:t>tmp</a:t>
            </a:r>
            <a:r>
              <a:rPr lang="en-US" sz="2000" b="1" strike="noStrike" spc="-1" dirty="0">
                <a:solidFill>
                  <a:srgbClr val="000000"/>
                </a:solidFill>
                <a:latin typeface="Courier New Bold"/>
                <a:ea typeface="DejaVu Sans"/>
              </a:rPr>
              <a:t> += A[</a:t>
            </a:r>
            <a:r>
              <a:rPr lang="en-US" sz="2000" b="1" strike="noStrike" spc="-1" dirty="0" err="1">
                <a:solidFill>
                  <a:srgbClr val="000000"/>
                </a:solidFill>
                <a:latin typeface="Courier New Bold"/>
                <a:ea typeface="DejaVu Sans"/>
              </a:rPr>
              <a:t>i</a:t>
            </a:r>
            <a:r>
              <a:rPr lang="en-US" sz="2000" b="1" strike="noStrike" spc="-1" dirty="0">
                <a:solidFill>
                  <a:srgbClr val="000000"/>
                </a:solidFill>
                <a:latin typeface="Courier New Bold"/>
                <a:ea typeface="DejaVu Sans"/>
              </a:rPr>
              <a:t>*</a:t>
            </a:r>
            <a:r>
              <a:rPr lang="en-US" sz="2000" b="1" strike="noStrike" spc="-1" dirty="0" err="1">
                <a:solidFill>
                  <a:srgbClr val="000000"/>
                </a:solidFill>
                <a:latin typeface="Courier New Bold"/>
                <a:ea typeface="DejaVu Sans"/>
              </a:rPr>
              <a:t>N+k</a:t>
            </a:r>
            <a:r>
              <a:rPr lang="en-US" sz="2000" b="1" strike="noStrike" spc="-1" dirty="0">
                <a:solidFill>
                  <a:srgbClr val="000000"/>
                </a:solidFill>
                <a:latin typeface="Courier New Bold"/>
                <a:ea typeface="DejaVu Sans"/>
              </a:rPr>
              <a:t>]*B[k*</a:t>
            </a:r>
            <a:r>
              <a:rPr lang="en-US" sz="2000" b="1" strike="noStrike" spc="-1" dirty="0" err="1">
                <a:solidFill>
                  <a:srgbClr val="000000"/>
                </a:solidFill>
                <a:latin typeface="Courier New Bold"/>
                <a:ea typeface="DejaVu Sans"/>
              </a:rPr>
              <a:t>N+j</a:t>
            </a:r>
            <a:r>
              <a:rPr lang="en-US" sz="2000" b="1" strike="noStrike" spc="-1" dirty="0">
                <a:solidFill>
                  <a:srgbClr val="000000"/>
                </a:solidFill>
                <a:latin typeface="Courier New Bold"/>
                <a:ea typeface="DejaVu Sans"/>
              </a:rPr>
              <a:t>];</a:t>
            </a:r>
            <a:endParaRPr lang="en-US" sz="2000" b="0" strike="noStrike" spc="-1" dirty="0">
              <a:latin typeface="Arial"/>
            </a:endParaRPr>
          </a:p>
          <a:p>
            <a:pPr>
              <a:lnSpc>
                <a:spcPct val="100000"/>
              </a:lnSpc>
              <a:spcBef>
                <a:spcPts val="400"/>
              </a:spcBef>
            </a:pPr>
            <a:r>
              <a:rPr lang="en-US" sz="2000" b="1" strike="noStrike" spc="-1" dirty="0">
                <a:solidFill>
                  <a:srgbClr val="000000"/>
                </a:solidFill>
                <a:latin typeface="Courier New Bold"/>
                <a:ea typeface="DejaVu Sans"/>
              </a:rPr>
              <a:t>  }</a:t>
            </a:r>
            <a:endParaRPr lang="en-US" sz="2000" b="0" strike="noStrike" spc="-1" dirty="0">
              <a:latin typeface="Arial"/>
            </a:endParaRPr>
          </a:p>
          <a:p>
            <a:pPr>
              <a:lnSpc>
                <a:spcPct val="100000"/>
              </a:lnSpc>
              <a:spcBef>
                <a:spcPts val="400"/>
              </a:spcBef>
            </a:pPr>
            <a:r>
              <a:rPr lang="en-US" sz="2000" b="1" strike="noStrike" spc="-1" dirty="0">
                <a:solidFill>
                  <a:srgbClr val="000000"/>
                </a:solidFill>
                <a:latin typeface="Courier New Bold"/>
                <a:ea typeface="DejaVu Sans"/>
              </a:rPr>
              <a:t>  C[</a:t>
            </a:r>
            <a:r>
              <a:rPr lang="en-US" sz="2000" b="1" strike="noStrike" spc="-1" dirty="0" err="1">
                <a:solidFill>
                  <a:srgbClr val="000000"/>
                </a:solidFill>
                <a:latin typeface="Courier New Bold"/>
                <a:ea typeface="DejaVu Sans"/>
              </a:rPr>
              <a:t>i</a:t>
            </a:r>
            <a:r>
              <a:rPr lang="en-US" sz="2000" b="1" strike="noStrike" spc="-1" dirty="0">
                <a:solidFill>
                  <a:srgbClr val="000000"/>
                </a:solidFill>
                <a:latin typeface="Courier New Bold"/>
                <a:ea typeface="DejaVu Sans"/>
              </a:rPr>
              <a:t>*</a:t>
            </a:r>
            <a:r>
              <a:rPr lang="en-US" sz="2000" b="1" strike="noStrike" spc="-1" dirty="0" err="1">
                <a:solidFill>
                  <a:srgbClr val="000000"/>
                </a:solidFill>
                <a:latin typeface="Courier New Bold"/>
                <a:ea typeface="DejaVu Sans"/>
              </a:rPr>
              <a:t>N+j</a:t>
            </a:r>
            <a:r>
              <a:rPr lang="en-US" sz="2000" b="1" strike="noStrike" spc="-1" dirty="0">
                <a:solidFill>
                  <a:srgbClr val="000000"/>
                </a:solidFill>
                <a:latin typeface="Courier New Bold"/>
                <a:ea typeface="DejaVu Sans"/>
              </a:rPr>
              <a:t>] += </a:t>
            </a:r>
            <a:r>
              <a:rPr lang="en-US" sz="2000" b="1" strike="noStrike" spc="-1" dirty="0" err="1">
                <a:solidFill>
                  <a:srgbClr val="000000"/>
                </a:solidFill>
                <a:latin typeface="Courier New Bold"/>
                <a:ea typeface="DejaVu Sans"/>
              </a:rPr>
              <a:t>tmp</a:t>
            </a:r>
            <a:r>
              <a:rPr lang="en-US" sz="2000" b="1" strike="noStrike" spc="-1" dirty="0">
                <a:solidFill>
                  <a:srgbClr val="000000"/>
                </a:solidFill>
                <a:latin typeface="Courier New Bold"/>
                <a:ea typeface="DejaVu Sans"/>
              </a:rPr>
              <a:t>;</a:t>
            </a:r>
            <a:endParaRPr lang="en-US" sz="2000" b="0" strike="noStrike" spc="-1" dirty="0">
              <a:latin typeface="Arial"/>
            </a:endParaRPr>
          </a:p>
          <a:p>
            <a:pPr>
              <a:lnSpc>
                <a:spcPct val="100000"/>
              </a:lnSpc>
              <a:spcBef>
                <a:spcPts val="400"/>
              </a:spcBef>
            </a:pPr>
            <a:r>
              <a:rPr lang="en-US" sz="2000" b="1" strike="noStrike" spc="-1" dirty="0">
                <a:solidFill>
                  <a:srgbClr val="000000"/>
                </a:solidFill>
                <a:latin typeface="Courier New Bold"/>
                <a:ea typeface="DejaVu Sans"/>
              </a:rPr>
              <a:t>}</a:t>
            </a:r>
            <a:endParaRPr lang="en-US" sz="2000" b="0" strike="noStrike" spc="-1" dirty="0">
              <a:latin typeface="Arial"/>
            </a:endParaRPr>
          </a:p>
        </p:txBody>
      </p:sp>
      <p:sp>
        <p:nvSpPr>
          <p:cNvPr id="1383" name="CustomShape 4"/>
          <p:cNvSpPr/>
          <p:nvPr/>
        </p:nvSpPr>
        <p:spPr>
          <a:xfrm>
            <a:off x="1187640" y="908640"/>
            <a:ext cx="7056000" cy="912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zh-CN" altLang="en-US" sz="1800" b="0" strike="noStrike" spc="-1" dirty="0">
                <a:solidFill>
                  <a:srgbClr val="4F81BD"/>
                </a:solidFill>
                <a:latin typeface="Trebuchet MS"/>
                <a:ea typeface="DejaVu Sans"/>
              </a:rPr>
              <a:t>对中间</a:t>
            </a:r>
            <a:r>
              <a:rPr lang="en-US" altLang="zh-CN" sz="1800" b="0" strike="noStrike" spc="-1" dirty="0">
                <a:solidFill>
                  <a:srgbClr val="4F81BD"/>
                </a:solidFill>
                <a:latin typeface="Trebuchet MS"/>
                <a:ea typeface="DejaVu Sans"/>
              </a:rPr>
              <a:t>C</a:t>
            </a:r>
            <a:r>
              <a:rPr lang="zh-CN" altLang="en-US" sz="1800" b="0" strike="noStrike" spc="-1" dirty="0">
                <a:solidFill>
                  <a:srgbClr val="4F81BD"/>
                </a:solidFill>
                <a:latin typeface="Trebuchet MS"/>
                <a:ea typeface="DejaVu Sans"/>
              </a:rPr>
              <a:t>元素值（</a:t>
            </a:r>
            <a:r>
              <a:rPr lang="en-US" altLang="zh-CN" spc="-1" dirty="0">
                <a:solidFill>
                  <a:srgbClr val="4F81BD"/>
                </a:solidFill>
                <a:latin typeface="Trebuchet MS"/>
              </a:rPr>
              <a:t> intermediate C element values </a:t>
            </a:r>
            <a:r>
              <a:rPr lang="zh-CN" altLang="en-US" sz="1800" b="0" strike="noStrike" spc="-1" dirty="0">
                <a:solidFill>
                  <a:srgbClr val="4F81BD"/>
                </a:solidFill>
                <a:latin typeface="Trebuchet MS"/>
                <a:ea typeface="DejaVu Sans"/>
              </a:rPr>
              <a:t>）重新排列并使用局部标量（这是矩阵乘法函数里面的一种常见的优化方法）</a:t>
            </a:r>
            <a:endParaRPr lang="en-US" sz="18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4" name="CustomShape 1"/>
          <p:cNvSpPr/>
          <p:nvPr/>
        </p:nvSpPr>
        <p:spPr>
          <a:xfrm>
            <a:off x="228600" y="-39240"/>
            <a:ext cx="8647920" cy="616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2800" b="0" strike="noStrike" spc="-1" dirty="0">
                <a:solidFill>
                  <a:srgbClr val="000000"/>
                </a:solidFill>
                <a:latin typeface="Trebuchet MS"/>
              </a:rPr>
              <a:t>矩阵乘法宿主程序（</a:t>
            </a:r>
            <a:r>
              <a:rPr lang="en-US" altLang="zh-CN" sz="2800" b="0" strike="noStrike" spc="-1" dirty="0">
                <a:solidFill>
                  <a:srgbClr val="000000"/>
                </a:solidFill>
                <a:latin typeface="Trebuchet MS"/>
              </a:rPr>
              <a:t>host program</a:t>
            </a:r>
            <a:r>
              <a:rPr lang="zh-CN" altLang="en-US" sz="2800" b="0" strike="noStrike" spc="-1" dirty="0">
                <a:solidFill>
                  <a:srgbClr val="000000"/>
                </a:solidFill>
                <a:latin typeface="Trebuchet MS"/>
              </a:rPr>
              <a:t>）</a:t>
            </a:r>
            <a:r>
              <a:rPr lang="en-US" sz="2800" b="0" strike="noStrike" spc="-1" dirty="0">
                <a:solidFill>
                  <a:srgbClr val="000000"/>
                </a:solidFill>
                <a:latin typeface="Trebuchet MS"/>
              </a:rPr>
              <a:t>(C++ API)</a:t>
            </a:r>
            <a:endParaRPr lang="en-US" sz="2800" b="0" strike="noStrike" spc="-1" dirty="0">
              <a:latin typeface="Arial"/>
            </a:endParaRPr>
          </a:p>
        </p:txBody>
      </p:sp>
      <p:sp>
        <p:nvSpPr>
          <p:cNvPr id="1385" name="CustomShape 2"/>
          <p:cNvSpPr/>
          <p:nvPr/>
        </p:nvSpPr>
        <p:spPr>
          <a:xfrm>
            <a:off x="4714920" y="579240"/>
            <a:ext cx="4428360" cy="276120"/>
          </a:xfrm>
          <a:prstGeom prst="rect">
            <a:avLst/>
          </a:prstGeom>
          <a:noFill/>
          <a:ln>
            <a:noFill/>
          </a:ln>
        </p:spPr>
        <p:style>
          <a:lnRef idx="0">
            <a:scrgbClr r="0" g="0" b="0"/>
          </a:lnRef>
          <a:fillRef idx="0">
            <a:scrgbClr r="0" g="0" b="0"/>
          </a:fillRef>
          <a:effectRef idx="0">
            <a:scrgbClr r="0" g="0" b="0"/>
          </a:effectRef>
          <a:fontRef idx="minor"/>
        </p:style>
      </p:sp>
      <p:sp>
        <p:nvSpPr>
          <p:cNvPr id="1386" name="CustomShape 3"/>
          <p:cNvSpPr/>
          <p:nvPr/>
        </p:nvSpPr>
        <p:spPr>
          <a:xfrm>
            <a:off x="35640" y="1138680"/>
            <a:ext cx="4535640" cy="5112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100" b="1" strike="noStrike" spc="-1">
                <a:solidFill>
                  <a:srgbClr val="000000"/>
                </a:solidFill>
                <a:latin typeface="Courier New Bold"/>
                <a:ea typeface="DejaVu Sans"/>
              </a:rPr>
              <a:t>int main(int argc, char *argv[])</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std::vector&lt;float&gt; h_A, h_B, h_C; // matrices</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int Mdim, Ndim, Pdim; // A[N][P],B[P][M],C[N][M]</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int i, err;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int szA, szB, szC; // num elements in each matrix</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double start_time, run_time; // timing data</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cl::Program program;</a:t>
            </a: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Ndim = Pdim = Mdim = ORDER;</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szA = Ndim*Pdim;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szB = Pdim*Mdim;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szC = Ndim*Mdim;</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h_A   = std::vector&lt;float&gt;(szA);</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h_B   = std::vector&lt;float&gt;(szB);</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h_C   = std::vector&lt;float&gt;(szC);</a:t>
            </a: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initmat(Mdim, Ndim, Pdim, h_A, h_B, h_C);</a:t>
            </a: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 Compile for first kernel to setup program</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program = cl::Program(C_elem_KernelSource, true);</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Context context(CL_DEVICE_TYPE_DEFAULT);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cl::CommandQueue queue(context);</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std::vector&lt;Device&gt; devices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context.getInfo&lt;CL_CONTEXT_DEVICES&gt;();</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cl::Device device = devices[0];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std::string s =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device.getInfo&lt;CL_DEVICE_NAME&gt;();</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std::cout &lt;&lt; "\nUsing OpenCL Device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&lt;&lt; s &lt;&lt; "\n";</a:t>
            </a:r>
            <a:endParaRPr lang="en-US" sz="1100" b="0" strike="noStrike" spc="-1">
              <a:latin typeface="Arial"/>
            </a:endParaRPr>
          </a:p>
        </p:txBody>
      </p:sp>
      <p:sp>
        <p:nvSpPr>
          <p:cNvPr id="1387" name="CustomShape 4"/>
          <p:cNvSpPr/>
          <p:nvPr/>
        </p:nvSpPr>
        <p:spPr>
          <a:xfrm>
            <a:off x="4314240" y="1549080"/>
            <a:ext cx="4859280" cy="4442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100" b="1" strike="noStrike" spc="-1">
                <a:solidFill>
                  <a:srgbClr val="000000"/>
                </a:solidFill>
                <a:latin typeface="Courier New Bold"/>
                <a:ea typeface="DejaVu Sans"/>
              </a:rPr>
              <a:t>  // Setup the buffers, initialize matrices,</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 and write them into global memory</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initmat(Mdim, Ndim, Pdim, h_A, h_B, h_C);</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cl::Buffer d_a(context, h_A.begin(),h_A.end(), true);</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cl::Buffer d_b(context, h_B.begin(),h_B.end(), true);</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cl::Buffer d_c = cl::Buffer(context,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CL_MEM_WRITE_ONLY,</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sizeof(float) * szC);</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a:t>
            </a: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cl::make_kernel&lt;int, int, int,</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cl::Buffer, cl::Buffer, cl::Buffer&gt;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naive(program, "mmul");</a:t>
            </a: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zero_mat(Ndim, Mdim, h_C);</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start_time = wtime();</a:t>
            </a: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naive(cl::EnqueueArgs(queue,</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cl::NDRange(Ndim, Mdim)),</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Ndim, Mdim, Pdim, d_a, d_b, d_c);</a:t>
            </a: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cl::copy(queue, d_c, h_C.begin(), h_C.end());</a:t>
            </a: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run_time  = wtime() - start_time;</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results(Mdim, Ndim, Pdim, h_C, run_time);</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a:t>
            </a:r>
            <a:endParaRPr lang="en-US" sz="1100" b="0" strike="noStrike" spc="-1">
              <a:latin typeface="Arial"/>
            </a:endParaRPr>
          </a:p>
        </p:txBody>
      </p:sp>
      <p:sp>
        <p:nvSpPr>
          <p:cNvPr id="1388" name="CustomShape 5"/>
          <p:cNvSpPr/>
          <p:nvPr/>
        </p:nvSpPr>
        <p:spPr>
          <a:xfrm>
            <a:off x="145800" y="1010160"/>
            <a:ext cx="4281480" cy="328212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p:style>
      </p:sp>
      <p:sp>
        <p:nvSpPr>
          <p:cNvPr id="1389" name="CustomShape 6"/>
          <p:cNvSpPr/>
          <p:nvPr/>
        </p:nvSpPr>
        <p:spPr>
          <a:xfrm>
            <a:off x="1322280" y="1989000"/>
            <a:ext cx="1739520" cy="100476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zh-CN" altLang="en-US" sz="2000" b="0" strike="noStrike" spc="-1" dirty="0">
                <a:solidFill>
                  <a:srgbClr val="000000"/>
                </a:solidFill>
                <a:latin typeface="Trebuchet MS"/>
                <a:ea typeface="DejaVu Sans"/>
              </a:rPr>
              <a:t>声明和初始化数据</a:t>
            </a:r>
            <a:endParaRPr lang="en-US" sz="2000" b="0" strike="noStrike" spc="-1" dirty="0">
              <a:latin typeface="Arial"/>
            </a:endParaRPr>
          </a:p>
        </p:txBody>
      </p:sp>
      <p:sp>
        <p:nvSpPr>
          <p:cNvPr id="1390" name="CustomShape 7"/>
          <p:cNvSpPr/>
          <p:nvPr/>
        </p:nvSpPr>
        <p:spPr>
          <a:xfrm>
            <a:off x="138960" y="4293000"/>
            <a:ext cx="4288320" cy="1871640"/>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p:style>
      </p:sp>
      <p:sp>
        <p:nvSpPr>
          <p:cNvPr id="1391" name="CustomShape 8"/>
          <p:cNvSpPr/>
          <p:nvPr/>
        </p:nvSpPr>
        <p:spPr>
          <a:xfrm>
            <a:off x="1115640" y="4573440"/>
            <a:ext cx="2087640" cy="100476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zh-CN" altLang="en-US" sz="2000" spc="-1" dirty="0">
                <a:solidFill>
                  <a:srgbClr val="000000"/>
                </a:solidFill>
                <a:latin typeface="Trebuchet MS"/>
                <a:ea typeface="DejaVu Sans"/>
              </a:rPr>
              <a:t>设置平台（</a:t>
            </a:r>
            <a:r>
              <a:rPr lang="en-US" altLang="zh-CN" sz="2000" spc="-1" dirty="0">
                <a:solidFill>
                  <a:srgbClr val="000000"/>
                </a:solidFill>
                <a:latin typeface="Trebuchet MS"/>
                <a:ea typeface="DejaVu Sans"/>
              </a:rPr>
              <a:t>platform</a:t>
            </a:r>
            <a:r>
              <a:rPr lang="zh-CN" altLang="en-US" sz="2000" spc="-1" dirty="0">
                <a:solidFill>
                  <a:srgbClr val="000000"/>
                </a:solidFill>
                <a:latin typeface="Trebuchet MS"/>
                <a:ea typeface="DejaVu Sans"/>
              </a:rPr>
              <a:t>）然后构建程序</a:t>
            </a:r>
            <a:endParaRPr lang="en-US" sz="2000" b="0" strike="noStrike" spc="-1" dirty="0">
              <a:latin typeface="Arial"/>
            </a:endParaRPr>
          </a:p>
        </p:txBody>
      </p:sp>
      <p:sp>
        <p:nvSpPr>
          <p:cNvPr id="1392" name="CustomShape 9"/>
          <p:cNvSpPr/>
          <p:nvPr/>
        </p:nvSpPr>
        <p:spPr>
          <a:xfrm>
            <a:off x="4428000" y="1010160"/>
            <a:ext cx="4537440" cy="2273760"/>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p:style>
      </p:sp>
      <p:sp>
        <p:nvSpPr>
          <p:cNvPr id="1393" name="CustomShape 10"/>
          <p:cNvSpPr/>
          <p:nvPr/>
        </p:nvSpPr>
        <p:spPr>
          <a:xfrm>
            <a:off x="5038560" y="1591560"/>
            <a:ext cx="2943000" cy="130896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zh-CN" altLang="en-US" sz="2000" b="0" strike="noStrike" spc="-1" dirty="0">
                <a:solidFill>
                  <a:srgbClr val="000000"/>
                </a:solidFill>
                <a:latin typeface="Trebuchet MS"/>
                <a:ea typeface="DejaVu Sans"/>
              </a:rPr>
              <a:t>设置缓存（</a:t>
            </a:r>
            <a:r>
              <a:rPr lang="en-US" altLang="zh-CN" sz="2000" b="0" strike="noStrike" spc="-1" dirty="0">
                <a:solidFill>
                  <a:srgbClr val="000000"/>
                </a:solidFill>
                <a:latin typeface="Trebuchet MS"/>
                <a:ea typeface="DejaVu Sans"/>
              </a:rPr>
              <a:t>buffers</a:t>
            </a:r>
            <a:r>
              <a:rPr lang="zh-CN" altLang="en-US" sz="2000" b="0" strike="noStrike" spc="-1" dirty="0">
                <a:solidFill>
                  <a:srgbClr val="000000"/>
                </a:solidFill>
                <a:latin typeface="Trebuchet MS"/>
                <a:ea typeface="DejaVu Sans"/>
              </a:rPr>
              <a:t>）然后写入矩阵</a:t>
            </a:r>
            <a:r>
              <a:rPr lang="en-US" altLang="zh-CN" sz="2000" b="0" strike="noStrike" spc="-1" dirty="0">
                <a:solidFill>
                  <a:srgbClr val="000000"/>
                </a:solidFill>
                <a:latin typeface="Trebuchet MS"/>
                <a:ea typeface="DejaVu Sans"/>
              </a:rPr>
              <a:t>A</a:t>
            </a:r>
            <a:r>
              <a:rPr lang="zh-CN" altLang="en-US" sz="2000" b="0" strike="noStrike" spc="-1" dirty="0">
                <a:solidFill>
                  <a:srgbClr val="000000"/>
                </a:solidFill>
                <a:latin typeface="Trebuchet MS"/>
                <a:ea typeface="DejaVu Sans"/>
              </a:rPr>
              <a:t>和</a:t>
            </a:r>
            <a:r>
              <a:rPr lang="en-US" altLang="zh-CN" sz="2000" b="0" strike="noStrike" spc="-1" dirty="0">
                <a:solidFill>
                  <a:srgbClr val="000000"/>
                </a:solidFill>
                <a:latin typeface="Trebuchet MS"/>
                <a:ea typeface="DejaVu Sans"/>
              </a:rPr>
              <a:t>B</a:t>
            </a:r>
            <a:r>
              <a:rPr lang="zh-CN" altLang="en-US" sz="2000" b="0" strike="noStrike" spc="-1" dirty="0">
                <a:solidFill>
                  <a:srgbClr val="000000"/>
                </a:solidFill>
                <a:latin typeface="Trebuchet MS"/>
                <a:ea typeface="DejaVu Sans"/>
              </a:rPr>
              <a:t>到设备内存（</a:t>
            </a:r>
            <a:r>
              <a:rPr lang="en-US" altLang="zh-CN" sz="2000" b="0" strike="noStrike" spc="-1" dirty="0">
                <a:solidFill>
                  <a:srgbClr val="000000"/>
                </a:solidFill>
                <a:latin typeface="Trebuchet MS"/>
                <a:ea typeface="DejaVu Sans"/>
              </a:rPr>
              <a:t>device memory</a:t>
            </a:r>
            <a:endParaRPr lang="en-US" sz="2000" b="0" strike="noStrike" spc="-1" dirty="0">
              <a:latin typeface="Arial"/>
            </a:endParaRPr>
          </a:p>
        </p:txBody>
      </p:sp>
      <p:sp>
        <p:nvSpPr>
          <p:cNvPr id="1394" name="CustomShape 11"/>
          <p:cNvSpPr/>
          <p:nvPr/>
        </p:nvSpPr>
        <p:spPr>
          <a:xfrm>
            <a:off x="4428000" y="3285000"/>
            <a:ext cx="4537440" cy="1025280"/>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p:style>
      </p:sp>
      <p:sp>
        <p:nvSpPr>
          <p:cNvPr id="1395" name="CustomShape 12"/>
          <p:cNvSpPr/>
          <p:nvPr/>
        </p:nvSpPr>
        <p:spPr>
          <a:xfrm>
            <a:off x="4428000" y="4293000"/>
            <a:ext cx="4537440" cy="1871640"/>
          </a:xfrm>
          <a:prstGeom prst="rect">
            <a:avLst/>
          </a:prstGeom>
          <a:solidFill>
            <a:schemeClr val="accent1">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p:style>
      </p:sp>
      <p:sp>
        <p:nvSpPr>
          <p:cNvPr id="1396" name="CustomShape 13"/>
          <p:cNvSpPr/>
          <p:nvPr/>
        </p:nvSpPr>
        <p:spPr>
          <a:xfrm>
            <a:off x="4664520" y="3622680"/>
            <a:ext cx="3794400" cy="39492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zh-CN" altLang="en-US" sz="2000" spc="-1" dirty="0">
                <a:solidFill>
                  <a:srgbClr val="000000"/>
                </a:solidFill>
                <a:latin typeface="Trebuchet MS"/>
                <a:ea typeface="DejaVu Sans"/>
              </a:rPr>
              <a:t>创建核仿函数（</a:t>
            </a:r>
            <a:r>
              <a:rPr lang="en-US" altLang="zh-CN" sz="2000" spc="-1" dirty="0">
                <a:solidFill>
                  <a:srgbClr val="000000"/>
                </a:solidFill>
                <a:latin typeface="Trebuchet MS"/>
              </a:rPr>
              <a:t> kernel </a:t>
            </a:r>
            <a:r>
              <a:rPr lang="en-US" altLang="zh-CN" sz="2000" spc="-1" dirty="0" err="1">
                <a:solidFill>
                  <a:srgbClr val="000000"/>
                </a:solidFill>
                <a:latin typeface="Trebuchet MS"/>
              </a:rPr>
              <a:t>functor</a:t>
            </a:r>
            <a:r>
              <a:rPr lang="en-US" altLang="zh-CN" sz="2000" spc="-1" dirty="0">
                <a:solidFill>
                  <a:srgbClr val="000000"/>
                </a:solidFill>
                <a:latin typeface="Trebuchet MS"/>
              </a:rPr>
              <a:t> </a:t>
            </a:r>
            <a:r>
              <a:rPr lang="zh-CN" altLang="en-US" sz="2000" spc="-1" dirty="0">
                <a:solidFill>
                  <a:srgbClr val="000000"/>
                </a:solidFill>
                <a:latin typeface="Trebuchet MS"/>
                <a:ea typeface="DejaVu Sans"/>
              </a:rPr>
              <a:t>）</a:t>
            </a:r>
            <a:endParaRPr lang="en-US" sz="2000" b="0" strike="noStrike" spc="-1" dirty="0">
              <a:latin typeface="Arial"/>
            </a:endParaRPr>
          </a:p>
        </p:txBody>
      </p:sp>
      <p:sp>
        <p:nvSpPr>
          <p:cNvPr id="1397" name="CustomShape 14"/>
          <p:cNvSpPr/>
          <p:nvPr/>
        </p:nvSpPr>
        <p:spPr>
          <a:xfrm>
            <a:off x="5292000" y="4809240"/>
            <a:ext cx="2435760" cy="100404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zh-CN" altLang="en-US" sz="2000" b="0" strike="noStrike" spc="-1" dirty="0">
                <a:solidFill>
                  <a:srgbClr val="000000"/>
                </a:solidFill>
                <a:latin typeface="Trebuchet MS"/>
                <a:ea typeface="DejaVu Sans"/>
              </a:rPr>
              <a:t>运行核函数（</a:t>
            </a:r>
            <a:r>
              <a:rPr lang="en-US" altLang="zh-CN" sz="2000" b="0" strike="noStrike" spc="-1" dirty="0">
                <a:solidFill>
                  <a:srgbClr val="000000"/>
                </a:solidFill>
                <a:latin typeface="Trebuchet MS"/>
                <a:ea typeface="DejaVu Sans"/>
              </a:rPr>
              <a:t>kernel</a:t>
            </a:r>
            <a:r>
              <a:rPr lang="zh-CN" altLang="en-US" sz="2000" b="0" strike="noStrike" spc="-1" dirty="0">
                <a:solidFill>
                  <a:srgbClr val="000000"/>
                </a:solidFill>
                <a:latin typeface="Trebuchet MS"/>
                <a:ea typeface="DejaVu Sans"/>
              </a:rPr>
              <a:t>）并收集结果</a:t>
            </a:r>
            <a:endParaRPr lang="en-US" sz="2000" b="0" strike="noStrike" spc="-1" dirty="0">
              <a:latin typeface="Arial"/>
            </a:endParaRPr>
          </a:p>
        </p:txBody>
      </p:sp>
      <p:sp>
        <p:nvSpPr>
          <p:cNvPr id="1398" name="CustomShape 15"/>
          <p:cNvSpPr/>
          <p:nvPr/>
        </p:nvSpPr>
        <p:spPr>
          <a:xfrm>
            <a:off x="1115640" y="6237360"/>
            <a:ext cx="6912000" cy="819360"/>
          </a:xfrm>
          <a:prstGeom prst="rect">
            <a:avLst/>
          </a:prstGeom>
          <a:solidFill>
            <a:srgbClr val="FFFFFF"/>
          </a:solid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zh-CN" altLang="en-US" sz="1600" b="1" strike="noStrike" spc="-1" dirty="0">
                <a:solidFill>
                  <a:srgbClr val="4F81BD"/>
                </a:solidFill>
                <a:latin typeface="Trebuchet MS"/>
                <a:ea typeface="DejaVu Sans"/>
              </a:rPr>
              <a:t>注意：要想使用默认的上下文、命令队列、设备（</a:t>
            </a:r>
            <a:r>
              <a:rPr lang="en-US" altLang="zh-CN" sz="1600" b="1" spc="-1" dirty="0">
                <a:solidFill>
                  <a:srgbClr val="4F81BD"/>
                </a:solidFill>
                <a:latin typeface="Trebuchet MS"/>
              </a:rPr>
              <a:t> context/queue/device </a:t>
            </a:r>
            <a:r>
              <a:rPr lang="zh-CN" altLang="en-US" sz="1600" b="1" strike="noStrike" spc="-1" dirty="0">
                <a:solidFill>
                  <a:srgbClr val="4F81BD"/>
                </a:solidFill>
                <a:latin typeface="Trebuchet MS"/>
                <a:ea typeface="DejaVu Sans"/>
              </a:rPr>
              <a:t>），就忽略掉这一段，并且删除所有对上下文、命令队列、设备的引用。</a:t>
            </a:r>
            <a:endParaRPr lang="en-US" sz="1600" b="0" strike="noStrike" spc="-1" dirty="0">
              <a:latin typeface="Arial"/>
            </a:endParaRPr>
          </a:p>
        </p:txBody>
      </p:sp>
      <p:sp>
        <p:nvSpPr>
          <p:cNvPr id="1399" name="CustomShape 16"/>
          <p:cNvSpPr/>
          <p:nvPr/>
        </p:nvSpPr>
        <p:spPr>
          <a:xfrm flipH="1" flipV="1">
            <a:off x="898920" y="5952960"/>
            <a:ext cx="215280" cy="642960"/>
          </a:xfrm>
          <a:custGeom>
            <a:avLst/>
            <a:gdLst/>
            <a:ahLst/>
            <a:cxnLst/>
            <a:rect l="l" t="t" r="r" b="b"/>
            <a:pathLst>
              <a:path w="21600" h="21600">
                <a:moveTo>
                  <a:pt x="0" y="0"/>
                </a:moveTo>
                <a:lnTo>
                  <a:pt x="21600" y="21600"/>
                </a:lnTo>
              </a:path>
            </a:pathLst>
          </a:custGeom>
          <a:noFill/>
          <a:ln w="57240">
            <a:solidFill>
              <a:srgbClr val="4A7EBB"/>
            </a:solidFill>
            <a:round/>
            <a:tailEnd type="triangle" w="med" len="med"/>
          </a:ln>
        </p:spPr>
        <p:style>
          <a:lnRef idx="1">
            <a:schemeClr val="accent1"/>
          </a:lnRef>
          <a:fillRef idx="0">
            <a:schemeClr val="accent1"/>
          </a:fillRef>
          <a:effectRef idx="0">
            <a:schemeClr val="accent1"/>
          </a:effectRef>
          <a:fontRef idx="minor"/>
        </p:style>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0" presetClass="entr" fill="hold" nodeType="clickEffect">
                                  <p:stCondLst>
                                    <p:cond delay="0"/>
                                  </p:stCondLst>
                                  <p:childTnLst>
                                    <p:set>
                                      <p:cBhvr>
                                        <p:cTn id="6" dur="1" fill="hold">
                                          <p:stCondLst>
                                            <p:cond delay="0"/>
                                          </p:stCondLst>
                                        </p:cTn>
                                        <p:tgtEl>
                                          <p:spTgt spid="1389"/>
                                        </p:tgtEl>
                                        <p:attrNameLst>
                                          <p:attrName>style.visibility</p:attrName>
                                        </p:attrNameLst>
                                      </p:cBhvr>
                                      <p:to>
                                        <p:strVal val="visible"/>
                                      </p:to>
                                    </p:set>
                                    <p:animEffect transition="in" filter="fade">
                                      <p:cBhvr additive="repl">
                                        <p:cTn id="7" dur="500"/>
                                        <p:tgtEl>
                                          <p:spTgt spid="1389"/>
                                        </p:tgtEl>
                                      </p:cBhvr>
                                    </p:animEffect>
                                  </p:childTnLst>
                                </p:cTn>
                              </p:par>
                              <p:par>
                                <p:cTn id="8" presetID="10" presetClass="entr" fill="hold" nodeType="withEffect">
                                  <p:stCondLst>
                                    <p:cond delay="0"/>
                                  </p:stCondLst>
                                  <p:childTnLst>
                                    <p:set>
                                      <p:cBhvr>
                                        <p:cTn id="9" dur="1" fill="hold">
                                          <p:stCondLst>
                                            <p:cond delay="0"/>
                                          </p:stCondLst>
                                        </p:cTn>
                                        <p:tgtEl>
                                          <p:spTgt spid="1388"/>
                                        </p:tgtEl>
                                        <p:attrNameLst>
                                          <p:attrName>style.visibility</p:attrName>
                                        </p:attrNameLst>
                                      </p:cBhvr>
                                      <p:to>
                                        <p:strVal val="visible"/>
                                      </p:to>
                                    </p:set>
                                    <p:animEffect transition="in" filter="fade">
                                      <p:cBhvr additive="repl">
                                        <p:cTn id="10" dur="500"/>
                                        <p:tgtEl>
                                          <p:spTgt spid="1388"/>
                                        </p:tgtEl>
                                      </p:cBhvr>
                                    </p:animEffect>
                                  </p:childTnLst>
                                </p:cTn>
                              </p:par>
                              <p:par>
                                <p:cTn id="11" presetID="10" presetClass="entr" fill="hold" nodeType="withEffect">
                                  <p:stCondLst>
                                    <p:cond delay="0"/>
                                  </p:stCondLst>
                                  <p:childTnLst>
                                    <p:set>
                                      <p:cBhvr>
                                        <p:cTn id="12" dur="1" fill="hold">
                                          <p:stCondLst>
                                            <p:cond delay="0"/>
                                          </p:stCondLst>
                                        </p:cTn>
                                        <p:tgtEl>
                                          <p:spTgt spid="1390"/>
                                        </p:tgtEl>
                                        <p:attrNameLst>
                                          <p:attrName>style.visibility</p:attrName>
                                        </p:attrNameLst>
                                      </p:cBhvr>
                                      <p:to>
                                        <p:strVal val="visible"/>
                                      </p:to>
                                    </p:set>
                                    <p:animEffect transition="in" filter="fade">
                                      <p:cBhvr additive="repl">
                                        <p:cTn id="13" dur="500"/>
                                        <p:tgtEl>
                                          <p:spTgt spid="1390"/>
                                        </p:tgtEl>
                                      </p:cBhvr>
                                    </p:animEffect>
                                  </p:childTnLst>
                                </p:cTn>
                              </p:par>
                              <p:par>
                                <p:cTn id="14" presetID="10" presetClass="entr" fill="hold" nodeType="withEffect">
                                  <p:stCondLst>
                                    <p:cond delay="0"/>
                                  </p:stCondLst>
                                  <p:childTnLst>
                                    <p:set>
                                      <p:cBhvr>
                                        <p:cTn id="15" dur="1" fill="hold">
                                          <p:stCondLst>
                                            <p:cond delay="0"/>
                                          </p:stCondLst>
                                        </p:cTn>
                                        <p:tgtEl>
                                          <p:spTgt spid="1391"/>
                                        </p:tgtEl>
                                        <p:attrNameLst>
                                          <p:attrName>style.visibility</p:attrName>
                                        </p:attrNameLst>
                                      </p:cBhvr>
                                      <p:to>
                                        <p:strVal val="visible"/>
                                      </p:to>
                                    </p:set>
                                    <p:animEffect transition="in" filter="fade">
                                      <p:cBhvr additive="repl">
                                        <p:cTn id="16" dur="500"/>
                                        <p:tgtEl>
                                          <p:spTgt spid="1391"/>
                                        </p:tgtEl>
                                      </p:cBhvr>
                                    </p:animEffect>
                                  </p:childTnLst>
                                </p:cTn>
                              </p:par>
                              <p:par>
                                <p:cTn id="17" presetID="10" presetClass="entr" fill="hold" nodeType="withEffect">
                                  <p:stCondLst>
                                    <p:cond delay="0"/>
                                  </p:stCondLst>
                                  <p:childTnLst>
                                    <p:set>
                                      <p:cBhvr>
                                        <p:cTn id="18" dur="1" fill="hold">
                                          <p:stCondLst>
                                            <p:cond delay="0"/>
                                          </p:stCondLst>
                                        </p:cTn>
                                        <p:tgtEl>
                                          <p:spTgt spid="1398"/>
                                        </p:tgtEl>
                                        <p:attrNameLst>
                                          <p:attrName>style.visibility</p:attrName>
                                        </p:attrNameLst>
                                      </p:cBhvr>
                                      <p:to>
                                        <p:strVal val="visible"/>
                                      </p:to>
                                    </p:set>
                                    <p:animEffect transition="in" filter="fade">
                                      <p:cBhvr additive="repl">
                                        <p:cTn id="19" dur="500"/>
                                        <p:tgtEl>
                                          <p:spTgt spid="1398"/>
                                        </p:tgtEl>
                                      </p:cBhvr>
                                    </p:animEffect>
                                  </p:childTnLst>
                                </p:cTn>
                              </p:par>
                              <p:par>
                                <p:cTn id="20" presetID="10" presetClass="entr" fill="hold" nodeType="withEffect">
                                  <p:stCondLst>
                                    <p:cond delay="0"/>
                                  </p:stCondLst>
                                  <p:childTnLst>
                                    <p:set>
                                      <p:cBhvr>
                                        <p:cTn id="21" dur="1" fill="hold">
                                          <p:stCondLst>
                                            <p:cond delay="0"/>
                                          </p:stCondLst>
                                        </p:cTn>
                                        <p:tgtEl>
                                          <p:spTgt spid="1392"/>
                                        </p:tgtEl>
                                        <p:attrNameLst>
                                          <p:attrName>style.visibility</p:attrName>
                                        </p:attrNameLst>
                                      </p:cBhvr>
                                      <p:to>
                                        <p:strVal val="visible"/>
                                      </p:to>
                                    </p:set>
                                    <p:animEffect transition="in" filter="fade">
                                      <p:cBhvr additive="repl">
                                        <p:cTn id="22" dur="500"/>
                                        <p:tgtEl>
                                          <p:spTgt spid="1392"/>
                                        </p:tgtEl>
                                      </p:cBhvr>
                                    </p:animEffect>
                                  </p:childTnLst>
                                </p:cTn>
                              </p:par>
                              <p:par>
                                <p:cTn id="23" presetID="10" presetClass="entr" fill="hold" nodeType="withEffect">
                                  <p:stCondLst>
                                    <p:cond delay="0"/>
                                  </p:stCondLst>
                                  <p:childTnLst>
                                    <p:set>
                                      <p:cBhvr>
                                        <p:cTn id="24" dur="1" fill="hold">
                                          <p:stCondLst>
                                            <p:cond delay="0"/>
                                          </p:stCondLst>
                                        </p:cTn>
                                        <p:tgtEl>
                                          <p:spTgt spid="1393"/>
                                        </p:tgtEl>
                                        <p:attrNameLst>
                                          <p:attrName>style.visibility</p:attrName>
                                        </p:attrNameLst>
                                      </p:cBhvr>
                                      <p:to>
                                        <p:strVal val="visible"/>
                                      </p:to>
                                    </p:set>
                                    <p:animEffect transition="in" filter="fade">
                                      <p:cBhvr additive="repl">
                                        <p:cTn id="25" dur="500"/>
                                        <p:tgtEl>
                                          <p:spTgt spid="1393"/>
                                        </p:tgtEl>
                                      </p:cBhvr>
                                    </p:animEffect>
                                  </p:childTnLst>
                                </p:cTn>
                              </p:par>
                              <p:par>
                                <p:cTn id="26" presetID="10" presetClass="entr" fill="hold" nodeType="withEffect">
                                  <p:stCondLst>
                                    <p:cond delay="0"/>
                                  </p:stCondLst>
                                  <p:childTnLst>
                                    <p:set>
                                      <p:cBhvr>
                                        <p:cTn id="27" dur="1" fill="hold">
                                          <p:stCondLst>
                                            <p:cond delay="0"/>
                                          </p:stCondLst>
                                        </p:cTn>
                                        <p:tgtEl>
                                          <p:spTgt spid="1394"/>
                                        </p:tgtEl>
                                        <p:attrNameLst>
                                          <p:attrName>style.visibility</p:attrName>
                                        </p:attrNameLst>
                                      </p:cBhvr>
                                      <p:to>
                                        <p:strVal val="visible"/>
                                      </p:to>
                                    </p:set>
                                    <p:animEffect transition="in" filter="fade">
                                      <p:cBhvr additive="repl">
                                        <p:cTn id="28" dur="500"/>
                                        <p:tgtEl>
                                          <p:spTgt spid="1394"/>
                                        </p:tgtEl>
                                      </p:cBhvr>
                                    </p:animEffect>
                                  </p:childTnLst>
                                </p:cTn>
                              </p:par>
                              <p:par>
                                <p:cTn id="29" presetID="10" presetClass="entr" fill="hold" nodeType="withEffect">
                                  <p:stCondLst>
                                    <p:cond delay="0"/>
                                  </p:stCondLst>
                                  <p:childTnLst>
                                    <p:set>
                                      <p:cBhvr>
                                        <p:cTn id="30" dur="1" fill="hold">
                                          <p:stCondLst>
                                            <p:cond delay="0"/>
                                          </p:stCondLst>
                                        </p:cTn>
                                        <p:tgtEl>
                                          <p:spTgt spid="1396"/>
                                        </p:tgtEl>
                                        <p:attrNameLst>
                                          <p:attrName>style.visibility</p:attrName>
                                        </p:attrNameLst>
                                      </p:cBhvr>
                                      <p:to>
                                        <p:strVal val="visible"/>
                                      </p:to>
                                    </p:set>
                                    <p:animEffect transition="in" filter="fade">
                                      <p:cBhvr additive="repl">
                                        <p:cTn id="31" dur="500"/>
                                        <p:tgtEl>
                                          <p:spTgt spid="1396"/>
                                        </p:tgtEl>
                                      </p:cBhvr>
                                    </p:animEffect>
                                  </p:childTnLst>
                                </p:cTn>
                              </p:par>
                              <p:par>
                                <p:cTn id="32" presetID="10" presetClass="entr" fill="hold" nodeType="withEffect">
                                  <p:stCondLst>
                                    <p:cond delay="0"/>
                                  </p:stCondLst>
                                  <p:childTnLst>
                                    <p:set>
                                      <p:cBhvr>
                                        <p:cTn id="33" dur="1" fill="hold">
                                          <p:stCondLst>
                                            <p:cond delay="0"/>
                                          </p:stCondLst>
                                        </p:cTn>
                                        <p:tgtEl>
                                          <p:spTgt spid="1395"/>
                                        </p:tgtEl>
                                        <p:attrNameLst>
                                          <p:attrName>style.visibility</p:attrName>
                                        </p:attrNameLst>
                                      </p:cBhvr>
                                      <p:to>
                                        <p:strVal val="visible"/>
                                      </p:to>
                                    </p:set>
                                    <p:animEffect transition="in" filter="fade">
                                      <p:cBhvr additive="repl">
                                        <p:cTn id="34" dur="500"/>
                                        <p:tgtEl>
                                          <p:spTgt spid="1395"/>
                                        </p:tgtEl>
                                      </p:cBhvr>
                                    </p:animEffect>
                                  </p:childTnLst>
                                </p:cTn>
                              </p:par>
                              <p:par>
                                <p:cTn id="35" presetID="10" presetClass="entr" fill="hold" nodeType="withEffect">
                                  <p:stCondLst>
                                    <p:cond delay="0"/>
                                  </p:stCondLst>
                                  <p:childTnLst>
                                    <p:set>
                                      <p:cBhvr>
                                        <p:cTn id="36" dur="1" fill="hold">
                                          <p:stCondLst>
                                            <p:cond delay="0"/>
                                          </p:stCondLst>
                                        </p:cTn>
                                        <p:tgtEl>
                                          <p:spTgt spid="1397"/>
                                        </p:tgtEl>
                                        <p:attrNameLst>
                                          <p:attrName>style.visibility</p:attrName>
                                        </p:attrNameLst>
                                      </p:cBhvr>
                                      <p:to>
                                        <p:strVal val="visible"/>
                                      </p:to>
                                    </p:set>
                                    <p:animEffect transition="in" filter="fade">
                                      <p:cBhvr additive="repl">
                                        <p:cTn id="37" dur="500"/>
                                        <p:tgtEl>
                                          <p:spTgt spid="1397"/>
                                        </p:tgtEl>
                                      </p:cBhvr>
                                    </p:animEffect>
                                  </p:childTnLst>
                                </p:cTn>
                              </p:par>
                              <p:par>
                                <p:cTn id="38" presetID="10" presetClass="entr" fill="hold" nodeType="withEffect">
                                  <p:stCondLst>
                                    <p:cond delay="0"/>
                                  </p:stCondLst>
                                  <p:childTnLst>
                                    <p:set>
                                      <p:cBhvr>
                                        <p:cTn id="39" dur="1" fill="hold">
                                          <p:stCondLst>
                                            <p:cond delay="0"/>
                                          </p:stCondLst>
                                        </p:cTn>
                                        <p:tgtEl>
                                          <p:spTgt spid="1399"/>
                                        </p:tgtEl>
                                        <p:attrNameLst>
                                          <p:attrName>style.visibility</p:attrName>
                                        </p:attrNameLst>
                                      </p:cBhvr>
                                      <p:to>
                                        <p:strVal val="visible"/>
                                      </p:to>
                                    </p:set>
                                    <p:animEffect transition="in" filter="fade">
                                      <p:cBhvr additive="repl">
                                        <p:cTn id="40" dur="500"/>
                                        <p:tgtEl>
                                          <p:spTgt spid="13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0"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4400" spc="-1" dirty="0">
                <a:solidFill>
                  <a:srgbClr val="000000"/>
                </a:solidFill>
                <a:latin typeface="Trebuchet MS"/>
              </a:rPr>
              <a:t>矩阵乘法性能</a:t>
            </a:r>
            <a:endParaRPr lang="en-US" altLang="zh-CN" sz="4400" spc="-1" dirty="0"/>
          </a:p>
        </p:txBody>
      </p:sp>
      <p:sp>
        <p:nvSpPr>
          <p:cNvPr id="1401" name="CustomShape 2"/>
          <p:cNvSpPr/>
          <p:nvPr/>
        </p:nvSpPr>
        <p:spPr>
          <a:xfrm>
            <a:off x="179640" y="1600200"/>
            <a:ext cx="8784360" cy="820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矩阵存储在全局内存上</a:t>
            </a:r>
            <a:endParaRPr lang="en-US" sz="3200" b="0" strike="noStrike" spc="-1" dirty="0">
              <a:latin typeface="Arial"/>
            </a:endParaRPr>
          </a:p>
        </p:txBody>
      </p:sp>
      <p:graphicFrame>
        <p:nvGraphicFramePr>
          <p:cNvPr id="1402" name="Table 3"/>
          <p:cNvGraphicFramePr/>
          <p:nvPr>
            <p:extLst>
              <p:ext uri="{D42A27DB-BD31-4B8C-83A1-F6EECF244321}">
                <p14:modId xmlns:p14="http://schemas.microsoft.com/office/powerpoint/2010/main" val="2676407674"/>
              </p:ext>
            </p:extLst>
          </p:nvPr>
        </p:nvGraphicFramePr>
        <p:xfrm>
          <a:off x="611640" y="2637000"/>
          <a:ext cx="7920360" cy="1737360"/>
        </p:xfrm>
        <a:graphic>
          <a:graphicData uri="http://schemas.openxmlformats.org/drawingml/2006/table">
            <a:tbl>
              <a:tblPr/>
              <a:tblGrid>
                <a:gridCol w="4248360">
                  <a:extLst>
                    <a:ext uri="{9D8B030D-6E8A-4147-A177-3AD203B41FA5}">
                      <a16:colId xmlns:a16="http://schemas.microsoft.com/office/drawing/2014/main" val="20000"/>
                    </a:ext>
                  </a:extLst>
                </a:gridCol>
                <a:gridCol w="1872000">
                  <a:extLst>
                    <a:ext uri="{9D8B030D-6E8A-4147-A177-3AD203B41FA5}">
                      <a16:colId xmlns:a16="http://schemas.microsoft.com/office/drawing/2014/main" val="20001"/>
                    </a:ext>
                  </a:extLst>
                </a:gridCol>
                <a:gridCol w="1800000">
                  <a:extLst>
                    <a:ext uri="{9D8B030D-6E8A-4147-A177-3AD203B41FA5}">
                      <a16:colId xmlns:a16="http://schemas.microsoft.com/office/drawing/2014/main" val="20002"/>
                    </a:ext>
                  </a:extLst>
                </a:gridCol>
              </a:tblGrid>
              <a:tr h="357120">
                <a:tc rowSpan="2">
                  <a:txBody>
                    <a:bodyPr/>
                    <a:lstStyle/>
                    <a:p>
                      <a:pPr>
                        <a:lnSpc>
                          <a:spcPct val="100000"/>
                        </a:lnSpc>
                      </a:pPr>
                      <a:r>
                        <a:rPr lang="zh-CN" altLang="en-US" sz="1800" b="1" strike="noStrike" spc="-1" dirty="0">
                          <a:solidFill>
                            <a:srgbClr val="000000"/>
                          </a:solidFill>
                          <a:latin typeface="Trebuchet MS"/>
                        </a:rPr>
                        <a:t>情景</a:t>
                      </a:r>
                      <a:endParaRPr lang="en-US" sz="1800" b="0" strike="noStrike" spc="-1" dirty="0">
                        <a:latin typeface="Arial"/>
                      </a:endParaRPr>
                    </a:p>
                  </a:txBody>
                  <a:tcPr>
                    <a:lnT w="12240">
                      <a:solidFill>
                        <a:srgbClr val="000000"/>
                      </a:solidFill>
                    </a:lnT>
                    <a:lnB w="12240">
                      <a:solidFill>
                        <a:srgbClr val="000000"/>
                      </a:solidFill>
                    </a:lnB>
                    <a:noFill/>
                  </a:tcPr>
                </a:tc>
                <a:tc gridSpan="2">
                  <a:txBody>
                    <a:bodyPr/>
                    <a:lstStyle/>
                    <a:p>
                      <a:pPr algn="ctr">
                        <a:lnSpc>
                          <a:spcPct val="100000"/>
                        </a:lnSpc>
                      </a:pPr>
                      <a:r>
                        <a:rPr lang="zh-CN" altLang="en-US" sz="1800" b="1" strike="noStrike" spc="-1" dirty="0">
                          <a:solidFill>
                            <a:srgbClr val="000000"/>
                          </a:solidFill>
                          <a:latin typeface="Trebuchet MS"/>
                        </a:rPr>
                        <a:t>算力：</a:t>
                      </a:r>
                      <a:r>
                        <a:rPr lang="en-US" sz="1800" b="1" strike="noStrike" spc="-1" dirty="0">
                          <a:solidFill>
                            <a:srgbClr val="000000"/>
                          </a:solidFill>
                          <a:latin typeface="Trebuchet MS"/>
                        </a:rPr>
                        <a:t>MFLOPS</a:t>
                      </a:r>
                      <a:endParaRPr lang="en-US" sz="1800" b="0" strike="noStrike" spc="-1" dirty="0">
                        <a:latin typeface="Arial"/>
                      </a:endParaRPr>
                    </a:p>
                  </a:txBody>
                  <a:tcPr>
                    <a:lnT w="12240">
                      <a:solidFill>
                        <a:srgbClr val="000000"/>
                      </a:solidFill>
                    </a:lnT>
                    <a:lnB w="12240">
                      <a:noFill/>
                    </a:lnB>
                    <a:noFill/>
                  </a:tcPr>
                </a:tc>
                <a:tc hMerge="1">
                  <a:txBody>
                    <a:bodyPr/>
                    <a:lstStyle/>
                    <a:p>
                      <a:endParaRPr lang="zh-CN"/>
                    </a:p>
                  </a:txBody>
                  <a:tcPr>
                    <a:solidFill>
                      <a:srgbClr val="729FCF"/>
                    </a:solidFill>
                  </a:tcPr>
                </a:tc>
                <a:extLst>
                  <a:ext uri="{0D108BD9-81ED-4DB2-BD59-A6C34878D82A}">
                    <a16:rowId xmlns:a16="http://schemas.microsoft.com/office/drawing/2014/main" val="10000"/>
                  </a:ext>
                </a:extLst>
              </a:tr>
              <a:tr h="357120">
                <a:tc vMerge="1">
                  <a:txBody>
                    <a:bodyPr/>
                    <a:lstStyle/>
                    <a:p>
                      <a:endParaRPr lang="zh-CN"/>
                    </a:p>
                  </a:txBody>
                  <a:tcPr>
                    <a:solidFill>
                      <a:srgbClr val="729FCF"/>
                    </a:solidFill>
                  </a:tcPr>
                </a:tc>
                <a:tc>
                  <a:txBody>
                    <a:bodyPr/>
                    <a:lstStyle/>
                    <a:p>
                      <a:pPr algn="ctr">
                        <a:lnSpc>
                          <a:spcPct val="100000"/>
                        </a:lnSpc>
                      </a:pPr>
                      <a:r>
                        <a:rPr lang="en-US" sz="1800" b="0" strike="noStrike" spc="-1">
                          <a:solidFill>
                            <a:srgbClr val="000000"/>
                          </a:solidFill>
                          <a:latin typeface="Trebuchet MS"/>
                        </a:rPr>
                        <a:t>CPU</a:t>
                      </a:r>
                      <a:endParaRPr lang="en-US" sz="1800" b="0" strike="noStrike" spc="-1">
                        <a:latin typeface="Arial"/>
                      </a:endParaRPr>
                    </a:p>
                  </a:txBody>
                  <a:tcPr>
                    <a:lnL w="12240">
                      <a:noFill/>
                    </a:lnL>
                    <a:lnT w="12240">
                      <a:noFill/>
                    </a:lnT>
                    <a:lnB w="12240">
                      <a:solidFill>
                        <a:srgbClr val="000000"/>
                      </a:solidFill>
                    </a:lnB>
                    <a:noFill/>
                  </a:tcPr>
                </a:tc>
                <a:tc>
                  <a:txBody>
                    <a:bodyPr/>
                    <a:lstStyle/>
                    <a:p>
                      <a:pPr algn="ctr">
                        <a:lnSpc>
                          <a:spcPct val="100000"/>
                        </a:lnSpc>
                      </a:pPr>
                      <a:r>
                        <a:rPr lang="en-US" sz="1800" b="0" strike="noStrike" spc="-1" dirty="0">
                          <a:solidFill>
                            <a:srgbClr val="000000"/>
                          </a:solidFill>
                          <a:latin typeface="Trebuchet MS"/>
                        </a:rPr>
                        <a:t>GPU</a:t>
                      </a:r>
                      <a:endParaRPr lang="en-US" sz="1800" b="0" strike="noStrike" spc="-1" dirty="0">
                        <a:latin typeface="Arial"/>
                      </a:endParaRPr>
                    </a:p>
                  </a:txBody>
                  <a:tcPr>
                    <a:lnT w="12240">
                      <a:noFill/>
                    </a:lnT>
                    <a:lnB w="12240">
                      <a:solidFill>
                        <a:srgbClr val="000000"/>
                      </a:solidFill>
                    </a:lnB>
                    <a:noFill/>
                  </a:tcPr>
                </a:tc>
                <a:extLst>
                  <a:ext uri="{0D108BD9-81ED-4DB2-BD59-A6C34878D82A}">
                    <a16:rowId xmlns:a16="http://schemas.microsoft.com/office/drawing/2014/main" val="10001"/>
                  </a:ext>
                </a:extLst>
              </a:tr>
              <a:tr h="357120">
                <a:tc>
                  <a:txBody>
                    <a:bodyPr/>
                    <a:lstStyle/>
                    <a:p>
                      <a:pPr>
                        <a:lnSpc>
                          <a:spcPct val="100000"/>
                        </a:lnSpc>
                      </a:pPr>
                      <a:r>
                        <a:rPr lang="zh-CN" altLang="en-US" sz="1800" b="0" strike="noStrike" spc="-1" dirty="0">
                          <a:solidFill>
                            <a:srgbClr val="000000"/>
                          </a:solidFill>
                          <a:latin typeface="Trebuchet MS"/>
                        </a:rPr>
                        <a:t>顺序（</a:t>
                      </a:r>
                      <a:r>
                        <a:rPr lang="en-US" altLang="zh-CN" sz="1800" b="0" strike="noStrike" spc="-1" dirty="0">
                          <a:solidFill>
                            <a:srgbClr val="000000"/>
                          </a:solidFill>
                          <a:latin typeface="Trebuchet MS"/>
                        </a:rPr>
                        <a:t>Sequential</a:t>
                      </a:r>
                      <a:r>
                        <a:rPr lang="zh-CN" altLang="en-US" sz="1800" b="0" strike="noStrike" spc="-1" dirty="0">
                          <a:solidFill>
                            <a:srgbClr val="000000"/>
                          </a:solidFill>
                          <a:latin typeface="Trebuchet MS"/>
                        </a:rPr>
                        <a:t>）</a:t>
                      </a:r>
                      <a:r>
                        <a:rPr lang="en-US" altLang="zh-CN" sz="1800" b="0" strike="noStrike" spc="-1" dirty="0">
                          <a:solidFill>
                            <a:srgbClr val="000000"/>
                          </a:solidFill>
                          <a:latin typeface="Trebuchet MS"/>
                        </a:rPr>
                        <a:t>C (</a:t>
                      </a:r>
                      <a:r>
                        <a:rPr lang="zh-CN" altLang="en-US" sz="1800" b="0" strike="noStrike" spc="-1" dirty="0">
                          <a:solidFill>
                            <a:srgbClr val="000000"/>
                          </a:solidFill>
                          <a:latin typeface="Trebuchet MS"/>
                        </a:rPr>
                        <a:t>不使用</a:t>
                      </a:r>
                      <a:r>
                        <a:rPr lang="en-US" altLang="zh-CN" sz="1800" b="0" strike="noStrike" spc="-1" dirty="0">
                          <a:solidFill>
                            <a:srgbClr val="000000"/>
                          </a:solidFill>
                          <a:latin typeface="Trebuchet MS"/>
                        </a:rPr>
                        <a:t> OpenCL)</a:t>
                      </a:r>
                      <a:endParaRPr lang="en-US" altLang="zh-CN" sz="1800" b="0" strike="noStrike" spc="-1" dirty="0">
                        <a:latin typeface="+mn-lt"/>
                      </a:endParaRPr>
                    </a:p>
                  </a:txBody>
                  <a:tcPr>
                    <a:lnT w="12240">
                      <a:solidFill>
                        <a:srgbClr val="000000"/>
                      </a:solidFill>
                    </a:lnT>
                    <a:lnB w="12240">
                      <a:solidFill>
                        <a:srgbClr val="000000"/>
                      </a:solidFill>
                    </a:lnB>
                    <a:solidFill>
                      <a:srgbClr val="000000">
                        <a:alpha val="20000"/>
                      </a:srgbClr>
                    </a:solidFill>
                  </a:tcPr>
                </a:tc>
                <a:tc>
                  <a:txBody>
                    <a:bodyPr/>
                    <a:lstStyle/>
                    <a:p>
                      <a:pPr algn="ctr">
                        <a:lnSpc>
                          <a:spcPct val="100000"/>
                        </a:lnSpc>
                      </a:pPr>
                      <a:r>
                        <a:rPr lang="en-US" sz="1800" b="0" strike="noStrike" spc="-1">
                          <a:solidFill>
                            <a:srgbClr val="000000"/>
                          </a:solidFill>
                          <a:latin typeface="Trebuchet MS"/>
                        </a:rPr>
                        <a:t>887.2</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gn="ctr">
                        <a:lnSpc>
                          <a:spcPct val="100000"/>
                        </a:lnSpc>
                      </a:pPr>
                      <a:r>
                        <a:rPr lang="en-US" sz="1800" b="0" strike="noStrike" spc="-1">
                          <a:solidFill>
                            <a:srgbClr val="000000"/>
                          </a:solidFill>
                          <a:latin typeface="Trebuchet MS"/>
                        </a:rPr>
                        <a:t>N/A</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02"/>
                  </a:ext>
                </a:extLst>
              </a:tr>
              <a:tr h="357120">
                <a:tc>
                  <a:txBody>
                    <a:bodyPr/>
                    <a:lstStyle/>
                    <a:p>
                      <a:pPr>
                        <a:lnSpc>
                          <a:spcPct val="100000"/>
                        </a:lnSpc>
                      </a:pPr>
                      <a:r>
                        <a:rPr lang="en-US" sz="1800" b="0" strike="noStrike" spc="-1" dirty="0">
                          <a:solidFill>
                            <a:srgbClr val="000000"/>
                          </a:solidFill>
                          <a:latin typeface="Trebuchet MS"/>
                        </a:rPr>
                        <a:t>C(</a:t>
                      </a:r>
                      <a:r>
                        <a:rPr lang="en-US" sz="1800" b="0" strike="noStrike" spc="-1" dirty="0" err="1">
                          <a:solidFill>
                            <a:srgbClr val="000000"/>
                          </a:solidFill>
                          <a:latin typeface="Trebuchet MS"/>
                        </a:rPr>
                        <a:t>i,j</a:t>
                      </a:r>
                      <a:r>
                        <a:rPr lang="en-US" sz="1800" b="0" strike="noStrike" spc="-1" dirty="0">
                          <a:solidFill>
                            <a:srgbClr val="000000"/>
                          </a:solidFill>
                          <a:latin typeface="Trebuchet MS"/>
                        </a:rPr>
                        <a:t>) </a:t>
                      </a:r>
                      <a:r>
                        <a:rPr lang="zh-CN" altLang="en-US" sz="1800" b="0" strike="noStrike" spc="-1" dirty="0">
                          <a:solidFill>
                            <a:srgbClr val="000000"/>
                          </a:solidFill>
                          <a:latin typeface="Trebuchet MS"/>
                        </a:rPr>
                        <a:t>每个工作项（</a:t>
                      </a:r>
                      <a:r>
                        <a:rPr lang="en-US" altLang="zh-CN" sz="1800" b="0" strike="noStrike" spc="-1" dirty="0">
                          <a:solidFill>
                            <a:srgbClr val="000000"/>
                          </a:solidFill>
                          <a:latin typeface="Trebuchet MS"/>
                        </a:rPr>
                        <a:t>work-item</a:t>
                      </a:r>
                      <a:r>
                        <a:rPr lang="zh-CN" altLang="en-US" sz="1800" b="0" strike="noStrike" spc="-1" dirty="0">
                          <a:solidFill>
                            <a:srgbClr val="000000"/>
                          </a:solidFill>
                          <a:latin typeface="Trebuchet MS"/>
                        </a:rPr>
                        <a:t>）</a:t>
                      </a:r>
                      <a:r>
                        <a:rPr lang="en-US" sz="1800" b="0" strike="noStrike" spc="-1" dirty="0">
                          <a:solidFill>
                            <a:srgbClr val="000000"/>
                          </a:solidFill>
                          <a:latin typeface="Trebuchet MS"/>
                        </a:rPr>
                        <a:t> </a:t>
                      </a:r>
                      <a:r>
                        <a:rPr lang="zh-CN" altLang="en-US" sz="1800" b="0" strike="noStrike" spc="-1" dirty="0">
                          <a:solidFill>
                            <a:srgbClr val="000000"/>
                          </a:solidFill>
                          <a:latin typeface="Trebuchet MS"/>
                        </a:rPr>
                        <a:t>全存放在全局内存</a:t>
                      </a:r>
                      <a:endParaRPr lang="en-US" sz="1800" b="0" strike="noStrike" spc="-1" dirty="0">
                        <a:latin typeface="Arial"/>
                      </a:endParaRPr>
                    </a:p>
                  </a:txBody>
                  <a:tcPr>
                    <a:lnT w="12240">
                      <a:solidFill>
                        <a:srgbClr val="000000"/>
                      </a:solidFill>
                    </a:lnT>
                    <a:lnB w="12240">
                      <a:solidFill>
                        <a:srgbClr val="000000"/>
                      </a:solidFill>
                    </a:lnB>
                    <a:noFill/>
                  </a:tcPr>
                </a:tc>
                <a:tc>
                  <a:txBody>
                    <a:bodyPr/>
                    <a:lstStyle/>
                    <a:p>
                      <a:pPr algn="ctr">
                        <a:lnSpc>
                          <a:spcPct val="100000"/>
                        </a:lnSpc>
                      </a:pPr>
                      <a:r>
                        <a:rPr lang="en-US" sz="1800" b="0" strike="noStrike" spc="-1">
                          <a:solidFill>
                            <a:srgbClr val="000000"/>
                          </a:solidFill>
                          <a:latin typeface="Trebuchet MS"/>
                        </a:rPr>
                        <a:t>3,926.1</a:t>
                      </a:r>
                      <a:endParaRPr lang="en-US" sz="1800" b="0" strike="noStrike" spc="-1">
                        <a:latin typeface="Arial"/>
                      </a:endParaRPr>
                    </a:p>
                  </a:txBody>
                  <a:tcPr>
                    <a:lnT w="12240">
                      <a:solidFill>
                        <a:srgbClr val="000000"/>
                      </a:solidFill>
                    </a:lnT>
                    <a:lnB w="12240">
                      <a:solidFill>
                        <a:srgbClr val="000000"/>
                      </a:solidFill>
                    </a:lnB>
                    <a:noFill/>
                  </a:tcPr>
                </a:tc>
                <a:tc>
                  <a:txBody>
                    <a:bodyPr/>
                    <a:lstStyle/>
                    <a:p>
                      <a:pPr algn="ctr">
                        <a:lnSpc>
                          <a:spcPct val="100000"/>
                        </a:lnSpc>
                      </a:pPr>
                      <a:r>
                        <a:rPr lang="en-US" sz="1800" b="0" strike="noStrike" spc="-1" dirty="0">
                          <a:solidFill>
                            <a:srgbClr val="000000"/>
                          </a:solidFill>
                          <a:latin typeface="Trebuchet MS"/>
                        </a:rPr>
                        <a:t>3,720.9</a:t>
                      </a:r>
                      <a:endParaRPr lang="en-US" sz="1800" b="0" strike="noStrike" spc="-1" dirty="0">
                        <a:latin typeface="Arial"/>
                      </a:endParaRPr>
                    </a:p>
                  </a:txBody>
                  <a:tcPr>
                    <a:lnT w="12240">
                      <a:solidFill>
                        <a:srgbClr val="000000"/>
                      </a:solidFill>
                    </a:lnT>
                    <a:lnB w="12240">
                      <a:solidFill>
                        <a:srgbClr val="000000"/>
                      </a:solidFill>
                    </a:lnB>
                    <a:noFill/>
                  </a:tcPr>
                </a:tc>
                <a:extLst>
                  <a:ext uri="{0D108BD9-81ED-4DB2-BD59-A6C34878D82A}">
                    <a16:rowId xmlns:a16="http://schemas.microsoft.com/office/drawing/2014/main" val="10003"/>
                  </a:ext>
                </a:extLst>
              </a:tr>
            </a:tbl>
          </a:graphicData>
        </a:graphic>
      </p:graphicFrame>
      <p:sp>
        <p:nvSpPr>
          <p:cNvPr id="1403" name="CustomShape 4"/>
          <p:cNvSpPr/>
          <p:nvPr/>
        </p:nvSpPr>
        <p:spPr>
          <a:xfrm>
            <a:off x="0" y="4644360"/>
            <a:ext cx="8891640" cy="912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z="1800" b="0" strike="noStrike" spc="-1" dirty="0">
                <a:solidFill>
                  <a:srgbClr val="000000"/>
                </a:solidFill>
                <a:latin typeface="Trebuchet MS"/>
                <a:ea typeface="DejaVu Sans"/>
              </a:rPr>
              <a:t>此处用的 </a:t>
            </a:r>
            <a:r>
              <a:rPr lang="en-US" altLang="zh-CN" sz="1800" b="0" strike="noStrike" spc="-1" dirty="0">
                <a:solidFill>
                  <a:srgbClr val="000000"/>
                </a:solidFill>
                <a:latin typeface="Trebuchet MS"/>
                <a:ea typeface="DejaVu Sans"/>
              </a:rPr>
              <a:t>GPU </a:t>
            </a:r>
            <a:r>
              <a:rPr lang="zh-CN" altLang="en-US" sz="1800" b="0" strike="noStrike" spc="-1" dirty="0">
                <a:solidFill>
                  <a:srgbClr val="000000"/>
                </a:solidFill>
                <a:latin typeface="Trebuchet MS"/>
                <a:ea typeface="DejaVu Sans"/>
              </a:rPr>
              <a:t>设备是 </a:t>
            </a:r>
            <a:r>
              <a:rPr lang="en-US" sz="1800" b="0" strike="noStrike" spc="-1" dirty="0">
                <a:solidFill>
                  <a:srgbClr val="000000"/>
                </a:solidFill>
                <a:latin typeface="Trebuchet MS"/>
                <a:ea typeface="DejaVu Sans"/>
              </a:rPr>
              <a:t>Tesla® M2090 GPU </a:t>
            </a:r>
            <a:r>
              <a:rPr lang="zh-CN" altLang="en-US" sz="1800" b="0" strike="noStrike" spc="-1" dirty="0">
                <a:solidFill>
                  <a:srgbClr val="000000"/>
                </a:solidFill>
                <a:latin typeface="Trebuchet MS"/>
                <a:ea typeface="DejaVu Sans"/>
              </a:rPr>
              <a:t>，来自</a:t>
            </a:r>
            <a:r>
              <a:rPr lang="en-US" sz="1800" b="0" strike="noStrike" spc="-1" dirty="0">
                <a:solidFill>
                  <a:srgbClr val="000000"/>
                </a:solidFill>
                <a:latin typeface="Trebuchet MS"/>
                <a:ea typeface="DejaVu Sans"/>
              </a:rPr>
              <a:t>NVIDIA® </a:t>
            </a:r>
            <a:r>
              <a:rPr lang="zh-CN" altLang="en-US" sz="1800" b="0" strike="noStrike" spc="-1" dirty="0">
                <a:solidFill>
                  <a:srgbClr val="000000"/>
                </a:solidFill>
                <a:latin typeface="Trebuchet MS"/>
                <a:ea typeface="DejaVu Sans"/>
              </a:rPr>
              <a:t>，有 </a:t>
            </a:r>
            <a:r>
              <a:rPr lang="en-US" altLang="zh-CN" sz="1800" b="0" strike="noStrike" spc="-1" dirty="0">
                <a:solidFill>
                  <a:srgbClr val="000000"/>
                </a:solidFill>
                <a:latin typeface="Trebuchet MS"/>
                <a:ea typeface="DejaVu Sans"/>
              </a:rPr>
              <a:t>16</a:t>
            </a:r>
            <a:r>
              <a:rPr lang="zh-CN" altLang="en-US" spc="-1" dirty="0">
                <a:solidFill>
                  <a:srgbClr val="000000"/>
                </a:solidFill>
                <a:latin typeface="Trebuchet MS"/>
                <a:ea typeface="DejaVu Sans"/>
              </a:rPr>
              <a:t> 个计算单元（</a:t>
            </a:r>
            <a:r>
              <a:rPr lang="en-US" altLang="zh-CN" spc="-1" dirty="0">
                <a:solidFill>
                  <a:srgbClr val="000000"/>
                </a:solidFill>
                <a:latin typeface="Trebuchet MS"/>
                <a:ea typeface="DejaVu Sans"/>
              </a:rPr>
              <a:t>CU</a:t>
            </a:r>
            <a:r>
              <a:rPr lang="zh-CN" altLang="en-US" spc="-1" dirty="0">
                <a:solidFill>
                  <a:srgbClr val="000000"/>
                </a:solidFill>
                <a:latin typeface="Trebuchet MS"/>
                <a:ea typeface="DejaVu Sans"/>
              </a:rPr>
              <a:t>），</a:t>
            </a:r>
            <a:r>
              <a:rPr lang="en-US" altLang="zh-CN" spc="-1" dirty="0">
                <a:solidFill>
                  <a:srgbClr val="000000"/>
                </a:solidFill>
                <a:latin typeface="Trebuchet MS"/>
                <a:ea typeface="DejaVu Sans"/>
              </a:rPr>
              <a:t>512 </a:t>
            </a:r>
            <a:r>
              <a:rPr lang="zh-CN" altLang="en-US" spc="-1" dirty="0">
                <a:solidFill>
                  <a:srgbClr val="000000"/>
                </a:solidFill>
                <a:latin typeface="Trebuchet MS"/>
                <a:ea typeface="DejaVu Sans"/>
              </a:rPr>
              <a:t>个处理元素（</a:t>
            </a:r>
            <a:r>
              <a:rPr lang="en-US" altLang="zh-CN" spc="-1" dirty="0">
                <a:solidFill>
                  <a:srgbClr val="000000"/>
                </a:solidFill>
                <a:latin typeface="Trebuchet MS"/>
                <a:ea typeface="DejaVu Sans"/>
              </a:rPr>
              <a:t>PE</a:t>
            </a:r>
            <a:r>
              <a:rPr lang="zh-CN" altLang="en-US" spc="-1" dirty="0">
                <a:solidFill>
                  <a:srgbClr val="000000"/>
                </a:solidFill>
                <a:latin typeface="Trebuchet MS"/>
                <a:ea typeface="DejaVu Sans"/>
              </a:rPr>
              <a:t>）</a:t>
            </a:r>
            <a:endParaRPr lang="en-US" sz="1800" b="0" strike="noStrike" spc="-1" dirty="0">
              <a:latin typeface="Arial"/>
            </a:endParaRPr>
          </a:p>
          <a:p>
            <a:pPr>
              <a:lnSpc>
                <a:spcPct val="100000"/>
              </a:lnSpc>
            </a:pPr>
            <a:r>
              <a:rPr lang="zh-CN" altLang="en-US" sz="1800" b="0" strike="noStrike" spc="-1" dirty="0">
                <a:solidFill>
                  <a:srgbClr val="000000"/>
                </a:solidFill>
                <a:latin typeface="Trebuchet MS"/>
                <a:ea typeface="DejaVu Sans"/>
              </a:rPr>
              <a:t>所用的 </a:t>
            </a:r>
            <a:r>
              <a:rPr lang="en-US" altLang="zh-CN" sz="1800" b="0" strike="noStrike" spc="-1" dirty="0">
                <a:solidFill>
                  <a:srgbClr val="000000"/>
                </a:solidFill>
                <a:latin typeface="Trebuchet MS"/>
                <a:ea typeface="DejaVu Sans"/>
              </a:rPr>
              <a:t>CPU </a:t>
            </a:r>
            <a:r>
              <a:rPr lang="zh-CN" altLang="en-US" sz="1800" b="0" strike="noStrike" spc="-1" dirty="0">
                <a:solidFill>
                  <a:srgbClr val="000000"/>
                </a:solidFill>
                <a:latin typeface="Trebuchet MS"/>
                <a:ea typeface="DejaVu Sans"/>
              </a:rPr>
              <a:t>设备是</a:t>
            </a:r>
            <a:r>
              <a:rPr lang="en-US" sz="1800" b="0" strike="noStrike" spc="-1" dirty="0">
                <a:solidFill>
                  <a:srgbClr val="000000"/>
                </a:solidFill>
                <a:latin typeface="Trebuchet MS"/>
                <a:ea typeface="DejaVu Sans"/>
              </a:rPr>
              <a:t> Intel® Xeon® CPU, E5649 @ 2.53GHz</a:t>
            </a:r>
            <a:endParaRPr lang="en-US" sz="1800" b="0" strike="noStrike" spc="-1" dirty="0">
              <a:latin typeface="Arial"/>
            </a:endParaRPr>
          </a:p>
        </p:txBody>
      </p:sp>
      <p:sp>
        <p:nvSpPr>
          <p:cNvPr id="1404" name="CustomShape 5"/>
          <p:cNvSpPr/>
          <p:nvPr/>
        </p:nvSpPr>
        <p:spPr>
          <a:xfrm>
            <a:off x="107640" y="6453360"/>
            <a:ext cx="4860720" cy="517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241"/>
              </a:spcBef>
            </a:pPr>
            <a:r>
              <a:rPr lang="zh-CN" altLang="en-US" sz="1200" b="0" strike="noStrike" spc="-1" dirty="0">
                <a:solidFill>
                  <a:srgbClr val="000000"/>
                </a:solidFill>
                <a:latin typeface="Trebuchet MS"/>
                <a:ea typeface="DejaVu Sans"/>
              </a:rPr>
              <a:t>第三方名称是其公司所有财产</a:t>
            </a:r>
            <a:endParaRPr lang="en-US" sz="1200" b="0" strike="noStrike" spc="-1" dirty="0">
              <a:latin typeface="Arial"/>
            </a:endParaRPr>
          </a:p>
        </p:txBody>
      </p:sp>
      <p:sp>
        <p:nvSpPr>
          <p:cNvPr id="1405" name="CustomShape 6"/>
          <p:cNvSpPr/>
          <p:nvPr/>
        </p:nvSpPr>
        <p:spPr>
          <a:xfrm>
            <a:off x="3852000" y="5510880"/>
            <a:ext cx="5218920" cy="1460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pc="-1" dirty="0">
                <a:solidFill>
                  <a:srgbClr val="4F81BD"/>
                </a:solidFill>
                <a:latin typeface="Trebuchet MS"/>
              </a:rPr>
              <a:t>这些并不是专业的跑分测试结果。如果你在自己机器上运行这些测试可能得到完全不同的结果。</a:t>
            </a:r>
            <a:endParaRPr lang="en-US" altLang="zh-CN" spc="-1" dirty="0"/>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6" name="CustomShape 1"/>
          <p:cNvSpPr/>
          <p:nvPr/>
        </p:nvSpPr>
        <p:spPr>
          <a:xfrm>
            <a:off x="35640" y="0"/>
            <a:ext cx="910764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3600" b="0" strike="noStrike" spc="-1" dirty="0">
                <a:solidFill>
                  <a:srgbClr val="000000"/>
                </a:solidFill>
                <a:latin typeface="Trebuchet MS"/>
              </a:rPr>
              <a:t>练习</a:t>
            </a:r>
            <a:r>
              <a:rPr lang="en-US" sz="3600" b="0" strike="noStrike" spc="-1" dirty="0">
                <a:solidFill>
                  <a:srgbClr val="000000"/>
                </a:solidFill>
                <a:latin typeface="Trebuchet MS"/>
              </a:rPr>
              <a:t> 6: </a:t>
            </a:r>
            <a:r>
              <a:rPr lang="zh-CN" altLang="en-US" sz="3600" b="0" strike="noStrike" spc="-1" dirty="0">
                <a:solidFill>
                  <a:srgbClr val="000000"/>
                </a:solidFill>
                <a:latin typeface="Trebuchet MS"/>
              </a:rPr>
              <a:t>矩阵乘法</a:t>
            </a:r>
            <a:endParaRPr lang="en-US" sz="3600" b="0" strike="noStrike" spc="-1" dirty="0">
              <a:latin typeface="Arial"/>
            </a:endParaRPr>
          </a:p>
        </p:txBody>
      </p:sp>
      <p:sp>
        <p:nvSpPr>
          <p:cNvPr id="1407" name="CustomShape 2"/>
          <p:cNvSpPr/>
          <p:nvPr/>
        </p:nvSpPr>
        <p:spPr>
          <a:xfrm>
            <a:off x="179640" y="1127520"/>
            <a:ext cx="8784360" cy="5541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20000"/>
          </a:bodyPr>
          <a:lstStyle/>
          <a:p>
            <a:pPr marL="343080" indent="-342360">
              <a:lnSpc>
                <a:spcPct val="110000"/>
              </a:lnSpc>
              <a:spcBef>
                <a:spcPts val="641"/>
              </a:spcBef>
              <a:buClr>
                <a:srgbClr val="C0504D"/>
              </a:buClr>
              <a:buFont typeface="Arial"/>
              <a:buChar char="•"/>
            </a:pPr>
            <a:r>
              <a:rPr lang="zh-CN" altLang="en-US" sz="3200" b="0" strike="noStrike" spc="-1" dirty="0">
                <a:solidFill>
                  <a:srgbClr val="C0504D"/>
                </a:solidFill>
                <a:latin typeface="Trebuchet MS"/>
              </a:rPr>
              <a:t>目标：</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从头开始独立写你自己打第一个完整的 </a:t>
            </a:r>
            <a:r>
              <a:rPr lang="en-US" altLang="zh-CN" sz="2800" b="0" strike="noStrike" spc="-1" dirty="0">
                <a:solidFill>
                  <a:srgbClr val="000000"/>
                </a:solidFill>
                <a:latin typeface="Trebuchet MS"/>
              </a:rPr>
              <a:t>OpenCL </a:t>
            </a:r>
            <a:r>
              <a:rPr lang="zh-CN" altLang="en-US" sz="2800" b="0" strike="noStrike" spc="-1" dirty="0">
                <a:solidFill>
                  <a:srgbClr val="000000"/>
                </a:solidFill>
                <a:latin typeface="Trebuchet MS"/>
              </a:rPr>
              <a:t>核函数来计算矩阵乘法</a:t>
            </a:r>
            <a:endParaRPr lang="en-US" sz="28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计算一对矩阵的乘积</a:t>
            </a:r>
            <a:endParaRPr lang="en-US" sz="2800" b="0" strike="noStrike" spc="-1" dirty="0">
              <a:latin typeface="Arial"/>
            </a:endParaRPr>
          </a:p>
          <a:p>
            <a:pPr marL="343080" indent="-342360">
              <a:lnSpc>
                <a:spcPct val="110000"/>
              </a:lnSpc>
              <a:spcBef>
                <a:spcPts val="641"/>
              </a:spcBef>
              <a:buClr>
                <a:srgbClr val="C0504D"/>
              </a:buClr>
              <a:buFont typeface="Arial"/>
              <a:buChar char="•"/>
            </a:pPr>
            <a:r>
              <a:rPr lang="zh-CN" altLang="en-US" sz="3200" b="0" strike="noStrike" spc="-1" dirty="0">
                <a:solidFill>
                  <a:srgbClr val="C0504D"/>
                </a:solidFill>
                <a:latin typeface="Trebuchet MS"/>
              </a:rPr>
              <a:t>流程：</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开始先利用提供的矩阵乘法的 </a:t>
            </a:r>
            <a:r>
              <a:rPr lang="en-US" altLang="zh-CN" sz="2800" b="0" strike="noStrike" spc="-1" dirty="0">
                <a:solidFill>
                  <a:srgbClr val="000000"/>
                </a:solidFill>
                <a:latin typeface="Trebuchet MS"/>
              </a:rPr>
              <a:t>OpenCL </a:t>
            </a:r>
            <a:r>
              <a:rPr lang="zh-CN" altLang="en-US" sz="2800" b="0" strike="noStrike" spc="-1" dirty="0">
                <a:solidFill>
                  <a:srgbClr val="000000"/>
                </a:solidFill>
                <a:latin typeface="Trebuchet MS"/>
              </a:rPr>
              <a:t>宿主程序（</a:t>
            </a:r>
            <a:r>
              <a:rPr lang="en-US" altLang="zh-CN" sz="2800" b="0" strike="noStrike" spc="-1" dirty="0">
                <a:solidFill>
                  <a:srgbClr val="000000"/>
                </a:solidFill>
                <a:latin typeface="Trebuchet MS"/>
              </a:rPr>
              <a:t>host program</a:t>
            </a:r>
            <a:r>
              <a:rPr lang="zh-CN" altLang="en-US" sz="2800" b="0" strike="noStrike" spc="-1" dirty="0">
                <a:solidFill>
                  <a:srgbClr val="000000"/>
                </a:solidFill>
                <a:latin typeface="Trebuchet MS"/>
              </a:rPr>
              <a:t>） 来生成矩阵并且检测结果</a:t>
            </a:r>
            <a:endParaRPr lang="en-US" sz="28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创建一个核函数来进行矩阵乘法</a:t>
            </a:r>
            <a:endParaRPr lang="en-US" sz="28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修改讲义提供的 </a:t>
            </a:r>
            <a:r>
              <a:rPr lang="en-US" altLang="zh-CN" sz="2800" b="0" strike="noStrike" spc="-1" dirty="0">
                <a:solidFill>
                  <a:srgbClr val="000000"/>
                </a:solidFill>
                <a:latin typeface="Trebuchet MS"/>
              </a:rPr>
              <a:t>OpenCL </a:t>
            </a:r>
            <a:r>
              <a:rPr lang="zh-CN" altLang="en-US" sz="2800" b="0" strike="noStrike" spc="-1" dirty="0">
                <a:solidFill>
                  <a:srgbClr val="000000"/>
                </a:solidFill>
                <a:latin typeface="Trebuchet MS"/>
              </a:rPr>
              <a:t>宿主程序来使用你写的核函数</a:t>
            </a:r>
            <a:endParaRPr lang="en-US" sz="28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验证结果</a:t>
            </a:r>
            <a:endParaRPr lang="en-US" sz="2800" b="0" strike="noStrike" spc="-1" dirty="0">
              <a:latin typeface="Arial"/>
            </a:endParaRPr>
          </a:p>
          <a:p>
            <a:pPr marL="343080" indent="-342360">
              <a:lnSpc>
                <a:spcPct val="110000"/>
              </a:lnSpc>
              <a:spcBef>
                <a:spcPts val="641"/>
              </a:spcBef>
              <a:buClr>
                <a:srgbClr val="C0504D"/>
              </a:buClr>
              <a:buFont typeface="Arial"/>
              <a:buChar char="•"/>
            </a:pPr>
            <a:r>
              <a:rPr lang="zh-CN" altLang="en-US" sz="3200" b="0" strike="noStrike" spc="-1" dirty="0">
                <a:solidFill>
                  <a:srgbClr val="C0504D"/>
                </a:solidFill>
                <a:latin typeface="Trebuchet MS"/>
              </a:rPr>
              <a:t>预期输出</a:t>
            </a:r>
            <a:r>
              <a:rPr lang="en-US" sz="3200" b="0" strike="noStrike" spc="-1" dirty="0">
                <a:solidFill>
                  <a:srgbClr val="C0504D"/>
                </a:solidFill>
                <a:latin typeface="Trebuchet MS"/>
              </a:rPr>
              <a:t>:</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标准输出信息，证明矩阵乘法计算结果正确</a:t>
            </a:r>
            <a:endParaRPr lang="en-US" sz="2800" b="0" strike="noStrike" spc="-1" dirty="0">
              <a:latin typeface="Arial"/>
            </a:endParaRPr>
          </a:p>
          <a:p>
            <a:pPr marL="743040" lvl="1" indent="-285120">
              <a:lnSpc>
                <a:spcPct val="110000"/>
              </a:lnSpc>
              <a:spcBef>
                <a:spcPts val="561"/>
              </a:spcBef>
              <a:buClr>
                <a:srgbClr val="000000"/>
              </a:buClr>
              <a:buFont typeface="Arial"/>
              <a:buChar char="–"/>
            </a:pPr>
            <a:r>
              <a:rPr lang="zh-CN" altLang="en-US" sz="2800" spc="-1" dirty="0">
                <a:solidFill>
                  <a:srgbClr val="000000"/>
                </a:solidFill>
                <a:latin typeface="Trebuchet MS"/>
              </a:rPr>
              <a:t>报告运行的实践以及算力性能表现</a:t>
            </a:r>
            <a:r>
              <a:rPr lang="en-US" sz="2800" b="0" strike="noStrike" spc="-1" dirty="0">
                <a:solidFill>
                  <a:srgbClr val="000000"/>
                </a:solidFill>
                <a:latin typeface="Trebuchet MS"/>
              </a:rPr>
              <a:t>  MFLOPS</a:t>
            </a:r>
            <a:endParaRPr lang="en-US" sz="28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8" name="CustomShape 1"/>
          <p:cNvSpPr/>
          <p:nvPr/>
        </p:nvSpPr>
        <p:spPr>
          <a:xfrm>
            <a:off x="722160" y="4406760"/>
            <a:ext cx="7771680" cy="1361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20000"/>
          </a:bodyPr>
          <a:lstStyle/>
          <a:p>
            <a:pPr>
              <a:lnSpc>
                <a:spcPct val="100000"/>
              </a:lnSpc>
            </a:pPr>
            <a:r>
              <a:rPr lang="zh-CN" altLang="en-US" sz="4000" b="1" cap="all" spc="-1" dirty="0">
                <a:solidFill>
                  <a:srgbClr val="000000"/>
                </a:solidFill>
                <a:latin typeface="Trebuchet MS"/>
              </a:rPr>
              <a:t>理解 </a:t>
            </a:r>
            <a:r>
              <a:rPr lang="en-US" sz="4000" b="1" cap="all" spc="-1" dirty="0">
                <a:solidFill>
                  <a:srgbClr val="000000"/>
                </a:solidFill>
                <a:latin typeface="Trebuchet MS"/>
              </a:rPr>
              <a:t>OpenCL </a:t>
            </a:r>
            <a:r>
              <a:rPr lang="zh-CN" altLang="en-US" sz="4000" b="1" cap="all" spc="-1" dirty="0">
                <a:solidFill>
                  <a:srgbClr val="000000"/>
                </a:solidFill>
                <a:latin typeface="Trebuchet MS"/>
              </a:rPr>
              <a:t>内存层级（</a:t>
            </a:r>
            <a:r>
              <a:rPr lang="en-US" sz="4000" b="1" cap="all" spc="-1" dirty="0">
                <a:solidFill>
                  <a:srgbClr val="000000"/>
                </a:solidFill>
                <a:latin typeface="Trebuchet MS"/>
              </a:rPr>
              <a:t>memory hierarchy）</a:t>
            </a:r>
            <a:br>
              <a:rPr dirty="0"/>
            </a:br>
            <a:endParaRPr lang="en-US" sz="4000" b="0" strike="noStrike" spc="-1" dirty="0">
              <a:latin typeface="Arial"/>
            </a:endParaRPr>
          </a:p>
        </p:txBody>
      </p:sp>
      <p:sp>
        <p:nvSpPr>
          <p:cNvPr id="1409" name="CustomShape 2"/>
          <p:cNvSpPr/>
          <p:nvPr/>
        </p:nvSpPr>
        <p:spPr>
          <a:xfrm>
            <a:off x="722160" y="2906640"/>
            <a:ext cx="7771680" cy="1499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100000"/>
              </a:lnSpc>
              <a:spcBef>
                <a:spcPts val="400"/>
              </a:spcBef>
            </a:pPr>
            <a:r>
              <a:rPr lang="en-US" sz="2000" b="0" strike="noStrike" spc="-1">
                <a:solidFill>
                  <a:srgbClr val="000000"/>
                </a:solidFill>
                <a:latin typeface="Trebuchet MS"/>
              </a:rPr>
              <a:t>章节 6</a:t>
            </a:r>
            <a:endParaRPr lang="en-US" sz="20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0" name="CustomShape 1"/>
          <p:cNvSpPr/>
          <p:nvPr/>
        </p:nvSpPr>
        <p:spPr>
          <a:xfrm>
            <a:off x="107640" y="-9036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4400" b="0" strike="noStrike" spc="-1" dirty="0">
                <a:solidFill>
                  <a:srgbClr val="000000"/>
                </a:solidFill>
                <a:latin typeface="Trebuchet MS"/>
              </a:rPr>
              <a:t>优化矩阵乘法</a:t>
            </a:r>
            <a:endParaRPr lang="en-US" sz="4400" b="0" strike="noStrike" spc="-1" dirty="0">
              <a:latin typeface="Arial"/>
            </a:endParaRPr>
          </a:p>
        </p:txBody>
      </p:sp>
      <p:sp>
        <p:nvSpPr>
          <p:cNvPr id="1411" name="CustomShape 2"/>
          <p:cNvSpPr/>
          <p:nvPr/>
        </p:nvSpPr>
        <p:spPr>
          <a:xfrm>
            <a:off x="179640" y="836640"/>
            <a:ext cx="8784360" cy="3728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479"/>
              </a:spcBef>
              <a:buClr>
                <a:srgbClr val="000000"/>
              </a:buClr>
              <a:buFont typeface="Arial"/>
              <a:buChar char="•"/>
            </a:pPr>
            <a:r>
              <a:rPr lang="zh-CN" altLang="en-US" sz="2000" b="0" strike="noStrike" spc="-1" dirty="0">
                <a:solidFill>
                  <a:srgbClr val="000000"/>
                </a:solidFill>
                <a:latin typeface="Trebuchet MS"/>
              </a:rPr>
              <a:t>矩阵乘法的性能表现受到算力性能 </a:t>
            </a:r>
            <a:r>
              <a:rPr lang="en-US" altLang="zh-CN" sz="2000" b="0" strike="noStrike" spc="-1" dirty="0">
                <a:solidFill>
                  <a:srgbClr val="000000"/>
                </a:solidFill>
                <a:latin typeface="Trebuchet MS"/>
              </a:rPr>
              <a:t>FLOPS</a:t>
            </a:r>
            <a:r>
              <a:rPr lang="zh-CN" altLang="en-US" sz="2000" b="0" strike="noStrike" spc="-1" dirty="0">
                <a:solidFill>
                  <a:srgbClr val="000000"/>
                </a:solidFill>
                <a:latin typeface="Trebuchet MS"/>
              </a:rPr>
              <a:t>即每秒浮点数运算次数，以及内存移动（</a:t>
            </a:r>
            <a:r>
              <a:rPr lang="en-US" altLang="zh-CN" sz="2000" b="0" strike="noStrike" spc="-1" dirty="0">
                <a:solidFill>
                  <a:srgbClr val="000000"/>
                </a:solidFill>
                <a:latin typeface="Trebuchet MS"/>
              </a:rPr>
              <a:t>memory movement</a:t>
            </a:r>
            <a:r>
              <a:rPr lang="zh-CN" altLang="en-US" sz="2000" spc="-1" dirty="0">
                <a:solidFill>
                  <a:srgbClr val="000000"/>
                </a:solidFill>
                <a:latin typeface="Trebuchet MS"/>
              </a:rPr>
              <a:t>）这两方面因素的制约</a:t>
            </a:r>
            <a:r>
              <a:rPr lang="en-US" sz="2000" b="0" strike="noStrike" spc="-1" dirty="0">
                <a:solidFill>
                  <a:srgbClr val="000000"/>
                </a:solidFill>
                <a:latin typeface="Trebuchet MS"/>
              </a:rPr>
              <a:t>:</a:t>
            </a:r>
            <a:endParaRPr lang="en-US" sz="2000" b="0" strike="noStrike" spc="-1" dirty="0">
              <a:latin typeface="Arial"/>
            </a:endParaRPr>
          </a:p>
          <a:p>
            <a:pPr marL="743040" lvl="1" indent="-285120">
              <a:lnSpc>
                <a:spcPct val="100000"/>
              </a:lnSpc>
              <a:spcBef>
                <a:spcPts val="479"/>
              </a:spcBef>
              <a:buClr>
                <a:srgbClr val="000000"/>
              </a:buClr>
              <a:buFont typeface="Arial"/>
              <a:buChar char="–"/>
            </a:pPr>
            <a:r>
              <a:rPr lang="en-US" sz="2000" b="0" strike="noStrike" spc="-1" dirty="0">
                <a:solidFill>
                  <a:srgbClr val="000000"/>
                </a:solidFill>
                <a:latin typeface="Trebuchet MS"/>
              </a:rPr>
              <a:t>2*n</a:t>
            </a:r>
            <a:r>
              <a:rPr lang="en-US" sz="2000" b="0" strike="noStrike" spc="-1" baseline="30000" dirty="0">
                <a:solidFill>
                  <a:srgbClr val="000000"/>
                </a:solidFill>
                <a:latin typeface="Trebuchet MS"/>
              </a:rPr>
              <a:t>3</a:t>
            </a:r>
            <a:r>
              <a:rPr lang="en-US" sz="2000" b="0" strike="noStrike" spc="-1" dirty="0">
                <a:solidFill>
                  <a:srgbClr val="000000"/>
                </a:solidFill>
                <a:latin typeface="Trebuchet MS"/>
              </a:rPr>
              <a:t> = O(n</a:t>
            </a:r>
            <a:r>
              <a:rPr lang="en-US" sz="2000" b="0" strike="noStrike" spc="-1" baseline="30000" dirty="0">
                <a:solidFill>
                  <a:srgbClr val="000000"/>
                </a:solidFill>
                <a:latin typeface="Trebuchet MS"/>
              </a:rPr>
              <a:t>3</a:t>
            </a:r>
            <a:r>
              <a:rPr lang="en-US" sz="2000" b="0" strike="noStrike" spc="-1" dirty="0">
                <a:solidFill>
                  <a:srgbClr val="000000"/>
                </a:solidFill>
                <a:latin typeface="Trebuchet MS"/>
              </a:rPr>
              <a:t>) FLOPS</a:t>
            </a:r>
            <a:endParaRPr lang="en-US" sz="2000" b="0" strike="noStrike" spc="-1" dirty="0">
              <a:latin typeface="Arial"/>
            </a:endParaRPr>
          </a:p>
          <a:p>
            <a:pPr marL="743040" lvl="1" indent="-285120">
              <a:lnSpc>
                <a:spcPct val="100000"/>
              </a:lnSpc>
              <a:spcBef>
                <a:spcPts val="479"/>
              </a:spcBef>
              <a:buClr>
                <a:srgbClr val="000000"/>
              </a:buClr>
              <a:buFont typeface="Arial"/>
              <a:buChar char="–"/>
            </a:pPr>
            <a:r>
              <a:rPr lang="en-US" sz="2000" b="0" strike="noStrike" spc="-1" dirty="0">
                <a:solidFill>
                  <a:srgbClr val="000000"/>
                </a:solidFill>
                <a:latin typeface="Trebuchet MS"/>
              </a:rPr>
              <a:t>Operates on 3*n</a:t>
            </a:r>
            <a:r>
              <a:rPr lang="en-US" sz="2000" b="0" strike="noStrike" spc="-1" baseline="30000" dirty="0">
                <a:solidFill>
                  <a:srgbClr val="000000"/>
                </a:solidFill>
                <a:latin typeface="Trebuchet MS"/>
              </a:rPr>
              <a:t>2</a:t>
            </a:r>
            <a:r>
              <a:rPr lang="en-US" sz="2000" b="0" strike="noStrike" spc="-1" dirty="0">
                <a:solidFill>
                  <a:srgbClr val="000000"/>
                </a:solidFill>
                <a:latin typeface="Trebuchet MS"/>
              </a:rPr>
              <a:t> = O(n</a:t>
            </a:r>
            <a:r>
              <a:rPr lang="en-US" sz="2000" b="0" strike="noStrike" spc="-1" baseline="30000" dirty="0">
                <a:solidFill>
                  <a:srgbClr val="000000"/>
                </a:solidFill>
                <a:latin typeface="Trebuchet MS"/>
              </a:rPr>
              <a:t>2</a:t>
            </a:r>
            <a:r>
              <a:rPr lang="en-US" sz="2000" b="0" strike="noStrike" spc="-1" dirty="0">
                <a:solidFill>
                  <a:srgbClr val="000000"/>
                </a:solidFill>
                <a:latin typeface="Trebuchet MS"/>
              </a:rPr>
              <a:t>) numbers</a:t>
            </a:r>
            <a:endParaRPr lang="en-US" sz="2000" b="0" strike="noStrike" spc="-1" dirty="0">
              <a:latin typeface="Arial"/>
            </a:endParaRPr>
          </a:p>
          <a:p>
            <a:pPr marL="343080" indent="-342360">
              <a:lnSpc>
                <a:spcPct val="100000"/>
              </a:lnSpc>
              <a:spcBef>
                <a:spcPts val="479"/>
              </a:spcBef>
              <a:buClr>
                <a:srgbClr val="000000"/>
              </a:buClr>
              <a:buFont typeface="Arial"/>
              <a:buChar char="•"/>
            </a:pPr>
            <a:r>
              <a:rPr lang="zh-CN" altLang="en-US" sz="2000" b="0" strike="noStrike" spc="-1" dirty="0">
                <a:solidFill>
                  <a:srgbClr val="000000"/>
                </a:solidFill>
                <a:latin typeface="Trebuchet MS"/>
              </a:rPr>
              <a:t>要优化矩阵乘法，就必须要保证每次内存访问的时候都要尽可能多进行浮点数运算，最大化</a:t>
            </a:r>
            <a:r>
              <a:rPr lang="en-US" altLang="zh-CN" sz="2000" b="0" strike="noStrike" spc="-1" dirty="0">
                <a:solidFill>
                  <a:srgbClr val="000000"/>
                </a:solidFill>
                <a:latin typeface="Trebuchet MS"/>
              </a:rPr>
              <a:t>FLOPS</a:t>
            </a:r>
            <a:r>
              <a:rPr lang="zh-CN" altLang="en-US" sz="2000" spc="-1" dirty="0">
                <a:solidFill>
                  <a:srgbClr val="000000"/>
                </a:solidFill>
                <a:latin typeface="Trebuchet MS"/>
              </a:rPr>
              <a:t>。</a:t>
            </a:r>
            <a:endParaRPr lang="en-US" sz="2000" b="0" strike="noStrike" spc="-1" dirty="0">
              <a:latin typeface="Arial"/>
            </a:endParaRPr>
          </a:p>
          <a:p>
            <a:pPr marL="343080" indent="-342360">
              <a:lnSpc>
                <a:spcPct val="100000"/>
              </a:lnSpc>
              <a:spcBef>
                <a:spcPts val="479"/>
              </a:spcBef>
              <a:buClr>
                <a:srgbClr val="000000"/>
              </a:buClr>
              <a:buFont typeface="Arial"/>
              <a:buChar char="•"/>
            </a:pPr>
            <a:r>
              <a:rPr lang="zh-CN" altLang="en-US" sz="2000" b="0" strike="noStrike" spc="-1" dirty="0">
                <a:solidFill>
                  <a:srgbClr val="000000"/>
                </a:solidFill>
                <a:latin typeface="Trebuchet MS"/>
              </a:rPr>
              <a:t>外积算法（</a:t>
            </a:r>
            <a:r>
              <a:rPr lang="en-US" altLang="zh-CN" sz="2000" b="0" strike="noStrike" spc="-1" dirty="0">
                <a:solidFill>
                  <a:srgbClr val="000000"/>
                </a:solidFill>
                <a:latin typeface="Trebuchet MS"/>
              </a:rPr>
              <a:t>outer product algorithms</a:t>
            </a:r>
            <a:r>
              <a:rPr lang="zh-CN" altLang="en-US" sz="2000" b="0" strike="noStrike" spc="-1" dirty="0">
                <a:solidFill>
                  <a:srgbClr val="000000"/>
                </a:solidFill>
                <a:latin typeface="Trebuchet MS"/>
              </a:rPr>
              <a:t>）更快一些，</a:t>
            </a:r>
            <a:r>
              <a:rPr lang="en-US" sz="2000" b="0" strike="noStrike" spc="-1" dirty="0">
                <a:solidFill>
                  <a:srgbClr val="000000"/>
                </a:solidFill>
                <a:latin typeface="Trebuchet MS"/>
              </a:rPr>
              <a:t> </a:t>
            </a:r>
            <a:r>
              <a:rPr lang="zh-CN" altLang="en-US" sz="2000" spc="-1" dirty="0">
                <a:solidFill>
                  <a:srgbClr val="000000"/>
                </a:solidFill>
                <a:latin typeface="Trebuchet MS"/>
              </a:rPr>
              <a:t>不过为了教学简便，这里还是继续使用简单易于理解的点积算法。</a:t>
            </a:r>
            <a:endParaRPr lang="en-US" sz="2000" b="0" strike="noStrike" spc="-1" dirty="0">
              <a:latin typeface="Arial"/>
            </a:endParaRPr>
          </a:p>
          <a:p>
            <a:pPr>
              <a:lnSpc>
                <a:spcPct val="100000"/>
              </a:lnSpc>
              <a:spcBef>
                <a:spcPts val="479"/>
              </a:spcBef>
            </a:pPr>
            <a:endParaRPr lang="en-US" sz="2000" b="0" strike="noStrike" spc="-1" dirty="0">
              <a:latin typeface="Arial"/>
            </a:endParaRPr>
          </a:p>
          <a:p>
            <a:pPr>
              <a:lnSpc>
                <a:spcPct val="100000"/>
              </a:lnSpc>
              <a:spcBef>
                <a:spcPts val="479"/>
              </a:spcBef>
            </a:pPr>
            <a:endParaRPr lang="en-US" sz="2000" b="0" strike="noStrike" spc="-1" dirty="0">
              <a:latin typeface="Arial"/>
            </a:endParaRPr>
          </a:p>
        </p:txBody>
      </p:sp>
      <p:sp>
        <p:nvSpPr>
          <p:cNvPr id="1412" name="CustomShape 3"/>
          <p:cNvSpPr/>
          <p:nvPr/>
        </p:nvSpPr>
        <p:spPr>
          <a:xfrm>
            <a:off x="179640" y="5949360"/>
            <a:ext cx="8856360" cy="912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285840" indent="-285120">
              <a:lnSpc>
                <a:spcPct val="100000"/>
              </a:lnSpc>
              <a:buClr>
                <a:srgbClr val="000000"/>
              </a:buClr>
              <a:buFont typeface="Arial"/>
              <a:buChar char="•"/>
            </a:pPr>
            <a:r>
              <a:rPr lang="zh-CN" altLang="en-US" sz="1800" b="0" strike="noStrike" spc="-1" dirty="0">
                <a:solidFill>
                  <a:srgbClr val="000000"/>
                </a:solidFill>
                <a:latin typeface="Trebuchet MS"/>
                <a:ea typeface="DejaVu Sans"/>
              </a:rPr>
              <a:t>接下来要处理工作项、工作组的规模（</a:t>
            </a:r>
            <a:r>
              <a:rPr lang="en-US" altLang="zh-CN" spc="-1" dirty="0">
                <a:solidFill>
                  <a:srgbClr val="000000"/>
                </a:solidFill>
                <a:latin typeface="Trebuchet MS"/>
              </a:rPr>
              <a:t> work-item/work-group sizes </a:t>
            </a:r>
            <a:r>
              <a:rPr lang="zh-CN" altLang="en-US" sz="1800" b="0" strike="noStrike" spc="-1" dirty="0">
                <a:solidFill>
                  <a:srgbClr val="000000"/>
                </a:solidFill>
                <a:latin typeface="Trebuchet MS"/>
                <a:ea typeface="DejaVu Sans"/>
              </a:rPr>
              <a:t>）以及内存模型（</a:t>
            </a:r>
            <a:r>
              <a:rPr lang="en-US" altLang="zh-CN" spc="-1" dirty="0">
                <a:solidFill>
                  <a:srgbClr val="000000"/>
                </a:solidFill>
                <a:latin typeface="Trebuchet MS"/>
              </a:rPr>
              <a:t> memory model </a:t>
            </a:r>
            <a:r>
              <a:rPr lang="zh-CN" altLang="en-US" sz="1800" b="0" strike="noStrike" spc="-1" dirty="0">
                <a:solidFill>
                  <a:srgbClr val="000000"/>
                </a:solidFill>
                <a:latin typeface="Trebuchet MS"/>
                <a:ea typeface="DejaVu Sans"/>
              </a:rPr>
              <a:t>）来优化矩阵乘法</a:t>
            </a:r>
            <a:endParaRPr lang="en-US" sz="1800" b="0" strike="noStrike" spc="-1" dirty="0">
              <a:latin typeface="Arial"/>
            </a:endParaRPr>
          </a:p>
        </p:txBody>
      </p:sp>
      <p:sp>
        <p:nvSpPr>
          <p:cNvPr id="1413" name="CustomShape 4"/>
          <p:cNvSpPr/>
          <p:nvPr/>
        </p:nvSpPr>
        <p:spPr>
          <a:xfrm>
            <a:off x="3441960" y="4299480"/>
            <a:ext cx="1150200" cy="1078920"/>
          </a:xfrm>
          <a:prstGeom prst="rect">
            <a:avLst/>
          </a:prstGeom>
          <a:noFill/>
          <a:ln w="12600">
            <a:solidFill>
              <a:schemeClr val="tx1"/>
            </a:solidFill>
            <a:miter/>
          </a:ln>
        </p:spPr>
        <p:style>
          <a:lnRef idx="0">
            <a:scrgbClr r="0" g="0" b="0"/>
          </a:lnRef>
          <a:fillRef idx="0">
            <a:scrgbClr r="0" g="0" b="0"/>
          </a:fillRef>
          <a:effectRef idx="0">
            <a:scrgbClr r="0" g="0" b="0"/>
          </a:effectRef>
          <a:fontRef idx="minor"/>
        </p:style>
      </p:sp>
      <p:sp>
        <p:nvSpPr>
          <p:cNvPr id="1414" name="CustomShape 5"/>
          <p:cNvSpPr/>
          <p:nvPr/>
        </p:nvSpPr>
        <p:spPr>
          <a:xfrm>
            <a:off x="2829240" y="4641840"/>
            <a:ext cx="540720" cy="3643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901"/>
              </a:spcBef>
            </a:pPr>
            <a:r>
              <a:rPr lang="en-US" sz="1800" b="1" strike="noStrike" spc="-1">
                <a:solidFill>
                  <a:srgbClr val="000000"/>
                </a:solidFill>
                <a:latin typeface="Arial"/>
                <a:ea typeface="MS PGothic"/>
              </a:rPr>
              <a:t>=</a:t>
            </a:r>
            <a:endParaRPr lang="en-US" sz="1800" b="0" strike="noStrike" spc="-1">
              <a:latin typeface="Arial"/>
            </a:endParaRPr>
          </a:p>
        </p:txBody>
      </p:sp>
      <p:sp>
        <p:nvSpPr>
          <p:cNvPr id="1415" name="CustomShape 6"/>
          <p:cNvSpPr/>
          <p:nvPr/>
        </p:nvSpPr>
        <p:spPr>
          <a:xfrm>
            <a:off x="4657320" y="4641840"/>
            <a:ext cx="162720" cy="3643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901"/>
              </a:spcBef>
            </a:pPr>
            <a:r>
              <a:rPr lang="en-US" sz="1800" b="1" strike="noStrike" spc="-1">
                <a:solidFill>
                  <a:srgbClr val="000000"/>
                </a:solidFill>
                <a:latin typeface="Arial"/>
                <a:ea typeface="MS PGothic"/>
              </a:rPr>
              <a:t>x</a:t>
            </a:r>
            <a:endParaRPr lang="en-US" sz="1800" b="0" strike="noStrike" spc="-1">
              <a:latin typeface="Arial"/>
            </a:endParaRPr>
          </a:p>
        </p:txBody>
      </p:sp>
      <p:sp>
        <p:nvSpPr>
          <p:cNvPr id="1416" name="CustomShape 7"/>
          <p:cNvSpPr/>
          <p:nvPr/>
        </p:nvSpPr>
        <p:spPr>
          <a:xfrm>
            <a:off x="3441960" y="4743720"/>
            <a:ext cx="1150200" cy="126360"/>
          </a:xfrm>
          <a:prstGeom prst="rect">
            <a:avLst/>
          </a:prstGeom>
          <a:solidFill>
            <a:srgbClr val="FC0128"/>
          </a:solidFill>
          <a:ln w="12600">
            <a:solidFill>
              <a:srgbClr val="000000"/>
            </a:solidFill>
            <a:miter/>
          </a:ln>
        </p:spPr>
        <p:style>
          <a:lnRef idx="0">
            <a:scrgbClr r="0" g="0" b="0"/>
          </a:lnRef>
          <a:fillRef idx="0">
            <a:scrgbClr r="0" g="0" b="0"/>
          </a:fillRef>
          <a:effectRef idx="0">
            <a:scrgbClr r="0" g="0" b="0"/>
          </a:effectRef>
          <a:fontRef idx="minor"/>
        </p:style>
      </p:sp>
      <p:sp>
        <p:nvSpPr>
          <p:cNvPr id="1417" name="CustomShape 8"/>
          <p:cNvSpPr/>
          <p:nvPr/>
        </p:nvSpPr>
        <p:spPr>
          <a:xfrm>
            <a:off x="3510360" y="4426200"/>
            <a:ext cx="675720" cy="3031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700"/>
              </a:spcBef>
            </a:pPr>
            <a:r>
              <a:rPr lang="en-US" sz="1400" b="0" strike="noStrike" spc="-1">
                <a:solidFill>
                  <a:srgbClr val="000000"/>
                </a:solidFill>
                <a:latin typeface="Trebuchet MS"/>
                <a:ea typeface="MS PGothic"/>
              </a:rPr>
              <a:t>A(i,:)</a:t>
            </a:r>
            <a:endParaRPr lang="en-US" sz="1400" b="0" strike="noStrike" spc="-1">
              <a:latin typeface="Arial"/>
            </a:endParaRPr>
          </a:p>
        </p:txBody>
      </p:sp>
      <p:sp>
        <p:nvSpPr>
          <p:cNvPr id="1418" name="CustomShape 9"/>
          <p:cNvSpPr/>
          <p:nvPr/>
        </p:nvSpPr>
        <p:spPr>
          <a:xfrm>
            <a:off x="4991400" y="4299480"/>
            <a:ext cx="1151640" cy="1078920"/>
          </a:xfrm>
          <a:prstGeom prst="rect">
            <a:avLst/>
          </a:prstGeom>
          <a:noFill/>
          <a:ln w="12600">
            <a:solidFill>
              <a:schemeClr val="tx1"/>
            </a:solidFill>
            <a:miter/>
          </a:ln>
        </p:spPr>
        <p:style>
          <a:lnRef idx="0">
            <a:scrgbClr r="0" g="0" b="0"/>
          </a:lnRef>
          <a:fillRef idx="0">
            <a:scrgbClr r="0" g="0" b="0"/>
          </a:fillRef>
          <a:effectRef idx="0">
            <a:scrgbClr r="0" g="0" b="0"/>
          </a:effectRef>
          <a:fontRef idx="minor"/>
        </p:style>
      </p:sp>
      <p:sp>
        <p:nvSpPr>
          <p:cNvPr id="1419" name="CustomShape 10"/>
          <p:cNvSpPr/>
          <p:nvPr/>
        </p:nvSpPr>
        <p:spPr>
          <a:xfrm>
            <a:off x="5220000" y="4299480"/>
            <a:ext cx="134280" cy="1078920"/>
          </a:xfrm>
          <a:prstGeom prst="rect">
            <a:avLst/>
          </a:prstGeom>
          <a:solidFill>
            <a:srgbClr val="FC0128"/>
          </a:solidFill>
          <a:ln w="12600">
            <a:solidFill>
              <a:srgbClr val="000000"/>
            </a:solidFill>
            <a:miter/>
          </a:ln>
        </p:spPr>
        <p:style>
          <a:lnRef idx="0">
            <a:scrgbClr r="0" g="0" b="0"/>
          </a:lnRef>
          <a:fillRef idx="0">
            <a:scrgbClr r="0" g="0" b="0"/>
          </a:fillRef>
          <a:effectRef idx="0">
            <a:scrgbClr r="0" g="0" b="0"/>
          </a:effectRef>
          <a:fontRef idx="minor"/>
        </p:style>
      </p:sp>
      <p:sp>
        <p:nvSpPr>
          <p:cNvPr id="1420" name="CustomShape 11"/>
          <p:cNvSpPr/>
          <p:nvPr/>
        </p:nvSpPr>
        <p:spPr>
          <a:xfrm>
            <a:off x="5405760" y="4680360"/>
            <a:ext cx="677160" cy="3031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700"/>
              </a:spcBef>
            </a:pPr>
            <a:r>
              <a:rPr lang="en-US" sz="1400" b="0" strike="noStrike" spc="-1">
                <a:solidFill>
                  <a:srgbClr val="000000"/>
                </a:solidFill>
                <a:latin typeface="Trebuchet MS"/>
                <a:ea typeface="MS PGothic"/>
              </a:rPr>
              <a:t>B(:,j)</a:t>
            </a:r>
            <a:endParaRPr lang="en-US" sz="1400" b="0" strike="noStrike" spc="-1">
              <a:latin typeface="Arial"/>
            </a:endParaRPr>
          </a:p>
        </p:txBody>
      </p:sp>
      <p:sp>
        <p:nvSpPr>
          <p:cNvPr id="1421" name="CustomShape 12"/>
          <p:cNvSpPr/>
          <p:nvPr/>
        </p:nvSpPr>
        <p:spPr>
          <a:xfrm>
            <a:off x="1412280" y="4299480"/>
            <a:ext cx="1150200" cy="1078920"/>
          </a:xfrm>
          <a:prstGeom prst="rect">
            <a:avLst/>
          </a:prstGeom>
          <a:noFill/>
          <a:ln w="12600">
            <a:solidFill>
              <a:schemeClr val="tx1"/>
            </a:solidFill>
            <a:miter/>
          </a:ln>
        </p:spPr>
        <p:style>
          <a:lnRef idx="0">
            <a:scrgbClr r="0" g="0" b="0"/>
          </a:lnRef>
          <a:fillRef idx="0">
            <a:scrgbClr r="0" g="0" b="0"/>
          </a:fillRef>
          <a:effectRef idx="0">
            <a:scrgbClr r="0" g="0" b="0"/>
          </a:effectRef>
          <a:fontRef idx="minor"/>
        </p:style>
      </p:sp>
      <p:sp>
        <p:nvSpPr>
          <p:cNvPr id="1422" name="CustomShape 13"/>
          <p:cNvSpPr/>
          <p:nvPr/>
        </p:nvSpPr>
        <p:spPr>
          <a:xfrm>
            <a:off x="1869480" y="4743720"/>
            <a:ext cx="134280" cy="126360"/>
          </a:xfrm>
          <a:prstGeom prst="rect">
            <a:avLst/>
          </a:prstGeom>
          <a:solidFill>
            <a:srgbClr val="FC0128"/>
          </a:solidFill>
          <a:ln w="12600">
            <a:solidFill>
              <a:srgbClr val="000000"/>
            </a:solidFill>
            <a:miter/>
          </a:ln>
        </p:spPr>
        <p:style>
          <a:lnRef idx="0">
            <a:scrgbClr r="0" g="0" b="0"/>
          </a:lnRef>
          <a:fillRef idx="0">
            <a:scrgbClr r="0" g="0" b="0"/>
          </a:fillRef>
          <a:effectRef idx="0">
            <a:scrgbClr r="0" g="0" b="0"/>
          </a:effectRef>
          <a:fontRef idx="minor"/>
        </p:style>
      </p:sp>
      <p:sp>
        <p:nvSpPr>
          <p:cNvPr id="1423" name="CustomShape 14"/>
          <p:cNvSpPr/>
          <p:nvPr/>
        </p:nvSpPr>
        <p:spPr>
          <a:xfrm>
            <a:off x="1598040" y="4489920"/>
            <a:ext cx="677160" cy="3031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700"/>
              </a:spcBef>
            </a:pPr>
            <a:r>
              <a:rPr lang="en-US" sz="1400" b="0" strike="noStrike" spc="-1">
                <a:solidFill>
                  <a:srgbClr val="000000"/>
                </a:solidFill>
                <a:latin typeface="Trebuchet MS"/>
                <a:ea typeface="MS PGothic"/>
              </a:rPr>
              <a:t>C(i,j)</a:t>
            </a:r>
            <a:endParaRPr lang="en-US" sz="1400" b="0" strike="noStrike" spc="-1">
              <a:latin typeface="Arial"/>
            </a:endParaRPr>
          </a:p>
        </p:txBody>
      </p:sp>
      <p:sp>
        <p:nvSpPr>
          <p:cNvPr id="1424" name="CustomShape 15"/>
          <p:cNvSpPr/>
          <p:nvPr/>
        </p:nvSpPr>
        <p:spPr>
          <a:xfrm>
            <a:off x="611640" y="5480280"/>
            <a:ext cx="8064000" cy="692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99000"/>
              </a:lnSpc>
            </a:pPr>
            <a:r>
              <a:rPr lang="zh-CN" altLang="en-US" sz="1400" b="1" spc="-1" dirty="0">
                <a:solidFill>
                  <a:srgbClr val="000000"/>
                </a:solidFill>
                <a:latin typeface="Trebuchet MS"/>
                <a:ea typeface="ヒラギノ角ゴ ProN W3"/>
              </a:rPr>
              <a:t>上面所示的是点积（</a:t>
            </a:r>
            <a:r>
              <a:rPr lang="en-US" altLang="zh-CN" sz="1400" b="1" spc="-1" dirty="0">
                <a:solidFill>
                  <a:srgbClr val="000000"/>
                </a:solidFill>
                <a:latin typeface="Trebuchet MS"/>
                <a:ea typeface="ヒラギノ角ゴ ProN W3"/>
              </a:rPr>
              <a:t>dot product</a:t>
            </a:r>
            <a:r>
              <a:rPr lang="zh-CN" altLang="en-US" sz="1400" b="1" spc="-1" dirty="0">
                <a:solidFill>
                  <a:srgbClr val="000000"/>
                </a:solidFill>
                <a:latin typeface="Trebuchet MS"/>
                <a:ea typeface="ヒラギノ角ゴ ProN W3"/>
              </a:rPr>
              <a:t>）， </a:t>
            </a:r>
            <a:r>
              <a:rPr lang="en-US" altLang="zh-CN" sz="1400" b="1" spc="-1" dirty="0">
                <a:solidFill>
                  <a:srgbClr val="000000"/>
                </a:solidFill>
                <a:latin typeface="Trebuchet MS"/>
                <a:ea typeface="ヒラギノ角ゴ ProN W3"/>
              </a:rPr>
              <a:t>C </a:t>
            </a:r>
            <a:r>
              <a:rPr lang="zh-CN" altLang="en-US" sz="1400" b="1" spc="-1" dirty="0">
                <a:solidFill>
                  <a:srgbClr val="000000"/>
                </a:solidFill>
                <a:latin typeface="Trebuchet MS"/>
                <a:ea typeface="ヒラギノ角ゴ ProN W3"/>
              </a:rPr>
              <a:t>的第</a:t>
            </a:r>
            <a:r>
              <a:rPr lang="en-US" altLang="zh-CN" sz="1400" b="1" spc="-1" dirty="0" err="1">
                <a:solidFill>
                  <a:srgbClr val="000000"/>
                </a:solidFill>
                <a:latin typeface="Trebuchet MS"/>
                <a:ea typeface="ヒラギノ角ゴ ProN W3"/>
              </a:rPr>
              <a:t>i</a:t>
            </a:r>
            <a:r>
              <a:rPr lang="zh-CN" altLang="en-US" sz="1400" b="1" spc="-1" dirty="0">
                <a:solidFill>
                  <a:srgbClr val="000000"/>
                </a:solidFill>
                <a:latin typeface="Trebuchet MS"/>
                <a:ea typeface="ヒラギノ角ゴ ProN W3"/>
              </a:rPr>
              <a:t>行第</a:t>
            </a:r>
            <a:r>
              <a:rPr lang="en-US" altLang="zh-CN" sz="1400" b="1" spc="-1" dirty="0">
                <a:solidFill>
                  <a:srgbClr val="000000"/>
                </a:solidFill>
                <a:latin typeface="Trebuchet MS"/>
                <a:ea typeface="ヒラギノ角ゴ ProN W3"/>
              </a:rPr>
              <a:t>j</a:t>
            </a:r>
            <a:r>
              <a:rPr lang="zh-CN" altLang="en-US" sz="1400" b="1" spc="-1" dirty="0">
                <a:solidFill>
                  <a:srgbClr val="000000"/>
                </a:solidFill>
                <a:latin typeface="Trebuchet MS"/>
                <a:ea typeface="ヒラギノ角ゴ ProN W3"/>
              </a:rPr>
              <a:t>个元素是</a:t>
            </a:r>
            <a:r>
              <a:rPr lang="en-US" altLang="zh-CN" sz="1400" b="1" spc="-1" dirty="0">
                <a:solidFill>
                  <a:srgbClr val="000000"/>
                </a:solidFill>
                <a:latin typeface="Trebuchet MS"/>
                <a:ea typeface="ヒラギノ角ゴ ProN W3"/>
              </a:rPr>
              <a:t> A </a:t>
            </a:r>
            <a:r>
              <a:rPr lang="zh-CN" altLang="en-US" sz="1400" b="1" spc="-1" dirty="0">
                <a:solidFill>
                  <a:srgbClr val="000000"/>
                </a:solidFill>
                <a:latin typeface="Trebuchet MS"/>
                <a:ea typeface="ヒラギノ角ゴ ProN W3"/>
              </a:rPr>
              <a:t>的第 </a:t>
            </a:r>
            <a:r>
              <a:rPr lang="en-US" altLang="zh-CN" sz="1400" b="1" spc="-1" dirty="0" err="1">
                <a:solidFill>
                  <a:srgbClr val="000000"/>
                </a:solidFill>
                <a:latin typeface="Trebuchet MS"/>
                <a:ea typeface="ヒラギノ角ゴ ProN W3"/>
              </a:rPr>
              <a:t>i</a:t>
            </a:r>
            <a:r>
              <a:rPr lang="en-US" altLang="zh-CN" sz="1400" b="1" spc="-1" dirty="0">
                <a:solidFill>
                  <a:srgbClr val="000000"/>
                </a:solidFill>
                <a:latin typeface="Trebuchet MS"/>
                <a:ea typeface="ヒラギノ角ゴ ProN W3"/>
              </a:rPr>
              <a:t> </a:t>
            </a:r>
            <a:r>
              <a:rPr lang="zh-CN" altLang="en-US" sz="1400" b="1" spc="-1" dirty="0">
                <a:solidFill>
                  <a:srgbClr val="000000"/>
                </a:solidFill>
                <a:latin typeface="Trebuchet MS"/>
                <a:ea typeface="ヒラギノ角ゴ ProN W3"/>
              </a:rPr>
              <a:t>行与 </a:t>
            </a:r>
            <a:r>
              <a:rPr lang="en-US" altLang="zh-CN" sz="1400" b="1" spc="-1" dirty="0">
                <a:solidFill>
                  <a:srgbClr val="000000"/>
                </a:solidFill>
                <a:latin typeface="Trebuchet MS"/>
                <a:ea typeface="ヒラギノ角ゴ ProN W3"/>
              </a:rPr>
              <a:t>B</a:t>
            </a:r>
            <a:r>
              <a:rPr lang="zh-CN" altLang="en-US" sz="1400" b="1" spc="-1" dirty="0">
                <a:solidFill>
                  <a:srgbClr val="000000"/>
                </a:solidFill>
                <a:latin typeface="Trebuchet MS"/>
                <a:ea typeface="ヒラギノ角ゴ ProN W3"/>
              </a:rPr>
              <a:t>的第 </a:t>
            </a:r>
            <a:r>
              <a:rPr lang="en-US" altLang="zh-CN" sz="1400" b="1" spc="-1" dirty="0">
                <a:solidFill>
                  <a:srgbClr val="000000"/>
                </a:solidFill>
                <a:latin typeface="Trebuchet MS"/>
                <a:ea typeface="ヒラギノ角ゴ ProN W3"/>
              </a:rPr>
              <a:t>j </a:t>
            </a:r>
            <a:r>
              <a:rPr lang="zh-CN" altLang="en-US" sz="1400" b="1" spc="-1" dirty="0">
                <a:solidFill>
                  <a:srgbClr val="000000"/>
                </a:solidFill>
                <a:latin typeface="Trebuchet MS"/>
                <a:ea typeface="ヒラギノ角ゴ ProN W3"/>
              </a:rPr>
              <a:t>列相乘。</a:t>
            </a:r>
            <a:endParaRPr lang="en-US" altLang="zh-CN" sz="1400" spc="-1" dirty="0"/>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20734</TotalTime>
  <Words>23447</Words>
  <Application>Microsoft Office PowerPoint</Application>
  <PresentationFormat>全屏显示(4:3)</PresentationFormat>
  <Paragraphs>2807</Paragraphs>
  <Slides>199</Slides>
  <Notes>13</Notes>
  <HiddenSlides>0</HiddenSlides>
  <MMClips>0</MMClips>
  <ScaleCrop>false</ScaleCrop>
  <HeadingPairs>
    <vt:vector size="6" baseType="variant">
      <vt:variant>
        <vt:lpstr>已用的字体</vt:lpstr>
      </vt:variant>
      <vt:variant>
        <vt:i4>11</vt:i4>
      </vt:variant>
      <vt:variant>
        <vt:lpstr>主题</vt:lpstr>
      </vt:variant>
      <vt:variant>
        <vt:i4>10</vt:i4>
      </vt:variant>
      <vt:variant>
        <vt:lpstr>幻灯片标题</vt:lpstr>
      </vt:variant>
      <vt:variant>
        <vt:i4>199</vt:i4>
      </vt:variant>
    </vt:vector>
  </HeadingPairs>
  <TitlesOfParts>
    <vt:vector size="220" baseType="lpstr">
      <vt:lpstr>Letter Gothic Std</vt:lpstr>
      <vt:lpstr>Myriad Set Text</vt:lpstr>
      <vt:lpstr>Arial</vt:lpstr>
      <vt:lpstr>Arial Black</vt:lpstr>
      <vt:lpstr>Arial Narrow</vt:lpstr>
      <vt:lpstr>Courier New</vt:lpstr>
      <vt:lpstr>Courier New Bold</vt:lpstr>
      <vt:lpstr>Symbol</vt:lpstr>
      <vt:lpstr>Times New Roman</vt:lpstr>
      <vt:lpstr>Trebuchet MS</vt:lpstr>
      <vt:lpstr>Wingdings</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Hewlett-Packard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Tom Deakin;Simon McIntosh-Smith</dc:creator>
  <dc:description/>
  <cp:lastModifiedBy>Jane Fred</cp:lastModifiedBy>
  <cp:revision>1592</cp:revision>
  <dcterms:created xsi:type="dcterms:W3CDTF">2013-06-29T14:06:29Z</dcterms:created>
  <dcterms:modified xsi:type="dcterms:W3CDTF">2019-08-05T14:14:49Z</dcterms:modified>
  <dc:language>en-US</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Company">
    <vt:lpwstr>Hewlett-Packard</vt:lpwstr>
  </property>
  <property fmtid="{D5CDD505-2E9C-101B-9397-08002B2CF9AE}" pid="4" name="HiddenSlides">
    <vt:i4>0</vt:i4>
  </property>
  <property fmtid="{D5CDD505-2E9C-101B-9397-08002B2CF9AE}" pid="5" name="HyperlinksChanged">
    <vt:bool>false</vt:bool>
  </property>
  <property fmtid="{D5CDD505-2E9C-101B-9397-08002B2CF9AE}" pid="6" name="LinksUpToDate">
    <vt:bool>false</vt:bool>
  </property>
  <property fmtid="{D5CDD505-2E9C-101B-9397-08002B2CF9AE}" pid="7" name="MMClips">
    <vt:i4>0</vt:i4>
  </property>
  <property fmtid="{D5CDD505-2E9C-101B-9397-08002B2CF9AE}" pid="8" name="Notes">
    <vt:i4>15</vt:i4>
  </property>
  <property fmtid="{D5CDD505-2E9C-101B-9397-08002B2CF9AE}" pid="9" name="PresentationFormat">
    <vt:lpwstr>全屏显示(4:3)</vt:lpwstr>
  </property>
  <property fmtid="{D5CDD505-2E9C-101B-9397-08002B2CF9AE}" pid="10" name="ScaleCrop">
    <vt:bool>false</vt:bool>
  </property>
  <property fmtid="{D5CDD505-2E9C-101B-9397-08002B2CF9AE}" pid="11" name="ShareDoc">
    <vt:bool>false</vt:bool>
  </property>
  <property fmtid="{D5CDD505-2E9C-101B-9397-08002B2CF9AE}" pid="12" name="Slides">
    <vt:i4>275</vt:i4>
  </property>
</Properties>
</file>